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14" r:id="rId2"/>
    <p:sldId id="647" r:id="rId3"/>
    <p:sldId id="434" r:id="rId4"/>
    <p:sldId id="3983" r:id="rId5"/>
    <p:sldId id="3984" r:id="rId6"/>
    <p:sldId id="3985" r:id="rId7"/>
    <p:sldId id="3986" r:id="rId8"/>
    <p:sldId id="3987" r:id="rId9"/>
    <p:sldId id="3988" r:id="rId10"/>
    <p:sldId id="3989" r:id="rId11"/>
    <p:sldId id="3990" r:id="rId12"/>
    <p:sldId id="3991" r:id="rId13"/>
    <p:sldId id="3992" r:id="rId14"/>
    <p:sldId id="3993" r:id="rId15"/>
    <p:sldId id="3994" r:id="rId16"/>
    <p:sldId id="3995" r:id="rId17"/>
    <p:sldId id="3996" r:id="rId18"/>
    <p:sldId id="3997" r:id="rId19"/>
    <p:sldId id="3998" r:id="rId20"/>
    <p:sldId id="3999" r:id="rId21"/>
    <p:sldId id="4001" r:id="rId22"/>
    <p:sldId id="4002" r:id="rId23"/>
    <p:sldId id="4005" r:id="rId24"/>
    <p:sldId id="264" r:id="rId25"/>
  </p:sldIdLst>
  <p:sldSz cx="12192000" cy="6858000"/>
  <p:notesSz cx="6797675" cy="9929813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 G" initials="QG" lastIdx="18" clrIdx="0">
    <p:extLst>
      <p:ext uri="{19B8F6BF-5375-455C-9EA6-DF929625EA0E}">
        <p15:presenceInfo xmlns:p15="http://schemas.microsoft.com/office/powerpoint/2012/main" userId="5d587412fb9f155c" providerId="Windows Live"/>
      </p:ext>
    </p:extLst>
  </p:cmAuthor>
  <p:cmAuthor id="2" name="wu bin" initials="wb" lastIdx="3" clrIdx="1">
    <p:extLst>
      <p:ext uri="{19B8F6BF-5375-455C-9EA6-DF929625EA0E}">
        <p15:presenceInfo xmlns:p15="http://schemas.microsoft.com/office/powerpoint/2012/main" userId="ffbe1e21fe4864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A71419"/>
    <a:srgbClr val="2ECC71"/>
    <a:srgbClr val="FFC5C5"/>
    <a:srgbClr val="A7E8FF"/>
    <a:srgbClr val="81DEFF"/>
    <a:srgbClr val="79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9" autoAdjust="0"/>
    <p:restoredTop sz="83148" autoAdjust="0"/>
  </p:normalViewPr>
  <p:slideViewPr>
    <p:cSldViewPr snapToGrid="0" showGuides="1">
      <p:cViewPr varScale="1">
        <p:scale>
          <a:sx n="87" d="100"/>
          <a:sy n="87" d="100"/>
        </p:scale>
        <p:origin x="8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F9D46-55B4-4EAD-ABA0-8D01727218B4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6C3FF53D-5774-423C-A7D2-A5403493E8C9}">
      <dgm:prSet phldrT="[文本]"/>
      <dgm:spPr/>
      <dgm:t>
        <a:bodyPr/>
        <a:lstStyle/>
        <a:p>
          <a:r>
            <a:rPr lang="zh-CN" altLang="en-US" dirty="0"/>
            <a:t>登陆系统（输入用户名、密码，首次登陆需修改密码，包含三种字符，长度不小于</a:t>
          </a:r>
          <a:r>
            <a:rPr lang="en-US" altLang="zh-CN" dirty="0"/>
            <a:t>8</a:t>
          </a:r>
          <a:r>
            <a:rPr lang="zh-CN" altLang="en-US" dirty="0"/>
            <a:t>位）</a:t>
          </a:r>
        </a:p>
      </dgm:t>
    </dgm:pt>
    <dgm:pt modelId="{62C60A20-5DFC-4A02-B1A7-DF76D2870473}" type="parTrans" cxnId="{6E4AE502-2455-4A21-B918-23E1A1331244}">
      <dgm:prSet/>
      <dgm:spPr/>
      <dgm:t>
        <a:bodyPr/>
        <a:lstStyle/>
        <a:p>
          <a:endParaRPr lang="zh-CN" altLang="en-US"/>
        </a:p>
      </dgm:t>
    </dgm:pt>
    <dgm:pt modelId="{10E72A40-2978-4CE2-B85C-A069206FAEAA}" type="sibTrans" cxnId="{6E4AE502-2455-4A21-B918-23E1A1331244}">
      <dgm:prSet/>
      <dgm:spPr/>
      <dgm:t>
        <a:bodyPr/>
        <a:lstStyle/>
        <a:p>
          <a:endParaRPr lang="zh-CN" altLang="en-US"/>
        </a:p>
      </dgm:t>
    </dgm:pt>
    <dgm:pt modelId="{52B5D88B-286B-4ECD-A85B-E5FC78ADC7F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填报数据（录入封面、上传附件、录入报表、运算审核、生成报告、上报）</a:t>
          </a:r>
          <a:endParaRPr/>
        </a:p>
      </dgm:t>
    </dgm:pt>
    <dgm:pt modelId="{AFC25EC3-B3BE-4CA2-8718-3B693EDE5938}" type="parTrans" cxnId="{6B82044B-96AD-4BED-96B6-9AD725739EB2}">
      <dgm:prSet/>
      <dgm:spPr/>
      <dgm:t>
        <a:bodyPr/>
        <a:lstStyle/>
        <a:p>
          <a:endParaRPr lang="zh-CN" altLang="en-US"/>
        </a:p>
      </dgm:t>
    </dgm:pt>
    <dgm:pt modelId="{19CDA142-DEDF-4EAA-A281-E482773B0872}" type="sibTrans" cxnId="{6B82044B-96AD-4BED-96B6-9AD725739EB2}">
      <dgm:prSet/>
      <dgm:spPr/>
      <dgm:t>
        <a:bodyPr/>
        <a:lstStyle/>
        <a:p>
          <a:endParaRPr lang="zh-CN" altLang="en-US"/>
        </a:p>
      </dgm:t>
    </dgm:pt>
    <dgm:pt modelId="{910CA9BE-41D3-4568-A19A-5A80E5977D21}">
      <dgm:prSet phldrT="[文本]"/>
      <dgm:spPr/>
      <dgm:t>
        <a:bodyPr/>
        <a:lstStyle/>
        <a:p>
          <a:r>
            <a:rPr lang="zh-CN" altLang="en-US" dirty="0"/>
            <a:t>汇总报告（报送进度掌握、审核下级、填报汇总表、分析下级、生成地区</a:t>
          </a:r>
          <a:r>
            <a:rPr lang="en-US" altLang="zh-CN" dirty="0"/>
            <a:t>/</a:t>
          </a:r>
          <a:r>
            <a:rPr lang="zh-CN" altLang="en-US" dirty="0"/>
            <a:t>部门报告、上报）</a:t>
          </a:r>
        </a:p>
      </dgm:t>
    </dgm:pt>
    <dgm:pt modelId="{285B7B38-85DF-4F9D-9018-4EB21CF415FF}" type="parTrans" cxnId="{564715AA-B37E-4E83-9420-C36AE8911184}">
      <dgm:prSet/>
      <dgm:spPr/>
      <dgm:t>
        <a:bodyPr/>
        <a:lstStyle/>
        <a:p>
          <a:endParaRPr lang="zh-CN" altLang="en-US"/>
        </a:p>
      </dgm:t>
    </dgm:pt>
    <dgm:pt modelId="{67668D9B-247B-44C9-95CC-26BDCE4EF747}" type="sibTrans" cxnId="{564715AA-B37E-4E83-9420-C36AE8911184}">
      <dgm:prSet/>
      <dgm:spPr/>
      <dgm:t>
        <a:bodyPr/>
        <a:lstStyle/>
        <a:p>
          <a:endParaRPr lang="zh-CN" altLang="en-US"/>
        </a:p>
      </dgm:t>
    </dgm:pt>
    <dgm:pt modelId="{1F02F823-BA52-498E-8054-84763B2CBEEB}" type="pres">
      <dgm:prSet presAssocID="{24EF9D46-55B4-4EAD-ABA0-8D01727218B4}" presName="Name0" presStyleCnt="0">
        <dgm:presLayoutVars>
          <dgm:dir/>
          <dgm:resizeHandles val="exact"/>
        </dgm:presLayoutVars>
      </dgm:prSet>
      <dgm:spPr/>
    </dgm:pt>
    <dgm:pt modelId="{C8C6F3D9-DFF1-4A4B-A0B2-4E816DD1F27B}" type="pres">
      <dgm:prSet presAssocID="{6C3FF53D-5774-423C-A7D2-A5403493E8C9}" presName="node" presStyleLbl="node1" presStyleIdx="0" presStyleCnt="3">
        <dgm:presLayoutVars>
          <dgm:bulletEnabled val="1"/>
        </dgm:presLayoutVars>
      </dgm:prSet>
      <dgm:spPr/>
    </dgm:pt>
    <dgm:pt modelId="{7BCE514B-F40F-46F8-B8A0-D99595C25C00}" type="pres">
      <dgm:prSet presAssocID="{10E72A40-2978-4CE2-B85C-A069206FAEAA}" presName="sibTrans" presStyleLbl="sibTrans2D1" presStyleIdx="0" presStyleCnt="2"/>
      <dgm:spPr/>
    </dgm:pt>
    <dgm:pt modelId="{9DF663FD-3AD2-440E-BDDC-6650779C5EF0}" type="pres">
      <dgm:prSet presAssocID="{10E72A40-2978-4CE2-B85C-A069206FAEAA}" presName="connectorText" presStyleLbl="sibTrans2D1" presStyleIdx="0" presStyleCnt="2"/>
      <dgm:spPr/>
    </dgm:pt>
    <dgm:pt modelId="{EF63DCA0-7C1A-4B7E-9C2C-33A9D84BDB46}" type="pres">
      <dgm:prSet presAssocID="{52B5D88B-286B-4ECD-A85B-E5FC78ADC7FE}" presName="node" presStyleLbl="node1" presStyleIdx="1" presStyleCnt="3">
        <dgm:presLayoutVars>
          <dgm:bulletEnabled val="1"/>
        </dgm:presLayoutVars>
      </dgm:prSet>
      <dgm:spPr/>
    </dgm:pt>
    <dgm:pt modelId="{0A68C7B2-C84D-4BA6-B305-13BD5DA440F4}" type="pres">
      <dgm:prSet presAssocID="{19CDA142-DEDF-4EAA-A281-E482773B0872}" presName="sibTrans" presStyleLbl="sibTrans2D1" presStyleIdx="1" presStyleCnt="2"/>
      <dgm:spPr/>
    </dgm:pt>
    <dgm:pt modelId="{B4E39F76-B7C5-4086-950F-550E52C0F104}" type="pres">
      <dgm:prSet presAssocID="{19CDA142-DEDF-4EAA-A281-E482773B0872}" presName="connectorText" presStyleLbl="sibTrans2D1" presStyleIdx="1" presStyleCnt="2"/>
      <dgm:spPr/>
    </dgm:pt>
    <dgm:pt modelId="{AF7A530C-FAF9-4ED4-BE9D-74ED94940A10}" type="pres">
      <dgm:prSet presAssocID="{910CA9BE-41D3-4568-A19A-5A80E5977D21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AE502-2455-4A21-B918-23E1A1331244}" srcId="{24EF9D46-55B4-4EAD-ABA0-8D01727218B4}" destId="{6C3FF53D-5774-423C-A7D2-A5403493E8C9}" srcOrd="0" destOrd="0" parTransId="{62C60A20-5DFC-4A02-B1A7-DF76D2870473}" sibTransId="{10E72A40-2978-4CE2-B85C-A069206FAEAA}"/>
    <dgm:cxn modelId="{169D9A25-8D0F-4F60-A383-B89FD375F9E5}" type="presOf" srcId="{910CA9BE-41D3-4568-A19A-5A80E5977D21}" destId="{AF7A530C-FAF9-4ED4-BE9D-74ED94940A10}" srcOrd="0" destOrd="0" presId="urn:microsoft.com/office/officeart/2005/8/layout/process1"/>
    <dgm:cxn modelId="{B8F58E39-ECC2-485A-9BA1-782E0F182A42}" type="presOf" srcId="{6C3FF53D-5774-423C-A7D2-A5403493E8C9}" destId="{C8C6F3D9-DFF1-4A4B-A0B2-4E816DD1F27B}" srcOrd="0" destOrd="0" presId="urn:microsoft.com/office/officeart/2005/8/layout/process1"/>
    <dgm:cxn modelId="{B59D8647-DB81-4E99-AA7E-07F95DF84A30}" type="presOf" srcId="{19CDA142-DEDF-4EAA-A281-E482773B0872}" destId="{B4E39F76-B7C5-4086-950F-550E52C0F104}" srcOrd="1" destOrd="0" presId="urn:microsoft.com/office/officeart/2005/8/layout/process1"/>
    <dgm:cxn modelId="{6B82044B-96AD-4BED-96B6-9AD725739EB2}" srcId="{24EF9D46-55B4-4EAD-ABA0-8D01727218B4}" destId="{52B5D88B-286B-4ECD-A85B-E5FC78ADC7FE}" srcOrd="1" destOrd="0" parTransId="{AFC25EC3-B3BE-4CA2-8718-3B693EDE5938}" sibTransId="{19CDA142-DEDF-4EAA-A281-E482773B0872}"/>
    <dgm:cxn modelId="{F9F50F6E-3E03-449D-8ECD-F9AEF5202D9A}" type="presOf" srcId="{24EF9D46-55B4-4EAD-ABA0-8D01727218B4}" destId="{1F02F823-BA52-498E-8054-84763B2CBEEB}" srcOrd="0" destOrd="0" presId="urn:microsoft.com/office/officeart/2005/8/layout/process1"/>
    <dgm:cxn modelId="{4D52667B-11C3-42B3-BFD5-957FBB7F6B9E}" type="presOf" srcId="{10E72A40-2978-4CE2-B85C-A069206FAEAA}" destId="{9DF663FD-3AD2-440E-BDDC-6650779C5EF0}" srcOrd="1" destOrd="0" presId="urn:microsoft.com/office/officeart/2005/8/layout/process1"/>
    <dgm:cxn modelId="{F81FD6A7-E005-47AB-854A-98434501A5FD}" type="presOf" srcId="{52B5D88B-286B-4ECD-A85B-E5FC78ADC7FE}" destId="{EF63DCA0-7C1A-4B7E-9C2C-33A9D84BDB46}" srcOrd="0" destOrd="0" presId="urn:microsoft.com/office/officeart/2005/8/layout/process1"/>
    <dgm:cxn modelId="{564715AA-B37E-4E83-9420-C36AE8911184}" srcId="{24EF9D46-55B4-4EAD-ABA0-8D01727218B4}" destId="{910CA9BE-41D3-4568-A19A-5A80E5977D21}" srcOrd="2" destOrd="0" parTransId="{285B7B38-85DF-4F9D-9018-4EB21CF415FF}" sibTransId="{67668D9B-247B-44C9-95CC-26BDCE4EF747}"/>
    <dgm:cxn modelId="{9AA5AFAA-6826-4986-AF4C-15EA2B78E314}" type="presOf" srcId="{19CDA142-DEDF-4EAA-A281-E482773B0872}" destId="{0A68C7B2-C84D-4BA6-B305-13BD5DA440F4}" srcOrd="0" destOrd="0" presId="urn:microsoft.com/office/officeart/2005/8/layout/process1"/>
    <dgm:cxn modelId="{03F8BAAD-5FE2-413E-A751-5EF235A4CA9C}" type="presOf" srcId="{10E72A40-2978-4CE2-B85C-A069206FAEAA}" destId="{7BCE514B-F40F-46F8-B8A0-D99595C25C00}" srcOrd="0" destOrd="0" presId="urn:microsoft.com/office/officeart/2005/8/layout/process1"/>
    <dgm:cxn modelId="{440F05E7-7231-4A9F-A99C-95C7455F5168}" type="presParOf" srcId="{1F02F823-BA52-498E-8054-84763B2CBEEB}" destId="{C8C6F3D9-DFF1-4A4B-A0B2-4E816DD1F27B}" srcOrd="0" destOrd="0" presId="urn:microsoft.com/office/officeart/2005/8/layout/process1"/>
    <dgm:cxn modelId="{E34F8B1B-F9CE-4D7E-BBB3-41672D3359EE}" type="presParOf" srcId="{1F02F823-BA52-498E-8054-84763B2CBEEB}" destId="{7BCE514B-F40F-46F8-B8A0-D99595C25C00}" srcOrd="1" destOrd="0" presId="urn:microsoft.com/office/officeart/2005/8/layout/process1"/>
    <dgm:cxn modelId="{263DE7B8-B3AF-4D51-9994-4C7109222852}" type="presParOf" srcId="{7BCE514B-F40F-46F8-B8A0-D99595C25C00}" destId="{9DF663FD-3AD2-440E-BDDC-6650779C5EF0}" srcOrd="0" destOrd="0" presId="urn:microsoft.com/office/officeart/2005/8/layout/process1"/>
    <dgm:cxn modelId="{348F677A-ED70-4B65-B745-A4237580BE0D}" type="presParOf" srcId="{1F02F823-BA52-498E-8054-84763B2CBEEB}" destId="{EF63DCA0-7C1A-4B7E-9C2C-33A9D84BDB46}" srcOrd="2" destOrd="0" presId="urn:microsoft.com/office/officeart/2005/8/layout/process1"/>
    <dgm:cxn modelId="{CF4A85FE-1ADD-485E-BBC8-D91197733057}" type="presParOf" srcId="{1F02F823-BA52-498E-8054-84763B2CBEEB}" destId="{0A68C7B2-C84D-4BA6-B305-13BD5DA440F4}" srcOrd="3" destOrd="0" presId="urn:microsoft.com/office/officeart/2005/8/layout/process1"/>
    <dgm:cxn modelId="{3020A820-2B49-4433-91E6-F3BC5BB1E2AF}" type="presParOf" srcId="{0A68C7B2-C84D-4BA6-B305-13BD5DA440F4}" destId="{B4E39F76-B7C5-4086-950F-550E52C0F104}" srcOrd="0" destOrd="0" presId="urn:microsoft.com/office/officeart/2005/8/layout/process1"/>
    <dgm:cxn modelId="{AC5D119F-CD3E-4B8B-B085-A2313221096D}" type="presParOf" srcId="{1F02F823-BA52-498E-8054-84763B2CBEEB}" destId="{AF7A530C-FAF9-4ED4-BE9D-74ED94940A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F9D46-55B4-4EAD-ABA0-8D01727218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B5D88B-286B-4ECD-A85B-E5FC78ADC7FE}">
      <dgm:prSet phldrT="[文本]"/>
      <dgm:spPr/>
      <dgm:t>
        <a:bodyPr/>
        <a:lstStyle/>
        <a:p>
          <a:r>
            <a:rPr lang="zh-CN" altLang="en-US" dirty="0"/>
            <a:t>登录并填报（录入封面、挂载附件、录入报表、运算审核、生成报告、上报）</a:t>
          </a:r>
        </a:p>
      </dgm:t>
    </dgm:pt>
    <dgm:pt modelId="{AFC25EC3-B3BE-4CA2-8718-3B693EDE5938}" type="parTrans" cxnId="{45A942BC-3B86-4E66-AAF2-88C76953A48C}">
      <dgm:prSet/>
      <dgm:spPr/>
      <dgm:t>
        <a:bodyPr/>
        <a:lstStyle/>
        <a:p>
          <a:endParaRPr lang="zh-CN" altLang="en-US"/>
        </a:p>
      </dgm:t>
    </dgm:pt>
    <dgm:pt modelId="{19CDA142-DEDF-4EAA-A281-E482773B0872}" type="sibTrans" cxnId="{45A942BC-3B86-4E66-AAF2-88C76953A48C}">
      <dgm:prSet/>
      <dgm:spPr/>
      <dgm:t>
        <a:bodyPr/>
        <a:lstStyle/>
        <a:p>
          <a:endParaRPr lang="zh-CN" altLang="en-US"/>
        </a:p>
      </dgm:t>
    </dgm:pt>
    <dgm:pt modelId="{910CA9BE-41D3-4568-A19A-5A80E5977D21}">
      <dgm:prSet phldrT="[文本]"/>
      <dgm:spPr/>
      <dgm:t>
        <a:bodyPr/>
        <a:lstStyle/>
        <a:p>
          <a:r>
            <a:rPr lang="zh-CN" altLang="en-US" dirty="0"/>
            <a:t>汇总报告（报送进度掌握、审核下级、填报汇总表、分析下级、生成地区</a:t>
          </a:r>
          <a:r>
            <a:rPr lang="en-US" altLang="zh-CN" dirty="0"/>
            <a:t>/</a:t>
          </a:r>
          <a:r>
            <a:rPr lang="zh-CN" altLang="en-US" dirty="0"/>
            <a:t>部门报告、上报）</a:t>
          </a:r>
        </a:p>
      </dgm:t>
    </dgm:pt>
    <dgm:pt modelId="{285B7B38-85DF-4F9D-9018-4EB21CF415FF}" type="parTrans" cxnId="{DB3E4169-8808-472D-9F4C-D44A5BD4B5DC}">
      <dgm:prSet/>
      <dgm:spPr/>
      <dgm:t>
        <a:bodyPr/>
        <a:lstStyle/>
        <a:p>
          <a:endParaRPr lang="zh-CN" altLang="en-US"/>
        </a:p>
      </dgm:t>
    </dgm:pt>
    <dgm:pt modelId="{67668D9B-247B-44C9-95CC-26BDCE4EF747}" type="sibTrans" cxnId="{DB3E4169-8808-472D-9F4C-D44A5BD4B5DC}">
      <dgm:prSet/>
      <dgm:spPr/>
      <dgm:t>
        <a:bodyPr/>
        <a:lstStyle/>
        <a:p>
          <a:endParaRPr lang="zh-CN" altLang="en-US"/>
        </a:p>
      </dgm:t>
    </dgm:pt>
    <dgm:pt modelId="{1F02F823-BA52-498E-8054-84763B2CBEEB}" type="pres">
      <dgm:prSet presAssocID="{24EF9D46-55B4-4EAD-ABA0-8D01727218B4}" presName="Name0" presStyleCnt="0">
        <dgm:presLayoutVars>
          <dgm:dir/>
          <dgm:resizeHandles val="exact"/>
        </dgm:presLayoutVars>
      </dgm:prSet>
      <dgm:spPr/>
    </dgm:pt>
    <dgm:pt modelId="{EF63DCA0-7C1A-4B7E-9C2C-33A9D84BDB46}" type="pres">
      <dgm:prSet presAssocID="{52B5D88B-286B-4ECD-A85B-E5FC78ADC7FE}" presName="node" presStyleLbl="node1" presStyleIdx="0" presStyleCnt="2">
        <dgm:presLayoutVars>
          <dgm:bulletEnabled val="1"/>
        </dgm:presLayoutVars>
      </dgm:prSet>
      <dgm:spPr/>
    </dgm:pt>
    <dgm:pt modelId="{0A68C7B2-C84D-4BA6-B305-13BD5DA440F4}" type="pres">
      <dgm:prSet presAssocID="{19CDA142-DEDF-4EAA-A281-E482773B0872}" presName="sibTrans" presStyleLbl="sibTrans2D1" presStyleIdx="0" presStyleCnt="1"/>
      <dgm:spPr/>
    </dgm:pt>
    <dgm:pt modelId="{B4E39F76-B7C5-4086-950F-550E52C0F104}" type="pres">
      <dgm:prSet presAssocID="{19CDA142-DEDF-4EAA-A281-E482773B0872}" presName="connectorText" presStyleLbl="sibTrans2D1" presStyleIdx="0" presStyleCnt="1"/>
      <dgm:spPr/>
    </dgm:pt>
    <dgm:pt modelId="{AF7A530C-FAF9-4ED4-BE9D-74ED94940A10}" type="pres">
      <dgm:prSet presAssocID="{910CA9BE-41D3-4568-A19A-5A80E5977D21}" presName="node" presStyleLbl="node1" presStyleIdx="1" presStyleCnt="2">
        <dgm:presLayoutVars>
          <dgm:bulletEnabled val="1"/>
        </dgm:presLayoutVars>
      </dgm:prSet>
      <dgm:spPr/>
    </dgm:pt>
  </dgm:ptLst>
  <dgm:cxnLst>
    <dgm:cxn modelId="{43116822-D01F-4C12-8856-83C23E7903E8}" type="presOf" srcId="{19CDA142-DEDF-4EAA-A281-E482773B0872}" destId="{B4E39F76-B7C5-4086-950F-550E52C0F104}" srcOrd="1" destOrd="0" presId="urn:microsoft.com/office/officeart/2005/8/layout/process1"/>
    <dgm:cxn modelId="{DB3E4169-8808-472D-9F4C-D44A5BD4B5DC}" srcId="{24EF9D46-55B4-4EAD-ABA0-8D01727218B4}" destId="{910CA9BE-41D3-4568-A19A-5A80E5977D21}" srcOrd="1" destOrd="0" parTransId="{285B7B38-85DF-4F9D-9018-4EB21CF415FF}" sibTransId="{67668D9B-247B-44C9-95CC-26BDCE4EF747}"/>
    <dgm:cxn modelId="{EE696B91-4737-4A24-B379-F40B67189871}" type="presOf" srcId="{52B5D88B-286B-4ECD-A85B-E5FC78ADC7FE}" destId="{EF63DCA0-7C1A-4B7E-9C2C-33A9D84BDB46}" srcOrd="0" destOrd="0" presId="urn:microsoft.com/office/officeart/2005/8/layout/process1"/>
    <dgm:cxn modelId="{45A942BC-3B86-4E66-AAF2-88C76953A48C}" srcId="{24EF9D46-55B4-4EAD-ABA0-8D01727218B4}" destId="{52B5D88B-286B-4ECD-A85B-E5FC78ADC7FE}" srcOrd="0" destOrd="0" parTransId="{AFC25EC3-B3BE-4CA2-8718-3B693EDE5938}" sibTransId="{19CDA142-DEDF-4EAA-A281-E482773B0872}"/>
    <dgm:cxn modelId="{50A9BFD4-1623-4F8E-8016-B45C05C7F7BD}" type="presOf" srcId="{24EF9D46-55B4-4EAD-ABA0-8D01727218B4}" destId="{1F02F823-BA52-498E-8054-84763B2CBEEB}" srcOrd="0" destOrd="0" presId="urn:microsoft.com/office/officeart/2005/8/layout/process1"/>
    <dgm:cxn modelId="{B5BF9ADA-36B3-47F0-AC73-8ACE7A4BD340}" type="presOf" srcId="{19CDA142-DEDF-4EAA-A281-E482773B0872}" destId="{0A68C7B2-C84D-4BA6-B305-13BD5DA440F4}" srcOrd="0" destOrd="0" presId="urn:microsoft.com/office/officeart/2005/8/layout/process1"/>
    <dgm:cxn modelId="{43CB84DF-7489-4F3B-829F-A82C123D83FA}" type="presOf" srcId="{910CA9BE-41D3-4568-A19A-5A80E5977D21}" destId="{AF7A530C-FAF9-4ED4-BE9D-74ED94940A10}" srcOrd="0" destOrd="0" presId="urn:microsoft.com/office/officeart/2005/8/layout/process1"/>
    <dgm:cxn modelId="{37B03651-66E4-449C-B723-E2FAE46B3EAC}" type="presParOf" srcId="{1F02F823-BA52-498E-8054-84763B2CBEEB}" destId="{EF63DCA0-7C1A-4B7E-9C2C-33A9D84BDB46}" srcOrd="0" destOrd="0" presId="urn:microsoft.com/office/officeart/2005/8/layout/process1"/>
    <dgm:cxn modelId="{585D7B18-8EB8-4977-B474-2FD4FB09D202}" type="presParOf" srcId="{1F02F823-BA52-498E-8054-84763B2CBEEB}" destId="{0A68C7B2-C84D-4BA6-B305-13BD5DA440F4}" srcOrd="1" destOrd="0" presId="urn:microsoft.com/office/officeart/2005/8/layout/process1"/>
    <dgm:cxn modelId="{A82C802D-F194-4D5B-A500-98A83C621A59}" type="presParOf" srcId="{0A68C7B2-C84D-4BA6-B305-13BD5DA440F4}" destId="{B4E39F76-B7C5-4086-950F-550E52C0F104}" srcOrd="0" destOrd="0" presId="urn:microsoft.com/office/officeart/2005/8/layout/process1"/>
    <dgm:cxn modelId="{AF30FC42-5503-4618-90D8-B23CB87C0FB4}" type="presParOf" srcId="{1F02F823-BA52-498E-8054-84763B2CBEEB}" destId="{AF7A530C-FAF9-4ED4-BE9D-74ED94940A1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6F3D9-DFF1-4A4B-A0B2-4E816DD1F27B}">
      <dsp:nvSpPr>
        <dsp:cNvPr id="0" name=""/>
        <dsp:cNvSpPr/>
      </dsp:nvSpPr>
      <dsp:spPr bwMode="white">
        <a:xfrm>
          <a:off x="7143" y="69122"/>
          <a:ext cx="2135187" cy="151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登陆系统（输入用户名、密码，首次登陆需修改密码，包含三种字符，长度不小于</a:t>
          </a:r>
          <a:r>
            <a:rPr lang="en-US" altLang="zh-CN" sz="1500" kern="1200" dirty="0"/>
            <a:t>8</a:t>
          </a:r>
          <a:r>
            <a:rPr lang="zh-CN" altLang="en-US" sz="1500" kern="1200" dirty="0"/>
            <a:t>位）</a:t>
          </a:r>
        </a:p>
      </dsp:txBody>
      <dsp:txXfrm>
        <a:off x="51481" y="113460"/>
        <a:ext cx="2046511" cy="1425138"/>
      </dsp:txXfrm>
    </dsp:sp>
    <dsp:sp modelId="{7BCE514B-F40F-46F8-B8A0-D99595C25C00}">
      <dsp:nvSpPr>
        <dsp:cNvPr id="0" name=""/>
        <dsp:cNvSpPr/>
      </dsp:nvSpPr>
      <dsp:spPr bwMode="white">
        <a:xfrm>
          <a:off x="2355850" y="56126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2355850" y="667171"/>
        <a:ext cx="316861" cy="317716"/>
      </dsp:txXfrm>
    </dsp:sp>
    <dsp:sp modelId="{EF63DCA0-7C1A-4B7E-9C2C-33A9D84BDB46}">
      <dsp:nvSpPr>
        <dsp:cNvPr id="0" name=""/>
        <dsp:cNvSpPr/>
      </dsp:nvSpPr>
      <dsp:spPr bwMode="white">
        <a:xfrm>
          <a:off x="2996406" y="69122"/>
          <a:ext cx="2135187" cy="151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填报数据（录入封面、上传附件、录入报表、运算审核、生成报告、上报）</a:t>
          </a:r>
          <a:endParaRPr sz="1500" kern="1200"/>
        </a:p>
      </dsp:txBody>
      <dsp:txXfrm>
        <a:off x="3040744" y="113460"/>
        <a:ext cx="2046511" cy="1425138"/>
      </dsp:txXfrm>
    </dsp:sp>
    <dsp:sp modelId="{0A68C7B2-C84D-4BA6-B305-13BD5DA440F4}">
      <dsp:nvSpPr>
        <dsp:cNvPr id="0" name=""/>
        <dsp:cNvSpPr/>
      </dsp:nvSpPr>
      <dsp:spPr bwMode="white">
        <a:xfrm>
          <a:off x="5345112" y="56126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5345112" y="667171"/>
        <a:ext cx="316861" cy="317716"/>
      </dsp:txXfrm>
    </dsp:sp>
    <dsp:sp modelId="{AF7A530C-FAF9-4ED4-BE9D-74ED94940A10}">
      <dsp:nvSpPr>
        <dsp:cNvPr id="0" name=""/>
        <dsp:cNvSpPr/>
      </dsp:nvSpPr>
      <dsp:spPr bwMode="white">
        <a:xfrm>
          <a:off x="5985668" y="69122"/>
          <a:ext cx="2135187" cy="151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汇总报告（报送进度掌握、审核下级、填报汇总表、分析下级、生成地区</a:t>
          </a:r>
          <a:r>
            <a:rPr lang="en-US" altLang="zh-CN" sz="1500" kern="1200" dirty="0"/>
            <a:t>/</a:t>
          </a:r>
          <a:r>
            <a:rPr lang="zh-CN" altLang="en-US" sz="1500" kern="1200" dirty="0"/>
            <a:t>部门报告、上报）</a:t>
          </a:r>
        </a:p>
      </dsp:txBody>
      <dsp:txXfrm>
        <a:off x="6030006" y="113460"/>
        <a:ext cx="2046511" cy="1425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3DCA0-7C1A-4B7E-9C2C-33A9D84BDB46}">
      <dsp:nvSpPr>
        <dsp:cNvPr id="0" name=""/>
        <dsp:cNvSpPr/>
      </dsp:nvSpPr>
      <dsp:spPr>
        <a:xfrm>
          <a:off x="1587" y="0"/>
          <a:ext cx="3385343" cy="1652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登录并填报（录入封面、挂载附件、录入报表、运算审核、生成报告、上报）</a:t>
          </a:r>
        </a:p>
      </dsp:txBody>
      <dsp:txXfrm>
        <a:off x="49974" y="48387"/>
        <a:ext cx="3288569" cy="1555285"/>
      </dsp:txXfrm>
    </dsp:sp>
    <dsp:sp modelId="{0A68C7B2-C84D-4BA6-B305-13BD5DA440F4}">
      <dsp:nvSpPr>
        <dsp:cNvPr id="0" name=""/>
        <dsp:cNvSpPr/>
      </dsp:nvSpPr>
      <dsp:spPr>
        <a:xfrm>
          <a:off x="3725465" y="406246"/>
          <a:ext cx="717692" cy="839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3725465" y="574159"/>
        <a:ext cx="502384" cy="503739"/>
      </dsp:txXfrm>
    </dsp:sp>
    <dsp:sp modelId="{AF7A530C-FAF9-4ED4-BE9D-74ED94940A10}">
      <dsp:nvSpPr>
        <dsp:cNvPr id="0" name=""/>
        <dsp:cNvSpPr/>
      </dsp:nvSpPr>
      <dsp:spPr>
        <a:xfrm>
          <a:off x="4741068" y="0"/>
          <a:ext cx="3385343" cy="1652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汇总报告（报送进度掌握、审核下级、填报汇总表、分析下级、生成地区</a:t>
          </a:r>
          <a:r>
            <a:rPr lang="en-US" altLang="zh-CN" sz="1800" kern="1200" dirty="0"/>
            <a:t>/</a:t>
          </a:r>
          <a:r>
            <a:rPr lang="zh-CN" altLang="en-US" sz="1800" kern="1200" dirty="0"/>
            <a:t>部门报告、上报）</a:t>
          </a:r>
        </a:p>
      </dsp:txBody>
      <dsp:txXfrm>
        <a:off x="4789455" y="48387"/>
        <a:ext cx="3288569" cy="1555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05E24-10D0-42E5-B802-A8AA00111DDB}" type="datetimeFigureOut">
              <a:rPr lang="zh-CN" altLang="en-US" smtClean="0"/>
              <a:t>2023-6-2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89BF-512D-45AE-AAB2-C7E364C388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9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77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91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19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7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607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200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255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665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551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07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83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8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452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90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073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199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43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36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48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29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305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443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67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1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09BDDD0-2AA6-428D-8913-E2AF92309640}"/>
              </a:ext>
            </a:extLst>
          </p:cNvPr>
          <p:cNvSpPr/>
          <p:nvPr userDrawn="1"/>
        </p:nvSpPr>
        <p:spPr>
          <a:xfrm>
            <a:off x="0" y="1970690"/>
            <a:ext cx="12192000" cy="2916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" name="内容占位符 11">
            <a:extLst>
              <a:ext uri="{FF2B5EF4-FFF2-40B4-BE49-F238E27FC236}">
                <a16:creationId xmlns:a16="http://schemas.microsoft.com/office/drawing/2014/main" id="{B7B014E4-1B0E-4D70-AD75-54F8C80935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48683" y="2710013"/>
            <a:ext cx="849463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4400" b="1" spc="1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11">
            <a:extLst>
              <a:ext uri="{FF2B5EF4-FFF2-40B4-BE49-F238E27FC236}">
                <a16:creationId xmlns:a16="http://schemas.microsoft.com/office/drawing/2014/main" id="{D724C64A-82CF-4605-B5E3-BE52CFBFF0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36544" y="3767547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单击此处编辑母版辅标题样式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2906D3B-23D8-4BB1-AAC2-6754D21603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7787" y="5518150"/>
            <a:ext cx="2343095" cy="50482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单击此处编辑汇报人</a:t>
            </a:r>
          </a:p>
        </p:txBody>
      </p:sp>
      <p:sp>
        <p:nvSpPr>
          <p:cNvPr id="10" name="文本占位符 8">
            <a:extLst>
              <a:ext uri="{FF2B5EF4-FFF2-40B4-BE49-F238E27FC236}">
                <a16:creationId xmlns:a16="http://schemas.microsoft.com/office/drawing/2014/main" id="{9FC0D97F-1570-456F-81E0-86BE5AEB1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780" y="5518150"/>
            <a:ext cx="2880172" cy="5048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单击此处编辑汇报日期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1C7F2254-B4AE-45A2-BDA0-54D0E1B798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194" y="2039112"/>
            <a:ext cx="1353047" cy="529917"/>
          </a:xfrm>
          <a:custGeom>
            <a:avLst/>
            <a:gdLst>
              <a:gd name="T0" fmla="*/ 208 w 1093"/>
              <a:gd name="T1" fmla="*/ 46 h 427"/>
              <a:gd name="T2" fmla="*/ 309 w 1093"/>
              <a:gd name="T3" fmla="*/ 106 h 427"/>
              <a:gd name="T4" fmla="*/ 231 w 1093"/>
              <a:gd name="T5" fmla="*/ 192 h 427"/>
              <a:gd name="T6" fmla="*/ 119 w 1093"/>
              <a:gd name="T7" fmla="*/ 316 h 427"/>
              <a:gd name="T8" fmla="*/ 44 w 1093"/>
              <a:gd name="T9" fmla="*/ 405 h 427"/>
              <a:gd name="T10" fmla="*/ 0 w 1093"/>
              <a:gd name="T11" fmla="*/ 374 h 427"/>
              <a:gd name="T12" fmla="*/ 102 w 1093"/>
              <a:gd name="T13" fmla="*/ 250 h 427"/>
              <a:gd name="T14" fmla="*/ 93 w 1093"/>
              <a:gd name="T15" fmla="*/ 187 h 427"/>
              <a:gd name="T16" fmla="*/ 63 w 1093"/>
              <a:gd name="T17" fmla="*/ 112 h 427"/>
              <a:gd name="T18" fmla="*/ 144 w 1093"/>
              <a:gd name="T19" fmla="*/ 0 h 427"/>
              <a:gd name="T20" fmla="*/ 521 w 1093"/>
              <a:gd name="T21" fmla="*/ 102 h 427"/>
              <a:gd name="T22" fmla="*/ 563 w 1093"/>
              <a:gd name="T23" fmla="*/ 40 h 427"/>
              <a:gd name="T24" fmla="*/ 652 w 1093"/>
              <a:gd name="T25" fmla="*/ 106 h 427"/>
              <a:gd name="T26" fmla="*/ 592 w 1093"/>
              <a:gd name="T27" fmla="*/ 196 h 427"/>
              <a:gd name="T28" fmla="*/ 515 w 1093"/>
              <a:gd name="T29" fmla="*/ 317 h 427"/>
              <a:gd name="T30" fmla="*/ 458 w 1093"/>
              <a:gd name="T31" fmla="*/ 298 h 427"/>
              <a:gd name="T32" fmla="*/ 457 w 1093"/>
              <a:gd name="T33" fmla="*/ 180 h 427"/>
              <a:gd name="T34" fmla="*/ 405 w 1093"/>
              <a:gd name="T35" fmla="*/ 150 h 427"/>
              <a:gd name="T36" fmla="*/ 489 w 1093"/>
              <a:gd name="T37" fmla="*/ 49 h 427"/>
              <a:gd name="T38" fmla="*/ 499 w 1093"/>
              <a:gd name="T39" fmla="*/ 194 h 427"/>
              <a:gd name="T40" fmla="*/ 515 w 1093"/>
              <a:gd name="T41" fmla="*/ 192 h 427"/>
              <a:gd name="T42" fmla="*/ 553 w 1093"/>
              <a:gd name="T43" fmla="*/ 135 h 427"/>
              <a:gd name="T44" fmla="*/ 499 w 1093"/>
              <a:gd name="T45" fmla="*/ 264 h 427"/>
              <a:gd name="T46" fmla="*/ 555 w 1093"/>
              <a:gd name="T47" fmla="*/ 219 h 427"/>
              <a:gd name="T48" fmla="*/ 1038 w 1093"/>
              <a:gd name="T49" fmla="*/ 103 h 427"/>
              <a:gd name="T50" fmla="*/ 1055 w 1093"/>
              <a:gd name="T51" fmla="*/ 184 h 427"/>
              <a:gd name="T52" fmla="*/ 1089 w 1093"/>
              <a:gd name="T53" fmla="*/ 226 h 427"/>
              <a:gd name="T54" fmla="*/ 1048 w 1093"/>
              <a:gd name="T55" fmla="*/ 261 h 427"/>
              <a:gd name="T56" fmla="*/ 1030 w 1093"/>
              <a:gd name="T57" fmla="*/ 266 h 427"/>
              <a:gd name="T58" fmla="*/ 972 w 1093"/>
              <a:gd name="T59" fmla="*/ 258 h 427"/>
              <a:gd name="T60" fmla="*/ 998 w 1093"/>
              <a:gd name="T61" fmla="*/ 174 h 427"/>
              <a:gd name="T62" fmla="*/ 1031 w 1093"/>
              <a:gd name="T63" fmla="*/ 138 h 427"/>
              <a:gd name="T64" fmla="*/ 824 w 1093"/>
              <a:gd name="T65" fmla="*/ 134 h 427"/>
              <a:gd name="T66" fmla="*/ 836 w 1093"/>
              <a:gd name="T67" fmla="*/ 228 h 427"/>
              <a:gd name="T68" fmla="*/ 766 w 1093"/>
              <a:gd name="T69" fmla="*/ 309 h 427"/>
              <a:gd name="T70" fmla="*/ 820 w 1093"/>
              <a:gd name="T71" fmla="*/ 224 h 427"/>
              <a:gd name="T72" fmla="*/ 772 w 1093"/>
              <a:gd name="T73" fmla="*/ 212 h 427"/>
              <a:gd name="T74" fmla="*/ 807 w 1093"/>
              <a:gd name="T75" fmla="*/ 114 h 427"/>
              <a:gd name="T76" fmla="*/ 927 w 1093"/>
              <a:gd name="T77" fmla="*/ 234 h 427"/>
              <a:gd name="T78" fmla="*/ 925 w 1093"/>
              <a:gd name="T79" fmla="*/ 304 h 427"/>
              <a:gd name="T80" fmla="*/ 888 w 1093"/>
              <a:gd name="T81" fmla="*/ 229 h 427"/>
              <a:gd name="T82" fmla="*/ 719 w 1093"/>
              <a:gd name="T83" fmla="*/ 168 h 427"/>
              <a:gd name="T84" fmla="*/ 726 w 1093"/>
              <a:gd name="T85" fmla="*/ 211 h 427"/>
              <a:gd name="T86" fmla="*/ 736 w 1093"/>
              <a:gd name="T87" fmla="*/ 297 h 427"/>
              <a:gd name="T88" fmla="*/ 663 w 1093"/>
              <a:gd name="T89" fmla="*/ 309 h 427"/>
              <a:gd name="T90" fmla="*/ 677 w 1093"/>
              <a:gd name="T91" fmla="*/ 234 h 427"/>
              <a:gd name="T92" fmla="*/ 674 w 1093"/>
              <a:gd name="T93" fmla="*/ 181 h 427"/>
              <a:gd name="T94" fmla="*/ 708 w 1093"/>
              <a:gd name="T95" fmla="*/ 221 h 427"/>
              <a:gd name="T96" fmla="*/ 719 w 1093"/>
              <a:gd name="T97" fmla="*/ 220 h 427"/>
              <a:gd name="T98" fmla="*/ 322 w 1093"/>
              <a:gd name="T99" fmla="*/ 270 h 427"/>
              <a:gd name="T100" fmla="*/ 386 w 1093"/>
              <a:gd name="T101" fmla="*/ 349 h 427"/>
              <a:gd name="T102" fmla="*/ 266 w 1093"/>
              <a:gd name="T103" fmla="*/ 293 h 427"/>
              <a:gd name="T104" fmla="*/ 253 w 1093"/>
              <a:gd name="T105" fmla="*/ 264 h 427"/>
              <a:gd name="T106" fmla="*/ 839 w 1093"/>
              <a:gd name="T107" fmla="*/ 296 h 427"/>
              <a:gd name="T108" fmla="*/ 508 w 1093"/>
              <a:gd name="T109" fmla="*/ 320 h 427"/>
              <a:gd name="T110" fmla="*/ 601 w 1093"/>
              <a:gd name="T111" fmla="*/ 323 h 427"/>
              <a:gd name="T112" fmla="*/ 592 w 1093"/>
              <a:gd name="T113" fmla="*/ 352 h 427"/>
              <a:gd name="T114" fmla="*/ 534 w 1093"/>
              <a:gd name="T115" fmla="*/ 34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3" h="427">
                <a:moveTo>
                  <a:pt x="144" y="0"/>
                </a:moveTo>
                <a:cubicBezTo>
                  <a:pt x="153" y="0"/>
                  <a:pt x="162" y="0"/>
                  <a:pt x="170" y="0"/>
                </a:cubicBezTo>
                <a:cubicBezTo>
                  <a:pt x="185" y="13"/>
                  <a:pt x="199" y="27"/>
                  <a:pt x="208" y="46"/>
                </a:cubicBezTo>
                <a:cubicBezTo>
                  <a:pt x="196" y="56"/>
                  <a:pt x="200" y="71"/>
                  <a:pt x="200" y="84"/>
                </a:cubicBezTo>
                <a:cubicBezTo>
                  <a:pt x="231" y="85"/>
                  <a:pt x="256" y="55"/>
                  <a:pt x="288" y="59"/>
                </a:cubicBezTo>
                <a:cubicBezTo>
                  <a:pt x="305" y="67"/>
                  <a:pt x="317" y="89"/>
                  <a:pt x="309" y="106"/>
                </a:cubicBezTo>
                <a:cubicBezTo>
                  <a:pt x="306" y="117"/>
                  <a:pt x="297" y="123"/>
                  <a:pt x="289" y="129"/>
                </a:cubicBezTo>
                <a:cubicBezTo>
                  <a:pt x="275" y="138"/>
                  <a:pt x="267" y="152"/>
                  <a:pt x="254" y="162"/>
                </a:cubicBezTo>
                <a:cubicBezTo>
                  <a:pt x="244" y="170"/>
                  <a:pt x="240" y="182"/>
                  <a:pt x="231" y="192"/>
                </a:cubicBezTo>
                <a:cubicBezTo>
                  <a:pt x="219" y="206"/>
                  <a:pt x="207" y="221"/>
                  <a:pt x="192" y="232"/>
                </a:cubicBezTo>
                <a:cubicBezTo>
                  <a:pt x="176" y="244"/>
                  <a:pt x="164" y="260"/>
                  <a:pt x="152" y="276"/>
                </a:cubicBezTo>
                <a:cubicBezTo>
                  <a:pt x="139" y="288"/>
                  <a:pt x="133" y="305"/>
                  <a:pt x="119" y="316"/>
                </a:cubicBezTo>
                <a:cubicBezTo>
                  <a:pt x="107" y="325"/>
                  <a:pt x="103" y="342"/>
                  <a:pt x="89" y="350"/>
                </a:cubicBezTo>
                <a:cubicBezTo>
                  <a:pt x="73" y="360"/>
                  <a:pt x="61" y="375"/>
                  <a:pt x="47" y="388"/>
                </a:cubicBezTo>
                <a:cubicBezTo>
                  <a:pt x="41" y="392"/>
                  <a:pt x="43" y="399"/>
                  <a:pt x="44" y="405"/>
                </a:cubicBezTo>
                <a:cubicBezTo>
                  <a:pt x="39" y="405"/>
                  <a:pt x="33" y="406"/>
                  <a:pt x="28" y="407"/>
                </a:cubicBezTo>
                <a:cubicBezTo>
                  <a:pt x="26" y="418"/>
                  <a:pt x="18" y="421"/>
                  <a:pt x="7" y="419"/>
                </a:cubicBezTo>
                <a:cubicBezTo>
                  <a:pt x="11" y="403"/>
                  <a:pt x="2" y="389"/>
                  <a:pt x="0" y="374"/>
                </a:cubicBezTo>
                <a:cubicBezTo>
                  <a:pt x="7" y="358"/>
                  <a:pt x="10" y="336"/>
                  <a:pt x="27" y="327"/>
                </a:cubicBezTo>
                <a:cubicBezTo>
                  <a:pt x="47" y="316"/>
                  <a:pt x="60" y="297"/>
                  <a:pt x="77" y="282"/>
                </a:cubicBezTo>
                <a:cubicBezTo>
                  <a:pt x="87" y="273"/>
                  <a:pt x="92" y="260"/>
                  <a:pt x="102" y="250"/>
                </a:cubicBezTo>
                <a:cubicBezTo>
                  <a:pt x="127" y="224"/>
                  <a:pt x="154" y="198"/>
                  <a:pt x="180" y="172"/>
                </a:cubicBezTo>
                <a:cubicBezTo>
                  <a:pt x="180" y="168"/>
                  <a:pt x="180" y="164"/>
                  <a:pt x="180" y="160"/>
                </a:cubicBezTo>
                <a:cubicBezTo>
                  <a:pt x="148" y="161"/>
                  <a:pt x="126" y="194"/>
                  <a:pt x="93" y="187"/>
                </a:cubicBezTo>
                <a:cubicBezTo>
                  <a:pt x="79" y="182"/>
                  <a:pt x="70" y="170"/>
                  <a:pt x="60" y="159"/>
                </a:cubicBezTo>
                <a:cubicBezTo>
                  <a:pt x="59" y="150"/>
                  <a:pt x="58" y="141"/>
                  <a:pt x="55" y="133"/>
                </a:cubicBezTo>
                <a:cubicBezTo>
                  <a:pt x="53" y="125"/>
                  <a:pt x="59" y="117"/>
                  <a:pt x="63" y="112"/>
                </a:cubicBezTo>
                <a:cubicBezTo>
                  <a:pt x="75" y="100"/>
                  <a:pt x="84" y="85"/>
                  <a:pt x="95" y="71"/>
                </a:cubicBezTo>
                <a:cubicBezTo>
                  <a:pt x="106" y="60"/>
                  <a:pt x="114" y="45"/>
                  <a:pt x="124" y="33"/>
                </a:cubicBezTo>
                <a:cubicBezTo>
                  <a:pt x="131" y="22"/>
                  <a:pt x="141" y="13"/>
                  <a:pt x="144" y="0"/>
                </a:cubicBezTo>
                <a:moveTo>
                  <a:pt x="503" y="36"/>
                </a:moveTo>
                <a:cubicBezTo>
                  <a:pt x="513" y="33"/>
                  <a:pt x="517" y="44"/>
                  <a:pt x="522" y="50"/>
                </a:cubicBezTo>
                <a:cubicBezTo>
                  <a:pt x="526" y="68"/>
                  <a:pt x="517" y="86"/>
                  <a:pt x="521" y="102"/>
                </a:cubicBezTo>
                <a:cubicBezTo>
                  <a:pt x="536" y="108"/>
                  <a:pt x="548" y="92"/>
                  <a:pt x="560" y="85"/>
                </a:cubicBezTo>
                <a:cubicBezTo>
                  <a:pt x="560" y="69"/>
                  <a:pt x="561" y="53"/>
                  <a:pt x="553" y="38"/>
                </a:cubicBezTo>
                <a:cubicBezTo>
                  <a:pt x="556" y="39"/>
                  <a:pt x="561" y="40"/>
                  <a:pt x="563" y="40"/>
                </a:cubicBezTo>
                <a:cubicBezTo>
                  <a:pt x="576" y="52"/>
                  <a:pt x="589" y="63"/>
                  <a:pt x="596" y="78"/>
                </a:cubicBezTo>
                <a:cubicBezTo>
                  <a:pt x="612" y="77"/>
                  <a:pt x="630" y="72"/>
                  <a:pt x="644" y="83"/>
                </a:cubicBezTo>
                <a:cubicBezTo>
                  <a:pt x="652" y="88"/>
                  <a:pt x="652" y="98"/>
                  <a:pt x="652" y="106"/>
                </a:cubicBezTo>
                <a:cubicBezTo>
                  <a:pt x="634" y="101"/>
                  <a:pt x="614" y="105"/>
                  <a:pt x="599" y="118"/>
                </a:cubicBezTo>
                <a:cubicBezTo>
                  <a:pt x="597" y="133"/>
                  <a:pt x="603" y="150"/>
                  <a:pt x="595" y="164"/>
                </a:cubicBezTo>
                <a:cubicBezTo>
                  <a:pt x="590" y="174"/>
                  <a:pt x="593" y="186"/>
                  <a:pt x="592" y="196"/>
                </a:cubicBezTo>
                <a:cubicBezTo>
                  <a:pt x="573" y="215"/>
                  <a:pt x="569" y="250"/>
                  <a:pt x="588" y="270"/>
                </a:cubicBezTo>
                <a:cubicBezTo>
                  <a:pt x="583" y="284"/>
                  <a:pt x="571" y="292"/>
                  <a:pt x="560" y="300"/>
                </a:cubicBezTo>
                <a:cubicBezTo>
                  <a:pt x="547" y="310"/>
                  <a:pt x="531" y="317"/>
                  <a:pt x="515" y="317"/>
                </a:cubicBezTo>
                <a:cubicBezTo>
                  <a:pt x="515" y="311"/>
                  <a:pt x="516" y="306"/>
                  <a:pt x="516" y="300"/>
                </a:cubicBezTo>
                <a:cubicBezTo>
                  <a:pt x="503" y="303"/>
                  <a:pt x="490" y="302"/>
                  <a:pt x="478" y="309"/>
                </a:cubicBezTo>
                <a:cubicBezTo>
                  <a:pt x="472" y="305"/>
                  <a:pt x="463" y="304"/>
                  <a:pt x="458" y="298"/>
                </a:cubicBezTo>
                <a:cubicBezTo>
                  <a:pt x="456" y="287"/>
                  <a:pt x="461" y="276"/>
                  <a:pt x="463" y="266"/>
                </a:cubicBezTo>
                <a:cubicBezTo>
                  <a:pt x="462" y="238"/>
                  <a:pt x="464" y="210"/>
                  <a:pt x="464" y="182"/>
                </a:cubicBezTo>
                <a:cubicBezTo>
                  <a:pt x="462" y="182"/>
                  <a:pt x="459" y="180"/>
                  <a:pt x="457" y="180"/>
                </a:cubicBezTo>
                <a:cubicBezTo>
                  <a:pt x="443" y="190"/>
                  <a:pt x="428" y="200"/>
                  <a:pt x="410" y="201"/>
                </a:cubicBezTo>
                <a:cubicBezTo>
                  <a:pt x="389" y="209"/>
                  <a:pt x="356" y="195"/>
                  <a:pt x="360" y="170"/>
                </a:cubicBezTo>
                <a:cubicBezTo>
                  <a:pt x="376" y="166"/>
                  <a:pt x="389" y="155"/>
                  <a:pt x="405" y="150"/>
                </a:cubicBezTo>
                <a:cubicBezTo>
                  <a:pt x="429" y="142"/>
                  <a:pt x="452" y="132"/>
                  <a:pt x="474" y="118"/>
                </a:cubicBezTo>
                <a:cubicBezTo>
                  <a:pt x="480" y="105"/>
                  <a:pt x="485" y="93"/>
                  <a:pt x="484" y="79"/>
                </a:cubicBezTo>
                <a:cubicBezTo>
                  <a:pt x="488" y="70"/>
                  <a:pt x="489" y="59"/>
                  <a:pt x="489" y="49"/>
                </a:cubicBezTo>
                <a:cubicBezTo>
                  <a:pt x="494" y="45"/>
                  <a:pt x="498" y="40"/>
                  <a:pt x="503" y="36"/>
                </a:cubicBezTo>
                <a:moveTo>
                  <a:pt x="509" y="162"/>
                </a:moveTo>
                <a:cubicBezTo>
                  <a:pt x="507" y="173"/>
                  <a:pt x="504" y="184"/>
                  <a:pt x="499" y="194"/>
                </a:cubicBezTo>
                <a:cubicBezTo>
                  <a:pt x="493" y="204"/>
                  <a:pt x="496" y="215"/>
                  <a:pt x="495" y="225"/>
                </a:cubicBezTo>
                <a:cubicBezTo>
                  <a:pt x="513" y="229"/>
                  <a:pt x="524" y="213"/>
                  <a:pt x="529" y="198"/>
                </a:cubicBezTo>
                <a:cubicBezTo>
                  <a:pt x="524" y="196"/>
                  <a:pt x="520" y="194"/>
                  <a:pt x="515" y="192"/>
                </a:cubicBezTo>
                <a:cubicBezTo>
                  <a:pt x="515" y="189"/>
                  <a:pt x="515" y="184"/>
                  <a:pt x="515" y="181"/>
                </a:cubicBezTo>
                <a:cubicBezTo>
                  <a:pt x="529" y="177"/>
                  <a:pt x="540" y="190"/>
                  <a:pt x="555" y="189"/>
                </a:cubicBezTo>
                <a:cubicBezTo>
                  <a:pt x="555" y="171"/>
                  <a:pt x="559" y="152"/>
                  <a:pt x="553" y="135"/>
                </a:cubicBezTo>
                <a:cubicBezTo>
                  <a:pt x="536" y="139"/>
                  <a:pt x="520" y="148"/>
                  <a:pt x="509" y="162"/>
                </a:cubicBezTo>
                <a:moveTo>
                  <a:pt x="516" y="236"/>
                </a:moveTo>
                <a:cubicBezTo>
                  <a:pt x="507" y="243"/>
                  <a:pt x="496" y="251"/>
                  <a:pt x="499" y="264"/>
                </a:cubicBezTo>
                <a:cubicBezTo>
                  <a:pt x="505" y="264"/>
                  <a:pt x="509" y="262"/>
                  <a:pt x="513" y="258"/>
                </a:cubicBezTo>
                <a:cubicBezTo>
                  <a:pt x="524" y="257"/>
                  <a:pt x="536" y="257"/>
                  <a:pt x="545" y="250"/>
                </a:cubicBezTo>
                <a:cubicBezTo>
                  <a:pt x="558" y="245"/>
                  <a:pt x="554" y="230"/>
                  <a:pt x="555" y="219"/>
                </a:cubicBezTo>
                <a:cubicBezTo>
                  <a:pt x="539" y="216"/>
                  <a:pt x="529" y="229"/>
                  <a:pt x="516" y="236"/>
                </a:cubicBezTo>
                <a:moveTo>
                  <a:pt x="1015" y="104"/>
                </a:moveTo>
                <a:cubicBezTo>
                  <a:pt x="1022" y="103"/>
                  <a:pt x="1030" y="102"/>
                  <a:pt x="1038" y="103"/>
                </a:cubicBezTo>
                <a:cubicBezTo>
                  <a:pt x="1047" y="110"/>
                  <a:pt x="1056" y="119"/>
                  <a:pt x="1060" y="130"/>
                </a:cubicBezTo>
                <a:cubicBezTo>
                  <a:pt x="1064" y="139"/>
                  <a:pt x="1059" y="151"/>
                  <a:pt x="1068" y="159"/>
                </a:cubicBezTo>
                <a:cubicBezTo>
                  <a:pt x="1078" y="169"/>
                  <a:pt x="1061" y="177"/>
                  <a:pt x="1055" y="184"/>
                </a:cubicBezTo>
                <a:cubicBezTo>
                  <a:pt x="1055" y="189"/>
                  <a:pt x="1055" y="194"/>
                  <a:pt x="1055" y="199"/>
                </a:cubicBezTo>
                <a:cubicBezTo>
                  <a:pt x="1066" y="200"/>
                  <a:pt x="1077" y="204"/>
                  <a:pt x="1087" y="209"/>
                </a:cubicBezTo>
                <a:cubicBezTo>
                  <a:pt x="1093" y="212"/>
                  <a:pt x="1093" y="221"/>
                  <a:pt x="1089" y="226"/>
                </a:cubicBezTo>
                <a:cubicBezTo>
                  <a:pt x="1083" y="238"/>
                  <a:pt x="1067" y="240"/>
                  <a:pt x="1055" y="240"/>
                </a:cubicBezTo>
                <a:cubicBezTo>
                  <a:pt x="1055" y="244"/>
                  <a:pt x="1055" y="249"/>
                  <a:pt x="1056" y="254"/>
                </a:cubicBezTo>
                <a:cubicBezTo>
                  <a:pt x="1054" y="256"/>
                  <a:pt x="1050" y="259"/>
                  <a:pt x="1048" y="261"/>
                </a:cubicBezTo>
                <a:cubicBezTo>
                  <a:pt x="1048" y="305"/>
                  <a:pt x="1048" y="349"/>
                  <a:pt x="1048" y="394"/>
                </a:cubicBezTo>
                <a:cubicBezTo>
                  <a:pt x="1043" y="405"/>
                  <a:pt x="1043" y="420"/>
                  <a:pt x="1031" y="427"/>
                </a:cubicBezTo>
                <a:cubicBezTo>
                  <a:pt x="1030" y="373"/>
                  <a:pt x="1031" y="319"/>
                  <a:pt x="1030" y="266"/>
                </a:cubicBezTo>
                <a:cubicBezTo>
                  <a:pt x="1031" y="260"/>
                  <a:pt x="1025" y="256"/>
                  <a:pt x="1021" y="251"/>
                </a:cubicBezTo>
                <a:cubicBezTo>
                  <a:pt x="1012" y="253"/>
                  <a:pt x="1006" y="261"/>
                  <a:pt x="997" y="264"/>
                </a:cubicBezTo>
                <a:cubicBezTo>
                  <a:pt x="989" y="263"/>
                  <a:pt x="977" y="268"/>
                  <a:pt x="972" y="258"/>
                </a:cubicBezTo>
                <a:cubicBezTo>
                  <a:pt x="971" y="246"/>
                  <a:pt x="972" y="233"/>
                  <a:pt x="972" y="221"/>
                </a:cubicBezTo>
                <a:cubicBezTo>
                  <a:pt x="985" y="218"/>
                  <a:pt x="999" y="211"/>
                  <a:pt x="1005" y="199"/>
                </a:cubicBezTo>
                <a:cubicBezTo>
                  <a:pt x="1009" y="190"/>
                  <a:pt x="1000" y="183"/>
                  <a:pt x="998" y="174"/>
                </a:cubicBezTo>
                <a:cubicBezTo>
                  <a:pt x="998" y="160"/>
                  <a:pt x="998" y="145"/>
                  <a:pt x="998" y="131"/>
                </a:cubicBezTo>
                <a:cubicBezTo>
                  <a:pt x="1006" y="135"/>
                  <a:pt x="1012" y="141"/>
                  <a:pt x="1019" y="147"/>
                </a:cubicBezTo>
                <a:cubicBezTo>
                  <a:pt x="1025" y="155"/>
                  <a:pt x="1029" y="143"/>
                  <a:pt x="1031" y="138"/>
                </a:cubicBezTo>
                <a:cubicBezTo>
                  <a:pt x="1026" y="127"/>
                  <a:pt x="1018" y="116"/>
                  <a:pt x="1015" y="104"/>
                </a:cubicBezTo>
                <a:moveTo>
                  <a:pt x="807" y="114"/>
                </a:moveTo>
                <a:cubicBezTo>
                  <a:pt x="815" y="119"/>
                  <a:pt x="819" y="127"/>
                  <a:pt x="824" y="134"/>
                </a:cubicBezTo>
                <a:cubicBezTo>
                  <a:pt x="820" y="156"/>
                  <a:pt x="809" y="177"/>
                  <a:pt x="803" y="198"/>
                </a:cubicBezTo>
                <a:cubicBezTo>
                  <a:pt x="811" y="202"/>
                  <a:pt x="820" y="199"/>
                  <a:pt x="829" y="201"/>
                </a:cubicBezTo>
                <a:cubicBezTo>
                  <a:pt x="839" y="206"/>
                  <a:pt x="837" y="218"/>
                  <a:pt x="836" y="228"/>
                </a:cubicBezTo>
                <a:cubicBezTo>
                  <a:pt x="826" y="236"/>
                  <a:pt x="813" y="243"/>
                  <a:pt x="806" y="254"/>
                </a:cubicBezTo>
                <a:cubicBezTo>
                  <a:pt x="798" y="270"/>
                  <a:pt x="790" y="286"/>
                  <a:pt x="782" y="303"/>
                </a:cubicBezTo>
                <a:cubicBezTo>
                  <a:pt x="780" y="309"/>
                  <a:pt x="772" y="308"/>
                  <a:pt x="766" y="309"/>
                </a:cubicBezTo>
                <a:cubicBezTo>
                  <a:pt x="766" y="298"/>
                  <a:pt x="767" y="287"/>
                  <a:pt x="774" y="278"/>
                </a:cubicBezTo>
                <a:cubicBezTo>
                  <a:pt x="782" y="267"/>
                  <a:pt x="786" y="254"/>
                  <a:pt x="793" y="242"/>
                </a:cubicBezTo>
                <a:cubicBezTo>
                  <a:pt x="802" y="236"/>
                  <a:pt x="811" y="231"/>
                  <a:pt x="820" y="224"/>
                </a:cubicBezTo>
                <a:cubicBezTo>
                  <a:pt x="819" y="220"/>
                  <a:pt x="818" y="216"/>
                  <a:pt x="818" y="212"/>
                </a:cubicBezTo>
                <a:cubicBezTo>
                  <a:pt x="800" y="212"/>
                  <a:pt x="790" y="233"/>
                  <a:pt x="772" y="232"/>
                </a:cubicBezTo>
                <a:cubicBezTo>
                  <a:pt x="772" y="226"/>
                  <a:pt x="772" y="219"/>
                  <a:pt x="772" y="212"/>
                </a:cubicBezTo>
                <a:cubicBezTo>
                  <a:pt x="768" y="212"/>
                  <a:pt x="761" y="212"/>
                  <a:pt x="757" y="212"/>
                </a:cubicBezTo>
                <a:cubicBezTo>
                  <a:pt x="763" y="197"/>
                  <a:pt x="776" y="186"/>
                  <a:pt x="790" y="179"/>
                </a:cubicBezTo>
                <a:cubicBezTo>
                  <a:pt x="798" y="158"/>
                  <a:pt x="808" y="137"/>
                  <a:pt x="807" y="114"/>
                </a:cubicBezTo>
                <a:moveTo>
                  <a:pt x="925" y="142"/>
                </a:moveTo>
                <a:cubicBezTo>
                  <a:pt x="939" y="146"/>
                  <a:pt x="947" y="161"/>
                  <a:pt x="952" y="174"/>
                </a:cubicBezTo>
                <a:cubicBezTo>
                  <a:pt x="953" y="197"/>
                  <a:pt x="924" y="210"/>
                  <a:pt x="927" y="234"/>
                </a:cubicBezTo>
                <a:cubicBezTo>
                  <a:pt x="927" y="246"/>
                  <a:pt x="937" y="255"/>
                  <a:pt x="940" y="266"/>
                </a:cubicBezTo>
                <a:cubicBezTo>
                  <a:pt x="939" y="277"/>
                  <a:pt x="938" y="288"/>
                  <a:pt x="939" y="298"/>
                </a:cubicBezTo>
                <a:cubicBezTo>
                  <a:pt x="935" y="302"/>
                  <a:pt x="930" y="304"/>
                  <a:pt x="925" y="304"/>
                </a:cubicBezTo>
                <a:cubicBezTo>
                  <a:pt x="918" y="298"/>
                  <a:pt x="915" y="289"/>
                  <a:pt x="910" y="281"/>
                </a:cubicBezTo>
                <a:cubicBezTo>
                  <a:pt x="904" y="276"/>
                  <a:pt x="895" y="277"/>
                  <a:pt x="888" y="275"/>
                </a:cubicBezTo>
                <a:cubicBezTo>
                  <a:pt x="888" y="260"/>
                  <a:pt x="887" y="244"/>
                  <a:pt x="888" y="229"/>
                </a:cubicBezTo>
                <a:cubicBezTo>
                  <a:pt x="900" y="214"/>
                  <a:pt x="904" y="194"/>
                  <a:pt x="913" y="177"/>
                </a:cubicBezTo>
                <a:cubicBezTo>
                  <a:pt x="918" y="166"/>
                  <a:pt x="922" y="154"/>
                  <a:pt x="925" y="142"/>
                </a:cubicBezTo>
                <a:moveTo>
                  <a:pt x="719" y="168"/>
                </a:moveTo>
                <a:cubicBezTo>
                  <a:pt x="720" y="160"/>
                  <a:pt x="722" y="153"/>
                  <a:pt x="724" y="145"/>
                </a:cubicBezTo>
                <a:cubicBezTo>
                  <a:pt x="739" y="154"/>
                  <a:pt x="744" y="172"/>
                  <a:pt x="759" y="181"/>
                </a:cubicBezTo>
                <a:cubicBezTo>
                  <a:pt x="746" y="188"/>
                  <a:pt x="727" y="194"/>
                  <a:pt x="726" y="211"/>
                </a:cubicBezTo>
                <a:cubicBezTo>
                  <a:pt x="734" y="217"/>
                  <a:pt x="744" y="221"/>
                  <a:pt x="754" y="220"/>
                </a:cubicBezTo>
                <a:cubicBezTo>
                  <a:pt x="748" y="228"/>
                  <a:pt x="743" y="236"/>
                  <a:pt x="740" y="246"/>
                </a:cubicBezTo>
                <a:cubicBezTo>
                  <a:pt x="738" y="263"/>
                  <a:pt x="743" y="281"/>
                  <a:pt x="736" y="297"/>
                </a:cubicBezTo>
                <a:cubicBezTo>
                  <a:pt x="734" y="305"/>
                  <a:pt x="733" y="314"/>
                  <a:pt x="731" y="322"/>
                </a:cubicBezTo>
                <a:cubicBezTo>
                  <a:pt x="719" y="321"/>
                  <a:pt x="710" y="308"/>
                  <a:pt x="698" y="309"/>
                </a:cubicBezTo>
                <a:cubicBezTo>
                  <a:pt x="686" y="308"/>
                  <a:pt x="674" y="309"/>
                  <a:pt x="663" y="309"/>
                </a:cubicBezTo>
                <a:cubicBezTo>
                  <a:pt x="675" y="287"/>
                  <a:pt x="700" y="280"/>
                  <a:pt x="714" y="260"/>
                </a:cubicBezTo>
                <a:cubicBezTo>
                  <a:pt x="700" y="254"/>
                  <a:pt x="689" y="267"/>
                  <a:pt x="676" y="265"/>
                </a:cubicBezTo>
                <a:cubicBezTo>
                  <a:pt x="676" y="255"/>
                  <a:pt x="674" y="244"/>
                  <a:pt x="677" y="234"/>
                </a:cubicBezTo>
                <a:cubicBezTo>
                  <a:pt x="684" y="223"/>
                  <a:pt x="693" y="213"/>
                  <a:pt x="703" y="204"/>
                </a:cubicBezTo>
                <a:cubicBezTo>
                  <a:pt x="702" y="200"/>
                  <a:pt x="702" y="197"/>
                  <a:pt x="702" y="193"/>
                </a:cubicBezTo>
                <a:cubicBezTo>
                  <a:pt x="691" y="194"/>
                  <a:pt x="679" y="193"/>
                  <a:pt x="674" y="181"/>
                </a:cubicBezTo>
                <a:cubicBezTo>
                  <a:pt x="685" y="174"/>
                  <a:pt x="698" y="175"/>
                  <a:pt x="711" y="175"/>
                </a:cubicBezTo>
                <a:cubicBezTo>
                  <a:pt x="713" y="172"/>
                  <a:pt x="716" y="170"/>
                  <a:pt x="719" y="168"/>
                </a:cubicBezTo>
                <a:moveTo>
                  <a:pt x="708" y="221"/>
                </a:moveTo>
                <a:cubicBezTo>
                  <a:pt x="708" y="224"/>
                  <a:pt x="708" y="228"/>
                  <a:pt x="708" y="232"/>
                </a:cubicBezTo>
                <a:cubicBezTo>
                  <a:pt x="711" y="232"/>
                  <a:pt x="715" y="232"/>
                  <a:pt x="719" y="232"/>
                </a:cubicBezTo>
                <a:cubicBezTo>
                  <a:pt x="719" y="228"/>
                  <a:pt x="719" y="224"/>
                  <a:pt x="719" y="220"/>
                </a:cubicBezTo>
                <a:cubicBezTo>
                  <a:pt x="716" y="220"/>
                  <a:pt x="712" y="220"/>
                  <a:pt x="708" y="221"/>
                </a:cubicBezTo>
                <a:moveTo>
                  <a:pt x="253" y="264"/>
                </a:moveTo>
                <a:cubicBezTo>
                  <a:pt x="275" y="251"/>
                  <a:pt x="300" y="262"/>
                  <a:pt x="322" y="270"/>
                </a:cubicBezTo>
                <a:cubicBezTo>
                  <a:pt x="341" y="271"/>
                  <a:pt x="359" y="278"/>
                  <a:pt x="375" y="288"/>
                </a:cubicBezTo>
                <a:cubicBezTo>
                  <a:pt x="385" y="294"/>
                  <a:pt x="387" y="307"/>
                  <a:pt x="393" y="317"/>
                </a:cubicBezTo>
                <a:cubicBezTo>
                  <a:pt x="384" y="326"/>
                  <a:pt x="388" y="338"/>
                  <a:pt x="386" y="349"/>
                </a:cubicBezTo>
                <a:cubicBezTo>
                  <a:pt x="381" y="360"/>
                  <a:pt x="372" y="373"/>
                  <a:pt x="358" y="366"/>
                </a:cubicBezTo>
                <a:cubicBezTo>
                  <a:pt x="341" y="351"/>
                  <a:pt x="326" y="334"/>
                  <a:pt x="309" y="318"/>
                </a:cubicBezTo>
                <a:cubicBezTo>
                  <a:pt x="297" y="306"/>
                  <a:pt x="280" y="303"/>
                  <a:pt x="266" y="293"/>
                </a:cubicBezTo>
                <a:cubicBezTo>
                  <a:pt x="253" y="282"/>
                  <a:pt x="236" y="276"/>
                  <a:pt x="218" y="276"/>
                </a:cubicBezTo>
                <a:cubicBezTo>
                  <a:pt x="211" y="277"/>
                  <a:pt x="209" y="269"/>
                  <a:pt x="205" y="264"/>
                </a:cubicBezTo>
                <a:cubicBezTo>
                  <a:pt x="221" y="263"/>
                  <a:pt x="237" y="265"/>
                  <a:pt x="253" y="264"/>
                </a:cubicBezTo>
                <a:moveTo>
                  <a:pt x="823" y="263"/>
                </a:moveTo>
                <a:cubicBezTo>
                  <a:pt x="841" y="275"/>
                  <a:pt x="862" y="287"/>
                  <a:pt x="869" y="309"/>
                </a:cubicBezTo>
                <a:cubicBezTo>
                  <a:pt x="856" y="317"/>
                  <a:pt x="847" y="304"/>
                  <a:pt x="839" y="296"/>
                </a:cubicBezTo>
                <a:cubicBezTo>
                  <a:pt x="831" y="286"/>
                  <a:pt x="830" y="273"/>
                  <a:pt x="823" y="263"/>
                </a:cubicBezTo>
                <a:moveTo>
                  <a:pt x="447" y="372"/>
                </a:moveTo>
                <a:cubicBezTo>
                  <a:pt x="467" y="354"/>
                  <a:pt x="484" y="333"/>
                  <a:pt x="508" y="320"/>
                </a:cubicBezTo>
                <a:cubicBezTo>
                  <a:pt x="508" y="324"/>
                  <a:pt x="509" y="332"/>
                  <a:pt x="509" y="336"/>
                </a:cubicBezTo>
                <a:cubicBezTo>
                  <a:pt x="523" y="336"/>
                  <a:pt x="536" y="328"/>
                  <a:pt x="550" y="323"/>
                </a:cubicBezTo>
                <a:cubicBezTo>
                  <a:pt x="567" y="322"/>
                  <a:pt x="584" y="323"/>
                  <a:pt x="601" y="323"/>
                </a:cubicBezTo>
                <a:cubicBezTo>
                  <a:pt x="612" y="332"/>
                  <a:pt x="632" y="337"/>
                  <a:pt x="631" y="354"/>
                </a:cubicBezTo>
                <a:cubicBezTo>
                  <a:pt x="604" y="355"/>
                  <a:pt x="580" y="373"/>
                  <a:pt x="553" y="373"/>
                </a:cubicBezTo>
                <a:cubicBezTo>
                  <a:pt x="564" y="363"/>
                  <a:pt x="580" y="360"/>
                  <a:pt x="592" y="352"/>
                </a:cubicBezTo>
                <a:cubicBezTo>
                  <a:pt x="592" y="346"/>
                  <a:pt x="592" y="341"/>
                  <a:pt x="592" y="335"/>
                </a:cubicBezTo>
                <a:cubicBezTo>
                  <a:pt x="576" y="335"/>
                  <a:pt x="559" y="335"/>
                  <a:pt x="542" y="335"/>
                </a:cubicBezTo>
                <a:cubicBezTo>
                  <a:pt x="540" y="338"/>
                  <a:pt x="537" y="340"/>
                  <a:pt x="534" y="342"/>
                </a:cubicBezTo>
                <a:cubicBezTo>
                  <a:pt x="510" y="339"/>
                  <a:pt x="492" y="356"/>
                  <a:pt x="477" y="372"/>
                </a:cubicBezTo>
                <a:cubicBezTo>
                  <a:pt x="467" y="374"/>
                  <a:pt x="457" y="373"/>
                  <a:pt x="447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55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A861C9-C32F-4116-8713-8F3E03D3DC3E}"/>
              </a:ext>
            </a:extLst>
          </p:cNvPr>
          <p:cNvSpPr/>
          <p:nvPr userDrawn="1"/>
        </p:nvSpPr>
        <p:spPr>
          <a:xfrm>
            <a:off x="0" y="0"/>
            <a:ext cx="12192000" cy="2203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7295083-0B48-4111-904A-CD48F16BB13B}"/>
              </a:ext>
            </a:extLst>
          </p:cNvPr>
          <p:cNvSpPr/>
          <p:nvPr userDrawn="1"/>
        </p:nvSpPr>
        <p:spPr>
          <a:xfrm>
            <a:off x="5323986" y="1431690"/>
            <a:ext cx="1544029" cy="1544029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 w="508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ea typeface="微软雅黑" pitchFamily="34" charset="-122"/>
            </a:endParaRPr>
          </a:p>
        </p:txBody>
      </p:sp>
      <p:sp>
        <p:nvSpPr>
          <p:cNvPr id="9" name="内容占位符 11">
            <a:extLst>
              <a:ext uri="{FF2B5EF4-FFF2-40B4-BE49-F238E27FC236}">
                <a16:creationId xmlns:a16="http://schemas.microsoft.com/office/drawing/2014/main" id="{721DF346-1EC8-43A3-9F2A-93AF9C8B799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48683" y="3499129"/>
            <a:ext cx="849463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4400" b="1" spc="1000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内容占位符 11">
            <a:extLst>
              <a:ext uri="{FF2B5EF4-FFF2-40B4-BE49-F238E27FC236}">
                <a16:creationId xmlns:a16="http://schemas.microsoft.com/office/drawing/2014/main" id="{73DFDA85-9482-480F-93B0-9413B3E295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36544" y="455666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20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单击此处编辑母版辅标题样式</a:t>
            </a:r>
          </a:p>
        </p:txBody>
      </p:sp>
      <p:sp>
        <p:nvSpPr>
          <p:cNvPr id="11" name="文本占位符 8">
            <a:extLst>
              <a:ext uri="{FF2B5EF4-FFF2-40B4-BE49-F238E27FC236}">
                <a16:creationId xmlns:a16="http://schemas.microsoft.com/office/drawing/2014/main" id="{D4435B89-68E5-4858-AFC9-D866F3A3DB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7787" y="5518150"/>
            <a:ext cx="2343095" cy="50482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单击此处编辑汇报人</a:t>
            </a:r>
          </a:p>
        </p:txBody>
      </p:sp>
      <p:sp>
        <p:nvSpPr>
          <p:cNvPr id="12" name="文本占位符 8">
            <a:extLst>
              <a:ext uri="{FF2B5EF4-FFF2-40B4-BE49-F238E27FC236}">
                <a16:creationId xmlns:a16="http://schemas.microsoft.com/office/drawing/2014/main" id="{9302FAE1-A29F-4174-851C-1FDD91631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780" y="5518150"/>
            <a:ext cx="2880172" cy="5048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单击此处编辑汇报日期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FE64489-4733-4D67-8D14-E081184490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8622" y="101455"/>
            <a:ext cx="1353047" cy="529917"/>
          </a:xfrm>
          <a:custGeom>
            <a:avLst/>
            <a:gdLst>
              <a:gd name="T0" fmla="*/ 208 w 1093"/>
              <a:gd name="T1" fmla="*/ 46 h 427"/>
              <a:gd name="T2" fmla="*/ 309 w 1093"/>
              <a:gd name="T3" fmla="*/ 106 h 427"/>
              <a:gd name="T4" fmla="*/ 231 w 1093"/>
              <a:gd name="T5" fmla="*/ 192 h 427"/>
              <a:gd name="T6" fmla="*/ 119 w 1093"/>
              <a:gd name="T7" fmla="*/ 316 h 427"/>
              <a:gd name="T8" fmla="*/ 44 w 1093"/>
              <a:gd name="T9" fmla="*/ 405 h 427"/>
              <a:gd name="T10" fmla="*/ 0 w 1093"/>
              <a:gd name="T11" fmla="*/ 374 h 427"/>
              <a:gd name="T12" fmla="*/ 102 w 1093"/>
              <a:gd name="T13" fmla="*/ 250 h 427"/>
              <a:gd name="T14" fmla="*/ 93 w 1093"/>
              <a:gd name="T15" fmla="*/ 187 h 427"/>
              <a:gd name="T16" fmla="*/ 63 w 1093"/>
              <a:gd name="T17" fmla="*/ 112 h 427"/>
              <a:gd name="T18" fmla="*/ 144 w 1093"/>
              <a:gd name="T19" fmla="*/ 0 h 427"/>
              <a:gd name="T20" fmla="*/ 521 w 1093"/>
              <a:gd name="T21" fmla="*/ 102 h 427"/>
              <a:gd name="T22" fmla="*/ 563 w 1093"/>
              <a:gd name="T23" fmla="*/ 40 h 427"/>
              <a:gd name="T24" fmla="*/ 652 w 1093"/>
              <a:gd name="T25" fmla="*/ 106 h 427"/>
              <a:gd name="T26" fmla="*/ 592 w 1093"/>
              <a:gd name="T27" fmla="*/ 196 h 427"/>
              <a:gd name="T28" fmla="*/ 515 w 1093"/>
              <a:gd name="T29" fmla="*/ 317 h 427"/>
              <a:gd name="T30" fmla="*/ 458 w 1093"/>
              <a:gd name="T31" fmla="*/ 298 h 427"/>
              <a:gd name="T32" fmla="*/ 457 w 1093"/>
              <a:gd name="T33" fmla="*/ 180 h 427"/>
              <a:gd name="T34" fmla="*/ 405 w 1093"/>
              <a:gd name="T35" fmla="*/ 150 h 427"/>
              <a:gd name="T36" fmla="*/ 489 w 1093"/>
              <a:gd name="T37" fmla="*/ 49 h 427"/>
              <a:gd name="T38" fmla="*/ 499 w 1093"/>
              <a:gd name="T39" fmla="*/ 194 h 427"/>
              <a:gd name="T40" fmla="*/ 515 w 1093"/>
              <a:gd name="T41" fmla="*/ 192 h 427"/>
              <a:gd name="T42" fmla="*/ 553 w 1093"/>
              <a:gd name="T43" fmla="*/ 135 h 427"/>
              <a:gd name="T44" fmla="*/ 499 w 1093"/>
              <a:gd name="T45" fmla="*/ 264 h 427"/>
              <a:gd name="T46" fmla="*/ 555 w 1093"/>
              <a:gd name="T47" fmla="*/ 219 h 427"/>
              <a:gd name="T48" fmla="*/ 1038 w 1093"/>
              <a:gd name="T49" fmla="*/ 103 h 427"/>
              <a:gd name="T50" fmla="*/ 1055 w 1093"/>
              <a:gd name="T51" fmla="*/ 184 h 427"/>
              <a:gd name="T52" fmla="*/ 1089 w 1093"/>
              <a:gd name="T53" fmla="*/ 226 h 427"/>
              <a:gd name="T54" fmla="*/ 1048 w 1093"/>
              <a:gd name="T55" fmla="*/ 261 h 427"/>
              <a:gd name="T56" fmla="*/ 1030 w 1093"/>
              <a:gd name="T57" fmla="*/ 266 h 427"/>
              <a:gd name="T58" fmla="*/ 972 w 1093"/>
              <a:gd name="T59" fmla="*/ 258 h 427"/>
              <a:gd name="T60" fmla="*/ 998 w 1093"/>
              <a:gd name="T61" fmla="*/ 174 h 427"/>
              <a:gd name="T62" fmla="*/ 1031 w 1093"/>
              <a:gd name="T63" fmla="*/ 138 h 427"/>
              <a:gd name="T64" fmla="*/ 824 w 1093"/>
              <a:gd name="T65" fmla="*/ 134 h 427"/>
              <a:gd name="T66" fmla="*/ 836 w 1093"/>
              <a:gd name="T67" fmla="*/ 228 h 427"/>
              <a:gd name="T68" fmla="*/ 766 w 1093"/>
              <a:gd name="T69" fmla="*/ 309 h 427"/>
              <a:gd name="T70" fmla="*/ 820 w 1093"/>
              <a:gd name="T71" fmla="*/ 224 h 427"/>
              <a:gd name="T72" fmla="*/ 772 w 1093"/>
              <a:gd name="T73" fmla="*/ 212 h 427"/>
              <a:gd name="T74" fmla="*/ 807 w 1093"/>
              <a:gd name="T75" fmla="*/ 114 h 427"/>
              <a:gd name="T76" fmla="*/ 927 w 1093"/>
              <a:gd name="T77" fmla="*/ 234 h 427"/>
              <a:gd name="T78" fmla="*/ 925 w 1093"/>
              <a:gd name="T79" fmla="*/ 304 h 427"/>
              <a:gd name="T80" fmla="*/ 888 w 1093"/>
              <a:gd name="T81" fmla="*/ 229 h 427"/>
              <a:gd name="T82" fmla="*/ 719 w 1093"/>
              <a:gd name="T83" fmla="*/ 168 h 427"/>
              <a:gd name="T84" fmla="*/ 726 w 1093"/>
              <a:gd name="T85" fmla="*/ 211 h 427"/>
              <a:gd name="T86" fmla="*/ 736 w 1093"/>
              <a:gd name="T87" fmla="*/ 297 h 427"/>
              <a:gd name="T88" fmla="*/ 663 w 1093"/>
              <a:gd name="T89" fmla="*/ 309 h 427"/>
              <a:gd name="T90" fmla="*/ 677 w 1093"/>
              <a:gd name="T91" fmla="*/ 234 h 427"/>
              <a:gd name="T92" fmla="*/ 674 w 1093"/>
              <a:gd name="T93" fmla="*/ 181 h 427"/>
              <a:gd name="T94" fmla="*/ 708 w 1093"/>
              <a:gd name="T95" fmla="*/ 221 h 427"/>
              <a:gd name="T96" fmla="*/ 719 w 1093"/>
              <a:gd name="T97" fmla="*/ 220 h 427"/>
              <a:gd name="T98" fmla="*/ 322 w 1093"/>
              <a:gd name="T99" fmla="*/ 270 h 427"/>
              <a:gd name="T100" fmla="*/ 386 w 1093"/>
              <a:gd name="T101" fmla="*/ 349 h 427"/>
              <a:gd name="T102" fmla="*/ 266 w 1093"/>
              <a:gd name="T103" fmla="*/ 293 h 427"/>
              <a:gd name="T104" fmla="*/ 253 w 1093"/>
              <a:gd name="T105" fmla="*/ 264 h 427"/>
              <a:gd name="T106" fmla="*/ 839 w 1093"/>
              <a:gd name="T107" fmla="*/ 296 h 427"/>
              <a:gd name="T108" fmla="*/ 508 w 1093"/>
              <a:gd name="T109" fmla="*/ 320 h 427"/>
              <a:gd name="T110" fmla="*/ 601 w 1093"/>
              <a:gd name="T111" fmla="*/ 323 h 427"/>
              <a:gd name="T112" fmla="*/ 592 w 1093"/>
              <a:gd name="T113" fmla="*/ 352 h 427"/>
              <a:gd name="T114" fmla="*/ 534 w 1093"/>
              <a:gd name="T115" fmla="*/ 34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3" h="427">
                <a:moveTo>
                  <a:pt x="144" y="0"/>
                </a:moveTo>
                <a:cubicBezTo>
                  <a:pt x="153" y="0"/>
                  <a:pt x="162" y="0"/>
                  <a:pt x="170" y="0"/>
                </a:cubicBezTo>
                <a:cubicBezTo>
                  <a:pt x="185" y="13"/>
                  <a:pt x="199" y="27"/>
                  <a:pt x="208" y="46"/>
                </a:cubicBezTo>
                <a:cubicBezTo>
                  <a:pt x="196" y="56"/>
                  <a:pt x="200" y="71"/>
                  <a:pt x="200" y="84"/>
                </a:cubicBezTo>
                <a:cubicBezTo>
                  <a:pt x="231" y="85"/>
                  <a:pt x="256" y="55"/>
                  <a:pt x="288" y="59"/>
                </a:cubicBezTo>
                <a:cubicBezTo>
                  <a:pt x="305" y="67"/>
                  <a:pt x="317" y="89"/>
                  <a:pt x="309" y="106"/>
                </a:cubicBezTo>
                <a:cubicBezTo>
                  <a:pt x="306" y="117"/>
                  <a:pt x="297" y="123"/>
                  <a:pt x="289" y="129"/>
                </a:cubicBezTo>
                <a:cubicBezTo>
                  <a:pt x="275" y="138"/>
                  <a:pt x="267" y="152"/>
                  <a:pt x="254" y="162"/>
                </a:cubicBezTo>
                <a:cubicBezTo>
                  <a:pt x="244" y="170"/>
                  <a:pt x="240" y="182"/>
                  <a:pt x="231" y="192"/>
                </a:cubicBezTo>
                <a:cubicBezTo>
                  <a:pt x="219" y="206"/>
                  <a:pt x="207" y="221"/>
                  <a:pt x="192" y="232"/>
                </a:cubicBezTo>
                <a:cubicBezTo>
                  <a:pt x="176" y="244"/>
                  <a:pt x="164" y="260"/>
                  <a:pt x="152" y="276"/>
                </a:cubicBezTo>
                <a:cubicBezTo>
                  <a:pt x="139" y="288"/>
                  <a:pt x="133" y="305"/>
                  <a:pt x="119" y="316"/>
                </a:cubicBezTo>
                <a:cubicBezTo>
                  <a:pt x="107" y="325"/>
                  <a:pt x="103" y="342"/>
                  <a:pt x="89" y="350"/>
                </a:cubicBezTo>
                <a:cubicBezTo>
                  <a:pt x="73" y="360"/>
                  <a:pt x="61" y="375"/>
                  <a:pt x="47" y="388"/>
                </a:cubicBezTo>
                <a:cubicBezTo>
                  <a:pt x="41" y="392"/>
                  <a:pt x="43" y="399"/>
                  <a:pt x="44" y="405"/>
                </a:cubicBezTo>
                <a:cubicBezTo>
                  <a:pt x="39" y="405"/>
                  <a:pt x="33" y="406"/>
                  <a:pt x="28" y="407"/>
                </a:cubicBezTo>
                <a:cubicBezTo>
                  <a:pt x="26" y="418"/>
                  <a:pt x="18" y="421"/>
                  <a:pt x="7" y="419"/>
                </a:cubicBezTo>
                <a:cubicBezTo>
                  <a:pt x="11" y="403"/>
                  <a:pt x="2" y="389"/>
                  <a:pt x="0" y="374"/>
                </a:cubicBezTo>
                <a:cubicBezTo>
                  <a:pt x="7" y="358"/>
                  <a:pt x="10" y="336"/>
                  <a:pt x="27" y="327"/>
                </a:cubicBezTo>
                <a:cubicBezTo>
                  <a:pt x="47" y="316"/>
                  <a:pt x="60" y="297"/>
                  <a:pt x="77" y="282"/>
                </a:cubicBezTo>
                <a:cubicBezTo>
                  <a:pt x="87" y="273"/>
                  <a:pt x="92" y="260"/>
                  <a:pt x="102" y="250"/>
                </a:cubicBezTo>
                <a:cubicBezTo>
                  <a:pt x="127" y="224"/>
                  <a:pt x="154" y="198"/>
                  <a:pt x="180" y="172"/>
                </a:cubicBezTo>
                <a:cubicBezTo>
                  <a:pt x="180" y="168"/>
                  <a:pt x="180" y="164"/>
                  <a:pt x="180" y="160"/>
                </a:cubicBezTo>
                <a:cubicBezTo>
                  <a:pt x="148" y="161"/>
                  <a:pt x="126" y="194"/>
                  <a:pt x="93" y="187"/>
                </a:cubicBezTo>
                <a:cubicBezTo>
                  <a:pt x="79" y="182"/>
                  <a:pt x="70" y="170"/>
                  <a:pt x="60" y="159"/>
                </a:cubicBezTo>
                <a:cubicBezTo>
                  <a:pt x="59" y="150"/>
                  <a:pt x="58" y="141"/>
                  <a:pt x="55" y="133"/>
                </a:cubicBezTo>
                <a:cubicBezTo>
                  <a:pt x="53" y="125"/>
                  <a:pt x="59" y="117"/>
                  <a:pt x="63" y="112"/>
                </a:cubicBezTo>
                <a:cubicBezTo>
                  <a:pt x="75" y="100"/>
                  <a:pt x="84" y="85"/>
                  <a:pt x="95" y="71"/>
                </a:cubicBezTo>
                <a:cubicBezTo>
                  <a:pt x="106" y="60"/>
                  <a:pt x="114" y="45"/>
                  <a:pt x="124" y="33"/>
                </a:cubicBezTo>
                <a:cubicBezTo>
                  <a:pt x="131" y="22"/>
                  <a:pt x="141" y="13"/>
                  <a:pt x="144" y="0"/>
                </a:cubicBezTo>
                <a:moveTo>
                  <a:pt x="503" y="36"/>
                </a:moveTo>
                <a:cubicBezTo>
                  <a:pt x="513" y="33"/>
                  <a:pt x="517" y="44"/>
                  <a:pt x="522" y="50"/>
                </a:cubicBezTo>
                <a:cubicBezTo>
                  <a:pt x="526" y="68"/>
                  <a:pt x="517" y="86"/>
                  <a:pt x="521" y="102"/>
                </a:cubicBezTo>
                <a:cubicBezTo>
                  <a:pt x="536" y="108"/>
                  <a:pt x="548" y="92"/>
                  <a:pt x="560" y="85"/>
                </a:cubicBezTo>
                <a:cubicBezTo>
                  <a:pt x="560" y="69"/>
                  <a:pt x="561" y="53"/>
                  <a:pt x="553" y="38"/>
                </a:cubicBezTo>
                <a:cubicBezTo>
                  <a:pt x="556" y="39"/>
                  <a:pt x="561" y="40"/>
                  <a:pt x="563" y="40"/>
                </a:cubicBezTo>
                <a:cubicBezTo>
                  <a:pt x="576" y="52"/>
                  <a:pt x="589" y="63"/>
                  <a:pt x="596" y="78"/>
                </a:cubicBezTo>
                <a:cubicBezTo>
                  <a:pt x="612" y="77"/>
                  <a:pt x="630" y="72"/>
                  <a:pt x="644" y="83"/>
                </a:cubicBezTo>
                <a:cubicBezTo>
                  <a:pt x="652" y="88"/>
                  <a:pt x="652" y="98"/>
                  <a:pt x="652" y="106"/>
                </a:cubicBezTo>
                <a:cubicBezTo>
                  <a:pt x="634" y="101"/>
                  <a:pt x="614" y="105"/>
                  <a:pt x="599" y="118"/>
                </a:cubicBezTo>
                <a:cubicBezTo>
                  <a:pt x="597" y="133"/>
                  <a:pt x="603" y="150"/>
                  <a:pt x="595" y="164"/>
                </a:cubicBezTo>
                <a:cubicBezTo>
                  <a:pt x="590" y="174"/>
                  <a:pt x="593" y="186"/>
                  <a:pt x="592" y="196"/>
                </a:cubicBezTo>
                <a:cubicBezTo>
                  <a:pt x="573" y="215"/>
                  <a:pt x="569" y="250"/>
                  <a:pt x="588" y="270"/>
                </a:cubicBezTo>
                <a:cubicBezTo>
                  <a:pt x="583" y="284"/>
                  <a:pt x="571" y="292"/>
                  <a:pt x="560" y="300"/>
                </a:cubicBezTo>
                <a:cubicBezTo>
                  <a:pt x="547" y="310"/>
                  <a:pt x="531" y="317"/>
                  <a:pt x="515" y="317"/>
                </a:cubicBezTo>
                <a:cubicBezTo>
                  <a:pt x="515" y="311"/>
                  <a:pt x="516" y="306"/>
                  <a:pt x="516" y="300"/>
                </a:cubicBezTo>
                <a:cubicBezTo>
                  <a:pt x="503" y="303"/>
                  <a:pt x="490" y="302"/>
                  <a:pt x="478" y="309"/>
                </a:cubicBezTo>
                <a:cubicBezTo>
                  <a:pt x="472" y="305"/>
                  <a:pt x="463" y="304"/>
                  <a:pt x="458" y="298"/>
                </a:cubicBezTo>
                <a:cubicBezTo>
                  <a:pt x="456" y="287"/>
                  <a:pt x="461" y="276"/>
                  <a:pt x="463" y="266"/>
                </a:cubicBezTo>
                <a:cubicBezTo>
                  <a:pt x="462" y="238"/>
                  <a:pt x="464" y="210"/>
                  <a:pt x="464" y="182"/>
                </a:cubicBezTo>
                <a:cubicBezTo>
                  <a:pt x="462" y="182"/>
                  <a:pt x="459" y="180"/>
                  <a:pt x="457" y="180"/>
                </a:cubicBezTo>
                <a:cubicBezTo>
                  <a:pt x="443" y="190"/>
                  <a:pt x="428" y="200"/>
                  <a:pt x="410" y="201"/>
                </a:cubicBezTo>
                <a:cubicBezTo>
                  <a:pt x="389" y="209"/>
                  <a:pt x="356" y="195"/>
                  <a:pt x="360" y="170"/>
                </a:cubicBezTo>
                <a:cubicBezTo>
                  <a:pt x="376" y="166"/>
                  <a:pt x="389" y="155"/>
                  <a:pt x="405" y="150"/>
                </a:cubicBezTo>
                <a:cubicBezTo>
                  <a:pt x="429" y="142"/>
                  <a:pt x="452" y="132"/>
                  <a:pt x="474" y="118"/>
                </a:cubicBezTo>
                <a:cubicBezTo>
                  <a:pt x="480" y="105"/>
                  <a:pt x="485" y="93"/>
                  <a:pt x="484" y="79"/>
                </a:cubicBezTo>
                <a:cubicBezTo>
                  <a:pt x="488" y="70"/>
                  <a:pt x="489" y="59"/>
                  <a:pt x="489" y="49"/>
                </a:cubicBezTo>
                <a:cubicBezTo>
                  <a:pt x="494" y="45"/>
                  <a:pt x="498" y="40"/>
                  <a:pt x="503" y="36"/>
                </a:cubicBezTo>
                <a:moveTo>
                  <a:pt x="509" y="162"/>
                </a:moveTo>
                <a:cubicBezTo>
                  <a:pt x="507" y="173"/>
                  <a:pt x="504" y="184"/>
                  <a:pt x="499" y="194"/>
                </a:cubicBezTo>
                <a:cubicBezTo>
                  <a:pt x="493" y="204"/>
                  <a:pt x="496" y="215"/>
                  <a:pt x="495" y="225"/>
                </a:cubicBezTo>
                <a:cubicBezTo>
                  <a:pt x="513" y="229"/>
                  <a:pt x="524" y="213"/>
                  <a:pt x="529" y="198"/>
                </a:cubicBezTo>
                <a:cubicBezTo>
                  <a:pt x="524" y="196"/>
                  <a:pt x="520" y="194"/>
                  <a:pt x="515" y="192"/>
                </a:cubicBezTo>
                <a:cubicBezTo>
                  <a:pt x="515" y="189"/>
                  <a:pt x="515" y="184"/>
                  <a:pt x="515" y="181"/>
                </a:cubicBezTo>
                <a:cubicBezTo>
                  <a:pt x="529" y="177"/>
                  <a:pt x="540" y="190"/>
                  <a:pt x="555" y="189"/>
                </a:cubicBezTo>
                <a:cubicBezTo>
                  <a:pt x="555" y="171"/>
                  <a:pt x="559" y="152"/>
                  <a:pt x="553" y="135"/>
                </a:cubicBezTo>
                <a:cubicBezTo>
                  <a:pt x="536" y="139"/>
                  <a:pt x="520" y="148"/>
                  <a:pt x="509" y="162"/>
                </a:cubicBezTo>
                <a:moveTo>
                  <a:pt x="516" y="236"/>
                </a:moveTo>
                <a:cubicBezTo>
                  <a:pt x="507" y="243"/>
                  <a:pt x="496" y="251"/>
                  <a:pt x="499" y="264"/>
                </a:cubicBezTo>
                <a:cubicBezTo>
                  <a:pt x="505" y="264"/>
                  <a:pt x="509" y="262"/>
                  <a:pt x="513" y="258"/>
                </a:cubicBezTo>
                <a:cubicBezTo>
                  <a:pt x="524" y="257"/>
                  <a:pt x="536" y="257"/>
                  <a:pt x="545" y="250"/>
                </a:cubicBezTo>
                <a:cubicBezTo>
                  <a:pt x="558" y="245"/>
                  <a:pt x="554" y="230"/>
                  <a:pt x="555" y="219"/>
                </a:cubicBezTo>
                <a:cubicBezTo>
                  <a:pt x="539" y="216"/>
                  <a:pt x="529" y="229"/>
                  <a:pt x="516" y="236"/>
                </a:cubicBezTo>
                <a:moveTo>
                  <a:pt x="1015" y="104"/>
                </a:moveTo>
                <a:cubicBezTo>
                  <a:pt x="1022" y="103"/>
                  <a:pt x="1030" y="102"/>
                  <a:pt x="1038" y="103"/>
                </a:cubicBezTo>
                <a:cubicBezTo>
                  <a:pt x="1047" y="110"/>
                  <a:pt x="1056" y="119"/>
                  <a:pt x="1060" y="130"/>
                </a:cubicBezTo>
                <a:cubicBezTo>
                  <a:pt x="1064" y="139"/>
                  <a:pt x="1059" y="151"/>
                  <a:pt x="1068" y="159"/>
                </a:cubicBezTo>
                <a:cubicBezTo>
                  <a:pt x="1078" y="169"/>
                  <a:pt x="1061" y="177"/>
                  <a:pt x="1055" y="184"/>
                </a:cubicBezTo>
                <a:cubicBezTo>
                  <a:pt x="1055" y="189"/>
                  <a:pt x="1055" y="194"/>
                  <a:pt x="1055" y="199"/>
                </a:cubicBezTo>
                <a:cubicBezTo>
                  <a:pt x="1066" y="200"/>
                  <a:pt x="1077" y="204"/>
                  <a:pt x="1087" y="209"/>
                </a:cubicBezTo>
                <a:cubicBezTo>
                  <a:pt x="1093" y="212"/>
                  <a:pt x="1093" y="221"/>
                  <a:pt x="1089" y="226"/>
                </a:cubicBezTo>
                <a:cubicBezTo>
                  <a:pt x="1083" y="238"/>
                  <a:pt x="1067" y="240"/>
                  <a:pt x="1055" y="240"/>
                </a:cubicBezTo>
                <a:cubicBezTo>
                  <a:pt x="1055" y="244"/>
                  <a:pt x="1055" y="249"/>
                  <a:pt x="1056" y="254"/>
                </a:cubicBezTo>
                <a:cubicBezTo>
                  <a:pt x="1054" y="256"/>
                  <a:pt x="1050" y="259"/>
                  <a:pt x="1048" y="261"/>
                </a:cubicBezTo>
                <a:cubicBezTo>
                  <a:pt x="1048" y="305"/>
                  <a:pt x="1048" y="349"/>
                  <a:pt x="1048" y="394"/>
                </a:cubicBezTo>
                <a:cubicBezTo>
                  <a:pt x="1043" y="405"/>
                  <a:pt x="1043" y="420"/>
                  <a:pt x="1031" y="427"/>
                </a:cubicBezTo>
                <a:cubicBezTo>
                  <a:pt x="1030" y="373"/>
                  <a:pt x="1031" y="319"/>
                  <a:pt x="1030" y="266"/>
                </a:cubicBezTo>
                <a:cubicBezTo>
                  <a:pt x="1031" y="260"/>
                  <a:pt x="1025" y="256"/>
                  <a:pt x="1021" y="251"/>
                </a:cubicBezTo>
                <a:cubicBezTo>
                  <a:pt x="1012" y="253"/>
                  <a:pt x="1006" y="261"/>
                  <a:pt x="997" y="264"/>
                </a:cubicBezTo>
                <a:cubicBezTo>
                  <a:pt x="989" y="263"/>
                  <a:pt x="977" y="268"/>
                  <a:pt x="972" y="258"/>
                </a:cubicBezTo>
                <a:cubicBezTo>
                  <a:pt x="971" y="246"/>
                  <a:pt x="972" y="233"/>
                  <a:pt x="972" y="221"/>
                </a:cubicBezTo>
                <a:cubicBezTo>
                  <a:pt x="985" y="218"/>
                  <a:pt x="999" y="211"/>
                  <a:pt x="1005" y="199"/>
                </a:cubicBezTo>
                <a:cubicBezTo>
                  <a:pt x="1009" y="190"/>
                  <a:pt x="1000" y="183"/>
                  <a:pt x="998" y="174"/>
                </a:cubicBezTo>
                <a:cubicBezTo>
                  <a:pt x="998" y="160"/>
                  <a:pt x="998" y="145"/>
                  <a:pt x="998" y="131"/>
                </a:cubicBezTo>
                <a:cubicBezTo>
                  <a:pt x="1006" y="135"/>
                  <a:pt x="1012" y="141"/>
                  <a:pt x="1019" y="147"/>
                </a:cubicBezTo>
                <a:cubicBezTo>
                  <a:pt x="1025" y="155"/>
                  <a:pt x="1029" y="143"/>
                  <a:pt x="1031" y="138"/>
                </a:cubicBezTo>
                <a:cubicBezTo>
                  <a:pt x="1026" y="127"/>
                  <a:pt x="1018" y="116"/>
                  <a:pt x="1015" y="104"/>
                </a:cubicBezTo>
                <a:moveTo>
                  <a:pt x="807" y="114"/>
                </a:moveTo>
                <a:cubicBezTo>
                  <a:pt x="815" y="119"/>
                  <a:pt x="819" y="127"/>
                  <a:pt x="824" y="134"/>
                </a:cubicBezTo>
                <a:cubicBezTo>
                  <a:pt x="820" y="156"/>
                  <a:pt x="809" y="177"/>
                  <a:pt x="803" y="198"/>
                </a:cubicBezTo>
                <a:cubicBezTo>
                  <a:pt x="811" y="202"/>
                  <a:pt x="820" y="199"/>
                  <a:pt x="829" y="201"/>
                </a:cubicBezTo>
                <a:cubicBezTo>
                  <a:pt x="839" y="206"/>
                  <a:pt x="837" y="218"/>
                  <a:pt x="836" y="228"/>
                </a:cubicBezTo>
                <a:cubicBezTo>
                  <a:pt x="826" y="236"/>
                  <a:pt x="813" y="243"/>
                  <a:pt x="806" y="254"/>
                </a:cubicBezTo>
                <a:cubicBezTo>
                  <a:pt x="798" y="270"/>
                  <a:pt x="790" y="286"/>
                  <a:pt x="782" y="303"/>
                </a:cubicBezTo>
                <a:cubicBezTo>
                  <a:pt x="780" y="309"/>
                  <a:pt x="772" y="308"/>
                  <a:pt x="766" y="309"/>
                </a:cubicBezTo>
                <a:cubicBezTo>
                  <a:pt x="766" y="298"/>
                  <a:pt x="767" y="287"/>
                  <a:pt x="774" y="278"/>
                </a:cubicBezTo>
                <a:cubicBezTo>
                  <a:pt x="782" y="267"/>
                  <a:pt x="786" y="254"/>
                  <a:pt x="793" y="242"/>
                </a:cubicBezTo>
                <a:cubicBezTo>
                  <a:pt x="802" y="236"/>
                  <a:pt x="811" y="231"/>
                  <a:pt x="820" y="224"/>
                </a:cubicBezTo>
                <a:cubicBezTo>
                  <a:pt x="819" y="220"/>
                  <a:pt x="818" y="216"/>
                  <a:pt x="818" y="212"/>
                </a:cubicBezTo>
                <a:cubicBezTo>
                  <a:pt x="800" y="212"/>
                  <a:pt x="790" y="233"/>
                  <a:pt x="772" y="232"/>
                </a:cubicBezTo>
                <a:cubicBezTo>
                  <a:pt x="772" y="226"/>
                  <a:pt x="772" y="219"/>
                  <a:pt x="772" y="212"/>
                </a:cubicBezTo>
                <a:cubicBezTo>
                  <a:pt x="768" y="212"/>
                  <a:pt x="761" y="212"/>
                  <a:pt x="757" y="212"/>
                </a:cubicBezTo>
                <a:cubicBezTo>
                  <a:pt x="763" y="197"/>
                  <a:pt x="776" y="186"/>
                  <a:pt x="790" y="179"/>
                </a:cubicBezTo>
                <a:cubicBezTo>
                  <a:pt x="798" y="158"/>
                  <a:pt x="808" y="137"/>
                  <a:pt x="807" y="114"/>
                </a:cubicBezTo>
                <a:moveTo>
                  <a:pt x="925" y="142"/>
                </a:moveTo>
                <a:cubicBezTo>
                  <a:pt x="939" y="146"/>
                  <a:pt x="947" y="161"/>
                  <a:pt x="952" y="174"/>
                </a:cubicBezTo>
                <a:cubicBezTo>
                  <a:pt x="953" y="197"/>
                  <a:pt x="924" y="210"/>
                  <a:pt x="927" y="234"/>
                </a:cubicBezTo>
                <a:cubicBezTo>
                  <a:pt x="927" y="246"/>
                  <a:pt x="937" y="255"/>
                  <a:pt x="940" y="266"/>
                </a:cubicBezTo>
                <a:cubicBezTo>
                  <a:pt x="939" y="277"/>
                  <a:pt x="938" y="288"/>
                  <a:pt x="939" y="298"/>
                </a:cubicBezTo>
                <a:cubicBezTo>
                  <a:pt x="935" y="302"/>
                  <a:pt x="930" y="304"/>
                  <a:pt x="925" y="304"/>
                </a:cubicBezTo>
                <a:cubicBezTo>
                  <a:pt x="918" y="298"/>
                  <a:pt x="915" y="289"/>
                  <a:pt x="910" y="281"/>
                </a:cubicBezTo>
                <a:cubicBezTo>
                  <a:pt x="904" y="276"/>
                  <a:pt x="895" y="277"/>
                  <a:pt x="888" y="275"/>
                </a:cubicBezTo>
                <a:cubicBezTo>
                  <a:pt x="888" y="260"/>
                  <a:pt x="887" y="244"/>
                  <a:pt x="888" y="229"/>
                </a:cubicBezTo>
                <a:cubicBezTo>
                  <a:pt x="900" y="214"/>
                  <a:pt x="904" y="194"/>
                  <a:pt x="913" y="177"/>
                </a:cubicBezTo>
                <a:cubicBezTo>
                  <a:pt x="918" y="166"/>
                  <a:pt x="922" y="154"/>
                  <a:pt x="925" y="142"/>
                </a:cubicBezTo>
                <a:moveTo>
                  <a:pt x="719" y="168"/>
                </a:moveTo>
                <a:cubicBezTo>
                  <a:pt x="720" y="160"/>
                  <a:pt x="722" y="153"/>
                  <a:pt x="724" y="145"/>
                </a:cubicBezTo>
                <a:cubicBezTo>
                  <a:pt x="739" y="154"/>
                  <a:pt x="744" y="172"/>
                  <a:pt x="759" y="181"/>
                </a:cubicBezTo>
                <a:cubicBezTo>
                  <a:pt x="746" y="188"/>
                  <a:pt x="727" y="194"/>
                  <a:pt x="726" y="211"/>
                </a:cubicBezTo>
                <a:cubicBezTo>
                  <a:pt x="734" y="217"/>
                  <a:pt x="744" y="221"/>
                  <a:pt x="754" y="220"/>
                </a:cubicBezTo>
                <a:cubicBezTo>
                  <a:pt x="748" y="228"/>
                  <a:pt x="743" y="236"/>
                  <a:pt x="740" y="246"/>
                </a:cubicBezTo>
                <a:cubicBezTo>
                  <a:pt x="738" y="263"/>
                  <a:pt x="743" y="281"/>
                  <a:pt x="736" y="297"/>
                </a:cubicBezTo>
                <a:cubicBezTo>
                  <a:pt x="734" y="305"/>
                  <a:pt x="733" y="314"/>
                  <a:pt x="731" y="322"/>
                </a:cubicBezTo>
                <a:cubicBezTo>
                  <a:pt x="719" y="321"/>
                  <a:pt x="710" y="308"/>
                  <a:pt x="698" y="309"/>
                </a:cubicBezTo>
                <a:cubicBezTo>
                  <a:pt x="686" y="308"/>
                  <a:pt x="674" y="309"/>
                  <a:pt x="663" y="309"/>
                </a:cubicBezTo>
                <a:cubicBezTo>
                  <a:pt x="675" y="287"/>
                  <a:pt x="700" y="280"/>
                  <a:pt x="714" y="260"/>
                </a:cubicBezTo>
                <a:cubicBezTo>
                  <a:pt x="700" y="254"/>
                  <a:pt x="689" y="267"/>
                  <a:pt x="676" y="265"/>
                </a:cubicBezTo>
                <a:cubicBezTo>
                  <a:pt x="676" y="255"/>
                  <a:pt x="674" y="244"/>
                  <a:pt x="677" y="234"/>
                </a:cubicBezTo>
                <a:cubicBezTo>
                  <a:pt x="684" y="223"/>
                  <a:pt x="693" y="213"/>
                  <a:pt x="703" y="204"/>
                </a:cubicBezTo>
                <a:cubicBezTo>
                  <a:pt x="702" y="200"/>
                  <a:pt x="702" y="197"/>
                  <a:pt x="702" y="193"/>
                </a:cubicBezTo>
                <a:cubicBezTo>
                  <a:pt x="691" y="194"/>
                  <a:pt x="679" y="193"/>
                  <a:pt x="674" y="181"/>
                </a:cubicBezTo>
                <a:cubicBezTo>
                  <a:pt x="685" y="174"/>
                  <a:pt x="698" y="175"/>
                  <a:pt x="711" y="175"/>
                </a:cubicBezTo>
                <a:cubicBezTo>
                  <a:pt x="713" y="172"/>
                  <a:pt x="716" y="170"/>
                  <a:pt x="719" y="168"/>
                </a:cubicBezTo>
                <a:moveTo>
                  <a:pt x="708" y="221"/>
                </a:moveTo>
                <a:cubicBezTo>
                  <a:pt x="708" y="224"/>
                  <a:pt x="708" y="228"/>
                  <a:pt x="708" y="232"/>
                </a:cubicBezTo>
                <a:cubicBezTo>
                  <a:pt x="711" y="232"/>
                  <a:pt x="715" y="232"/>
                  <a:pt x="719" y="232"/>
                </a:cubicBezTo>
                <a:cubicBezTo>
                  <a:pt x="719" y="228"/>
                  <a:pt x="719" y="224"/>
                  <a:pt x="719" y="220"/>
                </a:cubicBezTo>
                <a:cubicBezTo>
                  <a:pt x="716" y="220"/>
                  <a:pt x="712" y="220"/>
                  <a:pt x="708" y="221"/>
                </a:cubicBezTo>
                <a:moveTo>
                  <a:pt x="253" y="264"/>
                </a:moveTo>
                <a:cubicBezTo>
                  <a:pt x="275" y="251"/>
                  <a:pt x="300" y="262"/>
                  <a:pt x="322" y="270"/>
                </a:cubicBezTo>
                <a:cubicBezTo>
                  <a:pt x="341" y="271"/>
                  <a:pt x="359" y="278"/>
                  <a:pt x="375" y="288"/>
                </a:cubicBezTo>
                <a:cubicBezTo>
                  <a:pt x="385" y="294"/>
                  <a:pt x="387" y="307"/>
                  <a:pt x="393" y="317"/>
                </a:cubicBezTo>
                <a:cubicBezTo>
                  <a:pt x="384" y="326"/>
                  <a:pt x="388" y="338"/>
                  <a:pt x="386" y="349"/>
                </a:cubicBezTo>
                <a:cubicBezTo>
                  <a:pt x="381" y="360"/>
                  <a:pt x="372" y="373"/>
                  <a:pt x="358" y="366"/>
                </a:cubicBezTo>
                <a:cubicBezTo>
                  <a:pt x="341" y="351"/>
                  <a:pt x="326" y="334"/>
                  <a:pt x="309" y="318"/>
                </a:cubicBezTo>
                <a:cubicBezTo>
                  <a:pt x="297" y="306"/>
                  <a:pt x="280" y="303"/>
                  <a:pt x="266" y="293"/>
                </a:cubicBezTo>
                <a:cubicBezTo>
                  <a:pt x="253" y="282"/>
                  <a:pt x="236" y="276"/>
                  <a:pt x="218" y="276"/>
                </a:cubicBezTo>
                <a:cubicBezTo>
                  <a:pt x="211" y="277"/>
                  <a:pt x="209" y="269"/>
                  <a:pt x="205" y="264"/>
                </a:cubicBezTo>
                <a:cubicBezTo>
                  <a:pt x="221" y="263"/>
                  <a:pt x="237" y="265"/>
                  <a:pt x="253" y="264"/>
                </a:cubicBezTo>
                <a:moveTo>
                  <a:pt x="823" y="263"/>
                </a:moveTo>
                <a:cubicBezTo>
                  <a:pt x="841" y="275"/>
                  <a:pt x="862" y="287"/>
                  <a:pt x="869" y="309"/>
                </a:cubicBezTo>
                <a:cubicBezTo>
                  <a:pt x="856" y="317"/>
                  <a:pt x="847" y="304"/>
                  <a:pt x="839" y="296"/>
                </a:cubicBezTo>
                <a:cubicBezTo>
                  <a:pt x="831" y="286"/>
                  <a:pt x="830" y="273"/>
                  <a:pt x="823" y="263"/>
                </a:cubicBezTo>
                <a:moveTo>
                  <a:pt x="447" y="372"/>
                </a:moveTo>
                <a:cubicBezTo>
                  <a:pt x="467" y="354"/>
                  <a:pt x="484" y="333"/>
                  <a:pt x="508" y="320"/>
                </a:cubicBezTo>
                <a:cubicBezTo>
                  <a:pt x="508" y="324"/>
                  <a:pt x="509" y="332"/>
                  <a:pt x="509" y="336"/>
                </a:cubicBezTo>
                <a:cubicBezTo>
                  <a:pt x="523" y="336"/>
                  <a:pt x="536" y="328"/>
                  <a:pt x="550" y="323"/>
                </a:cubicBezTo>
                <a:cubicBezTo>
                  <a:pt x="567" y="322"/>
                  <a:pt x="584" y="323"/>
                  <a:pt x="601" y="323"/>
                </a:cubicBezTo>
                <a:cubicBezTo>
                  <a:pt x="612" y="332"/>
                  <a:pt x="632" y="337"/>
                  <a:pt x="631" y="354"/>
                </a:cubicBezTo>
                <a:cubicBezTo>
                  <a:pt x="604" y="355"/>
                  <a:pt x="580" y="373"/>
                  <a:pt x="553" y="373"/>
                </a:cubicBezTo>
                <a:cubicBezTo>
                  <a:pt x="564" y="363"/>
                  <a:pt x="580" y="360"/>
                  <a:pt x="592" y="352"/>
                </a:cubicBezTo>
                <a:cubicBezTo>
                  <a:pt x="592" y="346"/>
                  <a:pt x="592" y="341"/>
                  <a:pt x="592" y="335"/>
                </a:cubicBezTo>
                <a:cubicBezTo>
                  <a:pt x="576" y="335"/>
                  <a:pt x="559" y="335"/>
                  <a:pt x="542" y="335"/>
                </a:cubicBezTo>
                <a:cubicBezTo>
                  <a:pt x="540" y="338"/>
                  <a:pt x="537" y="340"/>
                  <a:pt x="534" y="342"/>
                </a:cubicBezTo>
                <a:cubicBezTo>
                  <a:pt x="510" y="339"/>
                  <a:pt x="492" y="356"/>
                  <a:pt x="477" y="372"/>
                </a:cubicBezTo>
                <a:cubicBezTo>
                  <a:pt x="467" y="374"/>
                  <a:pt x="457" y="373"/>
                  <a:pt x="447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35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39A1CDBC-B650-4B7C-9890-87A31DD5CF8A}"/>
              </a:ext>
            </a:extLst>
          </p:cNvPr>
          <p:cNvSpPr/>
          <p:nvPr userDrawn="1"/>
        </p:nvSpPr>
        <p:spPr>
          <a:xfrm>
            <a:off x="0" y="4754879"/>
            <a:ext cx="12192000" cy="2103121"/>
          </a:xfrm>
          <a:custGeom>
            <a:avLst/>
            <a:gdLst>
              <a:gd name="connsiteX0" fmla="*/ 0 w 12192000"/>
              <a:gd name="connsiteY0" fmla="*/ 0 h 2658839"/>
              <a:gd name="connsiteX1" fmla="*/ 81994 w 12192000"/>
              <a:gd name="connsiteY1" fmla="*/ 58984 h 2658839"/>
              <a:gd name="connsiteX2" fmla="*/ 6096000 w 12192000"/>
              <a:gd name="connsiteY2" fmla="*/ 1108564 h 2658839"/>
              <a:gd name="connsiteX3" fmla="*/ 12110006 w 12192000"/>
              <a:gd name="connsiteY3" fmla="*/ 58984 h 2658839"/>
              <a:gd name="connsiteX4" fmla="*/ 12192000 w 12192000"/>
              <a:gd name="connsiteY4" fmla="*/ 0 h 2658839"/>
              <a:gd name="connsiteX5" fmla="*/ 12192000 w 12192000"/>
              <a:gd name="connsiteY5" fmla="*/ 2658839 h 2658839"/>
              <a:gd name="connsiteX6" fmla="*/ 0 w 12192000"/>
              <a:gd name="connsiteY6" fmla="*/ 2658839 h 26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658839">
                <a:moveTo>
                  <a:pt x="0" y="0"/>
                </a:moveTo>
                <a:lnTo>
                  <a:pt x="81994" y="58984"/>
                </a:lnTo>
                <a:cubicBezTo>
                  <a:pt x="1072835" y="675778"/>
                  <a:pt x="3392459" y="1108564"/>
                  <a:pt x="6096000" y="1108564"/>
                </a:cubicBezTo>
                <a:cubicBezTo>
                  <a:pt x="8799541" y="1108564"/>
                  <a:pt x="11119165" y="675778"/>
                  <a:pt x="12110006" y="58984"/>
                </a:cubicBezTo>
                <a:lnTo>
                  <a:pt x="12192000" y="0"/>
                </a:lnTo>
                <a:lnTo>
                  <a:pt x="12192000" y="2658839"/>
                </a:lnTo>
                <a:lnTo>
                  <a:pt x="0" y="26588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dist="50800" dir="162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11">
            <a:extLst>
              <a:ext uri="{FF2B5EF4-FFF2-40B4-BE49-F238E27FC236}">
                <a16:creationId xmlns:a16="http://schemas.microsoft.com/office/drawing/2014/main" id="{1670609F-117B-4A8F-8F1A-56681FB2A5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48683" y="2248400"/>
            <a:ext cx="849463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4400" b="1" spc="1000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11">
            <a:extLst>
              <a:ext uri="{FF2B5EF4-FFF2-40B4-BE49-F238E27FC236}">
                <a16:creationId xmlns:a16="http://schemas.microsoft.com/office/drawing/2014/main" id="{7967920A-0F31-40E0-A741-F85D5A1CC2C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36544" y="330593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20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单击此处编辑母版辅标题样式</a:t>
            </a:r>
          </a:p>
        </p:txBody>
      </p:sp>
      <p:sp>
        <p:nvSpPr>
          <p:cNvPr id="10" name="文本占位符 8">
            <a:extLst>
              <a:ext uri="{FF2B5EF4-FFF2-40B4-BE49-F238E27FC236}">
                <a16:creationId xmlns:a16="http://schemas.microsoft.com/office/drawing/2014/main" id="{4457BF8D-4A4E-48A3-96E4-AC87C37943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7787" y="4267421"/>
            <a:ext cx="2343095" cy="50482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单击此处编辑汇报人</a:t>
            </a:r>
          </a:p>
        </p:txBody>
      </p:sp>
      <p:sp>
        <p:nvSpPr>
          <p:cNvPr id="11" name="文本占位符 8">
            <a:extLst>
              <a:ext uri="{FF2B5EF4-FFF2-40B4-BE49-F238E27FC236}">
                <a16:creationId xmlns:a16="http://schemas.microsoft.com/office/drawing/2014/main" id="{EAC8940E-6F54-414A-BAD4-F2609E9092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780" y="4267421"/>
            <a:ext cx="2880172" cy="5048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单击此处编辑汇报日期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3DBA321-403C-4098-A70C-6D2DFD839B9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2451" y="6164798"/>
            <a:ext cx="1353047" cy="529917"/>
          </a:xfrm>
          <a:custGeom>
            <a:avLst/>
            <a:gdLst>
              <a:gd name="T0" fmla="*/ 208 w 1093"/>
              <a:gd name="T1" fmla="*/ 46 h 427"/>
              <a:gd name="T2" fmla="*/ 309 w 1093"/>
              <a:gd name="T3" fmla="*/ 106 h 427"/>
              <a:gd name="T4" fmla="*/ 231 w 1093"/>
              <a:gd name="T5" fmla="*/ 192 h 427"/>
              <a:gd name="T6" fmla="*/ 119 w 1093"/>
              <a:gd name="T7" fmla="*/ 316 h 427"/>
              <a:gd name="T8" fmla="*/ 44 w 1093"/>
              <a:gd name="T9" fmla="*/ 405 h 427"/>
              <a:gd name="T10" fmla="*/ 0 w 1093"/>
              <a:gd name="T11" fmla="*/ 374 h 427"/>
              <a:gd name="T12" fmla="*/ 102 w 1093"/>
              <a:gd name="T13" fmla="*/ 250 h 427"/>
              <a:gd name="T14" fmla="*/ 93 w 1093"/>
              <a:gd name="T15" fmla="*/ 187 h 427"/>
              <a:gd name="T16" fmla="*/ 63 w 1093"/>
              <a:gd name="T17" fmla="*/ 112 h 427"/>
              <a:gd name="T18" fmla="*/ 144 w 1093"/>
              <a:gd name="T19" fmla="*/ 0 h 427"/>
              <a:gd name="T20" fmla="*/ 521 w 1093"/>
              <a:gd name="T21" fmla="*/ 102 h 427"/>
              <a:gd name="T22" fmla="*/ 563 w 1093"/>
              <a:gd name="T23" fmla="*/ 40 h 427"/>
              <a:gd name="T24" fmla="*/ 652 w 1093"/>
              <a:gd name="T25" fmla="*/ 106 h 427"/>
              <a:gd name="T26" fmla="*/ 592 w 1093"/>
              <a:gd name="T27" fmla="*/ 196 h 427"/>
              <a:gd name="T28" fmla="*/ 515 w 1093"/>
              <a:gd name="T29" fmla="*/ 317 h 427"/>
              <a:gd name="T30" fmla="*/ 458 w 1093"/>
              <a:gd name="T31" fmla="*/ 298 h 427"/>
              <a:gd name="T32" fmla="*/ 457 w 1093"/>
              <a:gd name="T33" fmla="*/ 180 h 427"/>
              <a:gd name="T34" fmla="*/ 405 w 1093"/>
              <a:gd name="T35" fmla="*/ 150 h 427"/>
              <a:gd name="T36" fmla="*/ 489 w 1093"/>
              <a:gd name="T37" fmla="*/ 49 h 427"/>
              <a:gd name="T38" fmla="*/ 499 w 1093"/>
              <a:gd name="T39" fmla="*/ 194 h 427"/>
              <a:gd name="T40" fmla="*/ 515 w 1093"/>
              <a:gd name="T41" fmla="*/ 192 h 427"/>
              <a:gd name="T42" fmla="*/ 553 w 1093"/>
              <a:gd name="T43" fmla="*/ 135 h 427"/>
              <a:gd name="T44" fmla="*/ 499 w 1093"/>
              <a:gd name="T45" fmla="*/ 264 h 427"/>
              <a:gd name="T46" fmla="*/ 555 w 1093"/>
              <a:gd name="T47" fmla="*/ 219 h 427"/>
              <a:gd name="T48" fmla="*/ 1038 w 1093"/>
              <a:gd name="T49" fmla="*/ 103 h 427"/>
              <a:gd name="T50" fmla="*/ 1055 w 1093"/>
              <a:gd name="T51" fmla="*/ 184 h 427"/>
              <a:gd name="T52" fmla="*/ 1089 w 1093"/>
              <a:gd name="T53" fmla="*/ 226 h 427"/>
              <a:gd name="T54" fmla="*/ 1048 w 1093"/>
              <a:gd name="T55" fmla="*/ 261 h 427"/>
              <a:gd name="T56" fmla="*/ 1030 w 1093"/>
              <a:gd name="T57" fmla="*/ 266 h 427"/>
              <a:gd name="T58" fmla="*/ 972 w 1093"/>
              <a:gd name="T59" fmla="*/ 258 h 427"/>
              <a:gd name="T60" fmla="*/ 998 w 1093"/>
              <a:gd name="T61" fmla="*/ 174 h 427"/>
              <a:gd name="T62" fmla="*/ 1031 w 1093"/>
              <a:gd name="T63" fmla="*/ 138 h 427"/>
              <a:gd name="T64" fmla="*/ 824 w 1093"/>
              <a:gd name="T65" fmla="*/ 134 h 427"/>
              <a:gd name="T66" fmla="*/ 836 w 1093"/>
              <a:gd name="T67" fmla="*/ 228 h 427"/>
              <a:gd name="T68" fmla="*/ 766 w 1093"/>
              <a:gd name="T69" fmla="*/ 309 h 427"/>
              <a:gd name="T70" fmla="*/ 820 w 1093"/>
              <a:gd name="T71" fmla="*/ 224 h 427"/>
              <a:gd name="T72" fmla="*/ 772 w 1093"/>
              <a:gd name="T73" fmla="*/ 212 h 427"/>
              <a:gd name="T74" fmla="*/ 807 w 1093"/>
              <a:gd name="T75" fmla="*/ 114 h 427"/>
              <a:gd name="T76" fmla="*/ 927 w 1093"/>
              <a:gd name="T77" fmla="*/ 234 h 427"/>
              <a:gd name="T78" fmla="*/ 925 w 1093"/>
              <a:gd name="T79" fmla="*/ 304 h 427"/>
              <a:gd name="T80" fmla="*/ 888 w 1093"/>
              <a:gd name="T81" fmla="*/ 229 h 427"/>
              <a:gd name="T82" fmla="*/ 719 w 1093"/>
              <a:gd name="T83" fmla="*/ 168 h 427"/>
              <a:gd name="T84" fmla="*/ 726 w 1093"/>
              <a:gd name="T85" fmla="*/ 211 h 427"/>
              <a:gd name="T86" fmla="*/ 736 w 1093"/>
              <a:gd name="T87" fmla="*/ 297 h 427"/>
              <a:gd name="T88" fmla="*/ 663 w 1093"/>
              <a:gd name="T89" fmla="*/ 309 h 427"/>
              <a:gd name="T90" fmla="*/ 677 w 1093"/>
              <a:gd name="T91" fmla="*/ 234 h 427"/>
              <a:gd name="T92" fmla="*/ 674 w 1093"/>
              <a:gd name="T93" fmla="*/ 181 h 427"/>
              <a:gd name="T94" fmla="*/ 708 w 1093"/>
              <a:gd name="T95" fmla="*/ 221 h 427"/>
              <a:gd name="T96" fmla="*/ 719 w 1093"/>
              <a:gd name="T97" fmla="*/ 220 h 427"/>
              <a:gd name="T98" fmla="*/ 322 w 1093"/>
              <a:gd name="T99" fmla="*/ 270 h 427"/>
              <a:gd name="T100" fmla="*/ 386 w 1093"/>
              <a:gd name="T101" fmla="*/ 349 h 427"/>
              <a:gd name="T102" fmla="*/ 266 w 1093"/>
              <a:gd name="T103" fmla="*/ 293 h 427"/>
              <a:gd name="T104" fmla="*/ 253 w 1093"/>
              <a:gd name="T105" fmla="*/ 264 h 427"/>
              <a:gd name="T106" fmla="*/ 839 w 1093"/>
              <a:gd name="T107" fmla="*/ 296 h 427"/>
              <a:gd name="T108" fmla="*/ 508 w 1093"/>
              <a:gd name="T109" fmla="*/ 320 h 427"/>
              <a:gd name="T110" fmla="*/ 601 w 1093"/>
              <a:gd name="T111" fmla="*/ 323 h 427"/>
              <a:gd name="T112" fmla="*/ 592 w 1093"/>
              <a:gd name="T113" fmla="*/ 352 h 427"/>
              <a:gd name="T114" fmla="*/ 534 w 1093"/>
              <a:gd name="T115" fmla="*/ 34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3" h="427">
                <a:moveTo>
                  <a:pt x="144" y="0"/>
                </a:moveTo>
                <a:cubicBezTo>
                  <a:pt x="153" y="0"/>
                  <a:pt x="162" y="0"/>
                  <a:pt x="170" y="0"/>
                </a:cubicBezTo>
                <a:cubicBezTo>
                  <a:pt x="185" y="13"/>
                  <a:pt x="199" y="27"/>
                  <a:pt x="208" y="46"/>
                </a:cubicBezTo>
                <a:cubicBezTo>
                  <a:pt x="196" y="56"/>
                  <a:pt x="200" y="71"/>
                  <a:pt x="200" y="84"/>
                </a:cubicBezTo>
                <a:cubicBezTo>
                  <a:pt x="231" y="85"/>
                  <a:pt x="256" y="55"/>
                  <a:pt x="288" y="59"/>
                </a:cubicBezTo>
                <a:cubicBezTo>
                  <a:pt x="305" y="67"/>
                  <a:pt x="317" y="89"/>
                  <a:pt x="309" y="106"/>
                </a:cubicBezTo>
                <a:cubicBezTo>
                  <a:pt x="306" y="117"/>
                  <a:pt x="297" y="123"/>
                  <a:pt x="289" y="129"/>
                </a:cubicBezTo>
                <a:cubicBezTo>
                  <a:pt x="275" y="138"/>
                  <a:pt x="267" y="152"/>
                  <a:pt x="254" y="162"/>
                </a:cubicBezTo>
                <a:cubicBezTo>
                  <a:pt x="244" y="170"/>
                  <a:pt x="240" y="182"/>
                  <a:pt x="231" y="192"/>
                </a:cubicBezTo>
                <a:cubicBezTo>
                  <a:pt x="219" y="206"/>
                  <a:pt x="207" y="221"/>
                  <a:pt x="192" y="232"/>
                </a:cubicBezTo>
                <a:cubicBezTo>
                  <a:pt x="176" y="244"/>
                  <a:pt x="164" y="260"/>
                  <a:pt x="152" y="276"/>
                </a:cubicBezTo>
                <a:cubicBezTo>
                  <a:pt x="139" y="288"/>
                  <a:pt x="133" y="305"/>
                  <a:pt x="119" y="316"/>
                </a:cubicBezTo>
                <a:cubicBezTo>
                  <a:pt x="107" y="325"/>
                  <a:pt x="103" y="342"/>
                  <a:pt x="89" y="350"/>
                </a:cubicBezTo>
                <a:cubicBezTo>
                  <a:pt x="73" y="360"/>
                  <a:pt x="61" y="375"/>
                  <a:pt x="47" y="388"/>
                </a:cubicBezTo>
                <a:cubicBezTo>
                  <a:pt x="41" y="392"/>
                  <a:pt x="43" y="399"/>
                  <a:pt x="44" y="405"/>
                </a:cubicBezTo>
                <a:cubicBezTo>
                  <a:pt x="39" y="405"/>
                  <a:pt x="33" y="406"/>
                  <a:pt x="28" y="407"/>
                </a:cubicBezTo>
                <a:cubicBezTo>
                  <a:pt x="26" y="418"/>
                  <a:pt x="18" y="421"/>
                  <a:pt x="7" y="419"/>
                </a:cubicBezTo>
                <a:cubicBezTo>
                  <a:pt x="11" y="403"/>
                  <a:pt x="2" y="389"/>
                  <a:pt x="0" y="374"/>
                </a:cubicBezTo>
                <a:cubicBezTo>
                  <a:pt x="7" y="358"/>
                  <a:pt x="10" y="336"/>
                  <a:pt x="27" y="327"/>
                </a:cubicBezTo>
                <a:cubicBezTo>
                  <a:pt x="47" y="316"/>
                  <a:pt x="60" y="297"/>
                  <a:pt x="77" y="282"/>
                </a:cubicBezTo>
                <a:cubicBezTo>
                  <a:pt x="87" y="273"/>
                  <a:pt x="92" y="260"/>
                  <a:pt x="102" y="250"/>
                </a:cubicBezTo>
                <a:cubicBezTo>
                  <a:pt x="127" y="224"/>
                  <a:pt x="154" y="198"/>
                  <a:pt x="180" y="172"/>
                </a:cubicBezTo>
                <a:cubicBezTo>
                  <a:pt x="180" y="168"/>
                  <a:pt x="180" y="164"/>
                  <a:pt x="180" y="160"/>
                </a:cubicBezTo>
                <a:cubicBezTo>
                  <a:pt x="148" y="161"/>
                  <a:pt x="126" y="194"/>
                  <a:pt x="93" y="187"/>
                </a:cubicBezTo>
                <a:cubicBezTo>
                  <a:pt x="79" y="182"/>
                  <a:pt x="70" y="170"/>
                  <a:pt x="60" y="159"/>
                </a:cubicBezTo>
                <a:cubicBezTo>
                  <a:pt x="59" y="150"/>
                  <a:pt x="58" y="141"/>
                  <a:pt x="55" y="133"/>
                </a:cubicBezTo>
                <a:cubicBezTo>
                  <a:pt x="53" y="125"/>
                  <a:pt x="59" y="117"/>
                  <a:pt x="63" y="112"/>
                </a:cubicBezTo>
                <a:cubicBezTo>
                  <a:pt x="75" y="100"/>
                  <a:pt x="84" y="85"/>
                  <a:pt x="95" y="71"/>
                </a:cubicBezTo>
                <a:cubicBezTo>
                  <a:pt x="106" y="60"/>
                  <a:pt x="114" y="45"/>
                  <a:pt x="124" y="33"/>
                </a:cubicBezTo>
                <a:cubicBezTo>
                  <a:pt x="131" y="22"/>
                  <a:pt x="141" y="13"/>
                  <a:pt x="144" y="0"/>
                </a:cubicBezTo>
                <a:moveTo>
                  <a:pt x="503" y="36"/>
                </a:moveTo>
                <a:cubicBezTo>
                  <a:pt x="513" y="33"/>
                  <a:pt x="517" y="44"/>
                  <a:pt x="522" y="50"/>
                </a:cubicBezTo>
                <a:cubicBezTo>
                  <a:pt x="526" y="68"/>
                  <a:pt x="517" y="86"/>
                  <a:pt x="521" y="102"/>
                </a:cubicBezTo>
                <a:cubicBezTo>
                  <a:pt x="536" y="108"/>
                  <a:pt x="548" y="92"/>
                  <a:pt x="560" y="85"/>
                </a:cubicBezTo>
                <a:cubicBezTo>
                  <a:pt x="560" y="69"/>
                  <a:pt x="561" y="53"/>
                  <a:pt x="553" y="38"/>
                </a:cubicBezTo>
                <a:cubicBezTo>
                  <a:pt x="556" y="39"/>
                  <a:pt x="561" y="40"/>
                  <a:pt x="563" y="40"/>
                </a:cubicBezTo>
                <a:cubicBezTo>
                  <a:pt x="576" y="52"/>
                  <a:pt x="589" y="63"/>
                  <a:pt x="596" y="78"/>
                </a:cubicBezTo>
                <a:cubicBezTo>
                  <a:pt x="612" y="77"/>
                  <a:pt x="630" y="72"/>
                  <a:pt x="644" y="83"/>
                </a:cubicBezTo>
                <a:cubicBezTo>
                  <a:pt x="652" y="88"/>
                  <a:pt x="652" y="98"/>
                  <a:pt x="652" y="106"/>
                </a:cubicBezTo>
                <a:cubicBezTo>
                  <a:pt x="634" y="101"/>
                  <a:pt x="614" y="105"/>
                  <a:pt x="599" y="118"/>
                </a:cubicBezTo>
                <a:cubicBezTo>
                  <a:pt x="597" y="133"/>
                  <a:pt x="603" y="150"/>
                  <a:pt x="595" y="164"/>
                </a:cubicBezTo>
                <a:cubicBezTo>
                  <a:pt x="590" y="174"/>
                  <a:pt x="593" y="186"/>
                  <a:pt x="592" y="196"/>
                </a:cubicBezTo>
                <a:cubicBezTo>
                  <a:pt x="573" y="215"/>
                  <a:pt x="569" y="250"/>
                  <a:pt x="588" y="270"/>
                </a:cubicBezTo>
                <a:cubicBezTo>
                  <a:pt x="583" y="284"/>
                  <a:pt x="571" y="292"/>
                  <a:pt x="560" y="300"/>
                </a:cubicBezTo>
                <a:cubicBezTo>
                  <a:pt x="547" y="310"/>
                  <a:pt x="531" y="317"/>
                  <a:pt x="515" y="317"/>
                </a:cubicBezTo>
                <a:cubicBezTo>
                  <a:pt x="515" y="311"/>
                  <a:pt x="516" y="306"/>
                  <a:pt x="516" y="300"/>
                </a:cubicBezTo>
                <a:cubicBezTo>
                  <a:pt x="503" y="303"/>
                  <a:pt x="490" y="302"/>
                  <a:pt x="478" y="309"/>
                </a:cubicBezTo>
                <a:cubicBezTo>
                  <a:pt x="472" y="305"/>
                  <a:pt x="463" y="304"/>
                  <a:pt x="458" y="298"/>
                </a:cubicBezTo>
                <a:cubicBezTo>
                  <a:pt x="456" y="287"/>
                  <a:pt x="461" y="276"/>
                  <a:pt x="463" y="266"/>
                </a:cubicBezTo>
                <a:cubicBezTo>
                  <a:pt x="462" y="238"/>
                  <a:pt x="464" y="210"/>
                  <a:pt x="464" y="182"/>
                </a:cubicBezTo>
                <a:cubicBezTo>
                  <a:pt x="462" y="182"/>
                  <a:pt x="459" y="180"/>
                  <a:pt x="457" y="180"/>
                </a:cubicBezTo>
                <a:cubicBezTo>
                  <a:pt x="443" y="190"/>
                  <a:pt x="428" y="200"/>
                  <a:pt x="410" y="201"/>
                </a:cubicBezTo>
                <a:cubicBezTo>
                  <a:pt x="389" y="209"/>
                  <a:pt x="356" y="195"/>
                  <a:pt x="360" y="170"/>
                </a:cubicBezTo>
                <a:cubicBezTo>
                  <a:pt x="376" y="166"/>
                  <a:pt x="389" y="155"/>
                  <a:pt x="405" y="150"/>
                </a:cubicBezTo>
                <a:cubicBezTo>
                  <a:pt x="429" y="142"/>
                  <a:pt x="452" y="132"/>
                  <a:pt x="474" y="118"/>
                </a:cubicBezTo>
                <a:cubicBezTo>
                  <a:pt x="480" y="105"/>
                  <a:pt x="485" y="93"/>
                  <a:pt x="484" y="79"/>
                </a:cubicBezTo>
                <a:cubicBezTo>
                  <a:pt x="488" y="70"/>
                  <a:pt x="489" y="59"/>
                  <a:pt x="489" y="49"/>
                </a:cubicBezTo>
                <a:cubicBezTo>
                  <a:pt x="494" y="45"/>
                  <a:pt x="498" y="40"/>
                  <a:pt x="503" y="36"/>
                </a:cubicBezTo>
                <a:moveTo>
                  <a:pt x="509" y="162"/>
                </a:moveTo>
                <a:cubicBezTo>
                  <a:pt x="507" y="173"/>
                  <a:pt x="504" y="184"/>
                  <a:pt x="499" y="194"/>
                </a:cubicBezTo>
                <a:cubicBezTo>
                  <a:pt x="493" y="204"/>
                  <a:pt x="496" y="215"/>
                  <a:pt x="495" y="225"/>
                </a:cubicBezTo>
                <a:cubicBezTo>
                  <a:pt x="513" y="229"/>
                  <a:pt x="524" y="213"/>
                  <a:pt x="529" y="198"/>
                </a:cubicBezTo>
                <a:cubicBezTo>
                  <a:pt x="524" y="196"/>
                  <a:pt x="520" y="194"/>
                  <a:pt x="515" y="192"/>
                </a:cubicBezTo>
                <a:cubicBezTo>
                  <a:pt x="515" y="189"/>
                  <a:pt x="515" y="184"/>
                  <a:pt x="515" y="181"/>
                </a:cubicBezTo>
                <a:cubicBezTo>
                  <a:pt x="529" y="177"/>
                  <a:pt x="540" y="190"/>
                  <a:pt x="555" y="189"/>
                </a:cubicBezTo>
                <a:cubicBezTo>
                  <a:pt x="555" y="171"/>
                  <a:pt x="559" y="152"/>
                  <a:pt x="553" y="135"/>
                </a:cubicBezTo>
                <a:cubicBezTo>
                  <a:pt x="536" y="139"/>
                  <a:pt x="520" y="148"/>
                  <a:pt x="509" y="162"/>
                </a:cubicBezTo>
                <a:moveTo>
                  <a:pt x="516" y="236"/>
                </a:moveTo>
                <a:cubicBezTo>
                  <a:pt x="507" y="243"/>
                  <a:pt x="496" y="251"/>
                  <a:pt x="499" y="264"/>
                </a:cubicBezTo>
                <a:cubicBezTo>
                  <a:pt x="505" y="264"/>
                  <a:pt x="509" y="262"/>
                  <a:pt x="513" y="258"/>
                </a:cubicBezTo>
                <a:cubicBezTo>
                  <a:pt x="524" y="257"/>
                  <a:pt x="536" y="257"/>
                  <a:pt x="545" y="250"/>
                </a:cubicBezTo>
                <a:cubicBezTo>
                  <a:pt x="558" y="245"/>
                  <a:pt x="554" y="230"/>
                  <a:pt x="555" y="219"/>
                </a:cubicBezTo>
                <a:cubicBezTo>
                  <a:pt x="539" y="216"/>
                  <a:pt x="529" y="229"/>
                  <a:pt x="516" y="236"/>
                </a:cubicBezTo>
                <a:moveTo>
                  <a:pt x="1015" y="104"/>
                </a:moveTo>
                <a:cubicBezTo>
                  <a:pt x="1022" y="103"/>
                  <a:pt x="1030" y="102"/>
                  <a:pt x="1038" y="103"/>
                </a:cubicBezTo>
                <a:cubicBezTo>
                  <a:pt x="1047" y="110"/>
                  <a:pt x="1056" y="119"/>
                  <a:pt x="1060" y="130"/>
                </a:cubicBezTo>
                <a:cubicBezTo>
                  <a:pt x="1064" y="139"/>
                  <a:pt x="1059" y="151"/>
                  <a:pt x="1068" y="159"/>
                </a:cubicBezTo>
                <a:cubicBezTo>
                  <a:pt x="1078" y="169"/>
                  <a:pt x="1061" y="177"/>
                  <a:pt x="1055" y="184"/>
                </a:cubicBezTo>
                <a:cubicBezTo>
                  <a:pt x="1055" y="189"/>
                  <a:pt x="1055" y="194"/>
                  <a:pt x="1055" y="199"/>
                </a:cubicBezTo>
                <a:cubicBezTo>
                  <a:pt x="1066" y="200"/>
                  <a:pt x="1077" y="204"/>
                  <a:pt x="1087" y="209"/>
                </a:cubicBezTo>
                <a:cubicBezTo>
                  <a:pt x="1093" y="212"/>
                  <a:pt x="1093" y="221"/>
                  <a:pt x="1089" y="226"/>
                </a:cubicBezTo>
                <a:cubicBezTo>
                  <a:pt x="1083" y="238"/>
                  <a:pt x="1067" y="240"/>
                  <a:pt x="1055" y="240"/>
                </a:cubicBezTo>
                <a:cubicBezTo>
                  <a:pt x="1055" y="244"/>
                  <a:pt x="1055" y="249"/>
                  <a:pt x="1056" y="254"/>
                </a:cubicBezTo>
                <a:cubicBezTo>
                  <a:pt x="1054" y="256"/>
                  <a:pt x="1050" y="259"/>
                  <a:pt x="1048" y="261"/>
                </a:cubicBezTo>
                <a:cubicBezTo>
                  <a:pt x="1048" y="305"/>
                  <a:pt x="1048" y="349"/>
                  <a:pt x="1048" y="394"/>
                </a:cubicBezTo>
                <a:cubicBezTo>
                  <a:pt x="1043" y="405"/>
                  <a:pt x="1043" y="420"/>
                  <a:pt x="1031" y="427"/>
                </a:cubicBezTo>
                <a:cubicBezTo>
                  <a:pt x="1030" y="373"/>
                  <a:pt x="1031" y="319"/>
                  <a:pt x="1030" y="266"/>
                </a:cubicBezTo>
                <a:cubicBezTo>
                  <a:pt x="1031" y="260"/>
                  <a:pt x="1025" y="256"/>
                  <a:pt x="1021" y="251"/>
                </a:cubicBezTo>
                <a:cubicBezTo>
                  <a:pt x="1012" y="253"/>
                  <a:pt x="1006" y="261"/>
                  <a:pt x="997" y="264"/>
                </a:cubicBezTo>
                <a:cubicBezTo>
                  <a:pt x="989" y="263"/>
                  <a:pt x="977" y="268"/>
                  <a:pt x="972" y="258"/>
                </a:cubicBezTo>
                <a:cubicBezTo>
                  <a:pt x="971" y="246"/>
                  <a:pt x="972" y="233"/>
                  <a:pt x="972" y="221"/>
                </a:cubicBezTo>
                <a:cubicBezTo>
                  <a:pt x="985" y="218"/>
                  <a:pt x="999" y="211"/>
                  <a:pt x="1005" y="199"/>
                </a:cubicBezTo>
                <a:cubicBezTo>
                  <a:pt x="1009" y="190"/>
                  <a:pt x="1000" y="183"/>
                  <a:pt x="998" y="174"/>
                </a:cubicBezTo>
                <a:cubicBezTo>
                  <a:pt x="998" y="160"/>
                  <a:pt x="998" y="145"/>
                  <a:pt x="998" y="131"/>
                </a:cubicBezTo>
                <a:cubicBezTo>
                  <a:pt x="1006" y="135"/>
                  <a:pt x="1012" y="141"/>
                  <a:pt x="1019" y="147"/>
                </a:cubicBezTo>
                <a:cubicBezTo>
                  <a:pt x="1025" y="155"/>
                  <a:pt x="1029" y="143"/>
                  <a:pt x="1031" y="138"/>
                </a:cubicBezTo>
                <a:cubicBezTo>
                  <a:pt x="1026" y="127"/>
                  <a:pt x="1018" y="116"/>
                  <a:pt x="1015" y="104"/>
                </a:cubicBezTo>
                <a:moveTo>
                  <a:pt x="807" y="114"/>
                </a:moveTo>
                <a:cubicBezTo>
                  <a:pt x="815" y="119"/>
                  <a:pt x="819" y="127"/>
                  <a:pt x="824" y="134"/>
                </a:cubicBezTo>
                <a:cubicBezTo>
                  <a:pt x="820" y="156"/>
                  <a:pt x="809" y="177"/>
                  <a:pt x="803" y="198"/>
                </a:cubicBezTo>
                <a:cubicBezTo>
                  <a:pt x="811" y="202"/>
                  <a:pt x="820" y="199"/>
                  <a:pt x="829" y="201"/>
                </a:cubicBezTo>
                <a:cubicBezTo>
                  <a:pt x="839" y="206"/>
                  <a:pt x="837" y="218"/>
                  <a:pt x="836" y="228"/>
                </a:cubicBezTo>
                <a:cubicBezTo>
                  <a:pt x="826" y="236"/>
                  <a:pt x="813" y="243"/>
                  <a:pt x="806" y="254"/>
                </a:cubicBezTo>
                <a:cubicBezTo>
                  <a:pt x="798" y="270"/>
                  <a:pt x="790" y="286"/>
                  <a:pt x="782" y="303"/>
                </a:cubicBezTo>
                <a:cubicBezTo>
                  <a:pt x="780" y="309"/>
                  <a:pt x="772" y="308"/>
                  <a:pt x="766" y="309"/>
                </a:cubicBezTo>
                <a:cubicBezTo>
                  <a:pt x="766" y="298"/>
                  <a:pt x="767" y="287"/>
                  <a:pt x="774" y="278"/>
                </a:cubicBezTo>
                <a:cubicBezTo>
                  <a:pt x="782" y="267"/>
                  <a:pt x="786" y="254"/>
                  <a:pt x="793" y="242"/>
                </a:cubicBezTo>
                <a:cubicBezTo>
                  <a:pt x="802" y="236"/>
                  <a:pt x="811" y="231"/>
                  <a:pt x="820" y="224"/>
                </a:cubicBezTo>
                <a:cubicBezTo>
                  <a:pt x="819" y="220"/>
                  <a:pt x="818" y="216"/>
                  <a:pt x="818" y="212"/>
                </a:cubicBezTo>
                <a:cubicBezTo>
                  <a:pt x="800" y="212"/>
                  <a:pt x="790" y="233"/>
                  <a:pt x="772" y="232"/>
                </a:cubicBezTo>
                <a:cubicBezTo>
                  <a:pt x="772" y="226"/>
                  <a:pt x="772" y="219"/>
                  <a:pt x="772" y="212"/>
                </a:cubicBezTo>
                <a:cubicBezTo>
                  <a:pt x="768" y="212"/>
                  <a:pt x="761" y="212"/>
                  <a:pt x="757" y="212"/>
                </a:cubicBezTo>
                <a:cubicBezTo>
                  <a:pt x="763" y="197"/>
                  <a:pt x="776" y="186"/>
                  <a:pt x="790" y="179"/>
                </a:cubicBezTo>
                <a:cubicBezTo>
                  <a:pt x="798" y="158"/>
                  <a:pt x="808" y="137"/>
                  <a:pt x="807" y="114"/>
                </a:cubicBezTo>
                <a:moveTo>
                  <a:pt x="925" y="142"/>
                </a:moveTo>
                <a:cubicBezTo>
                  <a:pt x="939" y="146"/>
                  <a:pt x="947" y="161"/>
                  <a:pt x="952" y="174"/>
                </a:cubicBezTo>
                <a:cubicBezTo>
                  <a:pt x="953" y="197"/>
                  <a:pt x="924" y="210"/>
                  <a:pt x="927" y="234"/>
                </a:cubicBezTo>
                <a:cubicBezTo>
                  <a:pt x="927" y="246"/>
                  <a:pt x="937" y="255"/>
                  <a:pt x="940" y="266"/>
                </a:cubicBezTo>
                <a:cubicBezTo>
                  <a:pt x="939" y="277"/>
                  <a:pt x="938" y="288"/>
                  <a:pt x="939" y="298"/>
                </a:cubicBezTo>
                <a:cubicBezTo>
                  <a:pt x="935" y="302"/>
                  <a:pt x="930" y="304"/>
                  <a:pt x="925" y="304"/>
                </a:cubicBezTo>
                <a:cubicBezTo>
                  <a:pt x="918" y="298"/>
                  <a:pt x="915" y="289"/>
                  <a:pt x="910" y="281"/>
                </a:cubicBezTo>
                <a:cubicBezTo>
                  <a:pt x="904" y="276"/>
                  <a:pt x="895" y="277"/>
                  <a:pt x="888" y="275"/>
                </a:cubicBezTo>
                <a:cubicBezTo>
                  <a:pt x="888" y="260"/>
                  <a:pt x="887" y="244"/>
                  <a:pt x="888" y="229"/>
                </a:cubicBezTo>
                <a:cubicBezTo>
                  <a:pt x="900" y="214"/>
                  <a:pt x="904" y="194"/>
                  <a:pt x="913" y="177"/>
                </a:cubicBezTo>
                <a:cubicBezTo>
                  <a:pt x="918" y="166"/>
                  <a:pt x="922" y="154"/>
                  <a:pt x="925" y="142"/>
                </a:cubicBezTo>
                <a:moveTo>
                  <a:pt x="719" y="168"/>
                </a:moveTo>
                <a:cubicBezTo>
                  <a:pt x="720" y="160"/>
                  <a:pt x="722" y="153"/>
                  <a:pt x="724" y="145"/>
                </a:cubicBezTo>
                <a:cubicBezTo>
                  <a:pt x="739" y="154"/>
                  <a:pt x="744" y="172"/>
                  <a:pt x="759" y="181"/>
                </a:cubicBezTo>
                <a:cubicBezTo>
                  <a:pt x="746" y="188"/>
                  <a:pt x="727" y="194"/>
                  <a:pt x="726" y="211"/>
                </a:cubicBezTo>
                <a:cubicBezTo>
                  <a:pt x="734" y="217"/>
                  <a:pt x="744" y="221"/>
                  <a:pt x="754" y="220"/>
                </a:cubicBezTo>
                <a:cubicBezTo>
                  <a:pt x="748" y="228"/>
                  <a:pt x="743" y="236"/>
                  <a:pt x="740" y="246"/>
                </a:cubicBezTo>
                <a:cubicBezTo>
                  <a:pt x="738" y="263"/>
                  <a:pt x="743" y="281"/>
                  <a:pt x="736" y="297"/>
                </a:cubicBezTo>
                <a:cubicBezTo>
                  <a:pt x="734" y="305"/>
                  <a:pt x="733" y="314"/>
                  <a:pt x="731" y="322"/>
                </a:cubicBezTo>
                <a:cubicBezTo>
                  <a:pt x="719" y="321"/>
                  <a:pt x="710" y="308"/>
                  <a:pt x="698" y="309"/>
                </a:cubicBezTo>
                <a:cubicBezTo>
                  <a:pt x="686" y="308"/>
                  <a:pt x="674" y="309"/>
                  <a:pt x="663" y="309"/>
                </a:cubicBezTo>
                <a:cubicBezTo>
                  <a:pt x="675" y="287"/>
                  <a:pt x="700" y="280"/>
                  <a:pt x="714" y="260"/>
                </a:cubicBezTo>
                <a:cubicBezTo>
                  <a:pt x="700" y="254"/>
                  <a:pt x="689" y="267"/>
                  <a:pt x="676" y="265"/>
                </a:cubicBezTo>
                <a:cubicBezTo>
                  <a:pt x="676" y="255"/>
                  <a:pt x="674" y="244"/>
                  <a:pt x="677" y="234"/>
                </a:cubicBezTo>
                <a:cubicBezTo>
                  <a:pt x="684" y="223"/>
                  <a:pt x="693" y="213"/>
                  <a:pt x="703" y="204"/>
                </a:cubicBezTo>
                <a:cubicBezTo>
                  <a:pt x="702" y="200"/>
                  <a:pt x="702" y="197"/>
                  <a:pt x="702" y="193"/>
                </a:cubicBezTo>
                <a:cubicBezTo>
                  <a:pt x="691" y="194"/>
                  <a:pt x="679" y="193"/>
                  <a:pt x="674" y="181"/>
                </a:cubicBezTo>
                <a:cubicBezTo>
                  <a:pt x="685" y="174"/>
                  <a:pt x="698" y="175"/>
                  <a:pt x="711" y="175"/>
                </a:cubicBezTo>
                <a:cubicBezTo>
                  <a:pt x="713" y="172"/>
                  <a:pt x="716" y="170"/>
                  <a:pt x="719" y="168"/>
                </a:cubicBezTo>
                <a:moveTo>
                  <a:pt x="708" y="221"/>
                </a:moveTo>
                <a:cubicBezTo>
                  <a:pt x="708" y="224"/>
                  <a:pt x="708" y="228"/>
                  <a:pt x="708" y="232"/>
                </a:cubicBezTo>
                <a:cubicBezTo>
                  <a:pt x="711" y="232"/>
                  <a:pt x="715" y="232"/>
                  <a:pt x="719" y="232"/>
                </a:cubicBezTo>
                <a:cubicBezTo>
                  <a:pt x="719" y="228"/>
                  <a:pt x="719" y="224"/>
                  <a:pt x="719" y="220"/>
                </a:cubicBezTo>
                <a:cubicBezTo>
                  <a:pt x="716" y="220"/>
                  <a:pt x="712" y="220"/>
                  <a:pt x="708" y="221"/>
                </a:cubicBezTo>
                <a:moveTo>
                  <a:pt x="253" y="264"/>
                </a:moveTo>
                <a:cubicBezTo>
                  <a:pt x="275" y="251"/>
                  <a:pt x="300" y="262"/>
                  <a:pt x="322" y="270"/>
                </a:cubicBezTo>
                <a:cubicBezTo>
                  <a:pt x="341" y="271"/>
                  <a:pt x="359" y="278"/>
                  <a:pt x="375" y="288"/>
                </a:cubicBezTo>
                <a:cubicBezTo>
                  <a:pt x="385" y="294"/>
                  <a:pt x="387" y="307"/>
                  <a:pt x="393" y="317"/>
                </a:cubicBezTo>
                <a:cubicBezTo>
                  <a:pt x="384" y="326"/>
                  <a:pt x="388" y="338"/>
                  <a:pt x="386" y="349"/>
                </a:cubicBezTo>
                <a:cubicBezTo>
                  <a:pt x="381" y="360"/>
                  <a:pt x="372" y="373"/>
                  <a:pt x="358" y="366"/>
                </a:cubicBezTo>
                <a:cubicBezTo>
                  <a:pt x="341" y="351"/>
                  <a:pt x="326" y="334"/>
                  <a:pt x="309" y="318"/>
                </a:cubicBezTo>
                <a:cubicBezTo>
                  <a:pt x="297" y="306"/>
                  <a:pt x="280" y="303"/>
                  <a:pt x="266" y="293"/>
                </a:cubicBezTo>
                <a:cubicBezTo>
                  <a:pt x="253" y="282"/>
                  <a:pt x="236" y="276"/>
                  <a:pt x="218" y="276"/>
                </a:cubicBezTo>
                <a:cubicBezTo>
                  <a:pt x="211" y="277"/>
                  <a:pt x="209" y="269"/>
                  <a:pt x="205" y="264"/>
                </a:cubicBezTo>
                <a:cubicBezTo>
                  <a:pt x="221" y="263"/>
                  <a:pt x="237" y="265"/>
                  <a:pt x="253" y="264"/>
                </a:cubicBezTo>
                <a:moveTo>
                  <a:pt x="823" y="263"/>
                </a:moveTo>
                <a:cubicBezTo>
                  <a:pt x="841" y="275"/>
                  <a:pt x="862" y="287"/>
                  <a:pt x="869" y="309"/>
                </a:cubicBezTo>
                <a:cubicBezTo>
                  <a:pt x="856" y="317"/>
                  <a:pt x="847" y="304"/>
                  <a:pt x="839" y="296"/>
                </a:cubicBezTo>
                <a:cubicBezTo>
                  <a:pt x="831" y="286"/>
                  <a:pt x="830" y="273"/>
                  <a:pt x="823" y="263"/>
                </a:cubicBezTo>
                <a:moveTo>
                  <a:pt x="447" y="372"/>
                </a:moveTo>
                <a:cubicBezTo>
                  <a:pt x="467" y="354"/>
                  <a:pt x="484" y="333"/>
                  <a:pt x="508" y="320"/>
                </a:cubicBezTo>
                <a:cubicBezTo>
                  <a:pt x="508" y="324"/>
                  <a:pt x="509" y="332"/>
                  <a:pt x="509" y="336"/>
                </a:cubicBezTo>
                <a:cubicBezTo>
                  <a:pt x="523" y="336"/>
                  <a:pt x="536" y="328"/>
                  <a:pt x="550" y="323"/>
                </a:cubicBezTo>
                <a:cubicBezTo>
                  <a:pt x="567" y="322"/>
                  <a:pt x="584" y="323"/>
                  <a:pt x="601" y="323"/>
                </a:cubicBezTo>
                <a:cubicBezTo>
                  <a:pt x="612" y="332"/>
                  <a:pt x="632" y="337"/>
                  <a:pt x="631" y="354"/>
                </a:cubicBezTo>
                <a:cubicBezTo>
                  <a:pt x="604" y="355"/>
                  <a:pt x="580" y="373"/>
                  <a:pt x="553" y="373"/>
                </a:cubicBezTo>
                <a:cubicBezTo>
                  <a:pt x="564" y="363"/>
                  <a:pt x="580" y="360"/>
                  <a:pt x="592" y="352"/>
                </a:cubicBezTo>
                <a:cubicBezTo>
                  <a:pt x="592" y="346"/>
                  <a:pt x="592" y="341"/>
                  <a:pt x="592" y="335"/>
                </a:cubicBezTo>
                <a:cubicBezTo>
                  <a:pt x="576" y="335"/>
                  <a:pt x="559" y="335"/>
                  <a:pt x="542" y="335"/>
                </a:cubicBezTo>
                <a:cubicBezTo>
                  <a:pt x="540" y="338"/>
                  <a:pt x="537" y="340"/>
                  <a:pt x="534" y="342"/>
                </a:cubicBezTo>
                <a:cubicBezTo>
                  <a:pt x="510" y="339"/>
                  <a:pt x="492" y="356"/>
                  <a:pt x="477" y="372"/>
                </a:cubicBezTo>
                <a:cubicBezTo>
                  <a:pt x="467" y="374"/>
                  <a:pt x="457" y="373"/>
                  <a:pt x="447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27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35C85B-BFA7-451B-B022-AC4D0F17B3EE}"/>
              </a:ext>
            </a:extLst>
          </p:cNvPr>
          <p:cNvSpPr txBox="1"/>
          <p:nvPr userDrawn="1"/>
        </p:nvSpPr>
        <p:spPr>
          <a:xfrm>
            <a:off x="877824" y="2825496"/>
            <a:ext cx="241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spc="6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ontents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92A8DC-00D5-4A8C-947C-BB4A4856C6AF}"/>
              </a:ext>
            </a:extLst>
          </p:cNvPr>
          <p:cNvSpPr txBox="1"/>
          <p:nvPr userDrawn="1"/>
        </p:nvSpPr>
        <p:spPr>
          <a:xfrm>
            <a:off x="1749043" y="2899541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600" dirty="0">
                <a:solidFill>
                  <a:schemeClr val="accent1"/>
                </a:solidFill>
              </a:rPr>
              <a:t>目 录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229B81D-CE2E-45DA-AB35-0A8A2E00C4FA}"/>
              </a:ext>
            </a:extLst>
          </p:cNvPr>
          <p:cNvCxnSpPr>
            <a:cxnSpLocks/>
          </p:cNvCxnSpPr>
          <p:nvPr userDrawn="1"/>
        </p:nvCxnSpPr>
        <p:spPr>
          <a:xfrm>
            <a:off x="1783080" y="3840480"/>
            <a:ext cx="1143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文本占位符 8">
            <a:extLst>
              <a:ext uri="{FF2B5EF4-FFF2-40B4-BE49-F238E27FC236}">
                <a16:creationId xmlns:a16="http://schemas.microsoft.com/office/drawing/2014/main" id="{D6505E42-E996-49CA-8456-583291E5A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3738" y="1399032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6" name="文本占位符 8">
            <a:extLst>
              <a:ext uri="{FF2B5EF4-FFF2-40B4-BE49-F238E27FC236}">
                <a16:creationId xmlns:a16="http://schemas.microsoft.com/office/drawing/2014/main" id="{D1996578-A78B-416A-82C4-6760BA5E7D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23738" y="2625882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8" name="文本占位符 8">
            <a:extLst>
              <a:ext uri="{FF2B5EF4-FFF2-40B4-BE49-F238E27FC236}">
                <a16:creationId xmlns:a16="http://schemas.microsoft.com/office/drawing/2014/main" id="{8CFA53E7-CDF5-4B53-A9C9-165B5675DA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3738" y="3852732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20" name="文本占位符 8">
            <a:extLst>
              <a:ext uri="{FF2B5EF4-FFF2-40B4-BE49-F238E27FC236}">
                <a16:creationId xmlns:a16="http://schemas.microsoft.com/office/drawing/2014/main" id="{230A535C-082F-462E-8CAB-D0B01449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3738" y="5079582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54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213876D-BBCC-47AC-9AD3-E722E6BA642F}"/>
              </a:ext>
            </a:extLst>
          </p:cNvPr>
          <p:cNvGrpSpPr/>
          <p:nvPr userDrawn="1"/>
        </p:nvGrpSpPr>
        <p:grpSpPr>
          <a:xfrm>
            <a:off x="411480" y="140946"/>
            <a:ext cx="2412648" cy="1107996"/>
            <a:chOff x="384048" y="0"/>
            <a:chExt cx="2412648" cy="110799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35C85B-BFA7-451B-B022-AC4D0F17B3EE}"/>
                </a:ext>
              </a:extLst>
            </p:cNvPr>
            <p:cNvSpPr txBox="1"/>
            <p:nvPr userDrawn="1"/>
          </p:nvSpPr>
          <p:spPr>
            <a:xfrm>
              <a:off x="384048" y="0"/>
              <a:ext cx="241264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spc="600" dirty="0">
                  <a:solidFill>
                    <a:schemeClr val="bg1">
                      <a:lumMod val="65000"/>
                    </a:schemeClr>
                  </a:solidFill>
                </a:rPr>
                <a:t>C</a:t>
              </a:r>
              <a:r>
                <a:rPr lang="en-US" altLang="zh-CN" sz="3200" b="1" dirty="0">
                  <a:solidFill>
                    <a:schemeClr val="bg1">
                      <a:lumMod val="65000"/>
                    </a:schemeClr>
                  </a:solidFill>
                </a:rPr>
                <a:t>ontents</a:t>
              </a:r>
              <a:endParaRPr lang="zh-CN" alt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092A8DC-00D5-4A8C-947C-BB4A4856C6AF}"/>
                </a:ext>
              </a:extLst>
            </p:cNvPr>
            <p:cNvSpPr txBox="1"/>
            <p:nvPr userDrawn="1"/>
          </p:nvSpPr>
          <p:spPr>
            <a:xfrm>
              <a:off x="1255267" y="74045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accent1"/>
                  </a:solidFill>
                </a:rPr>
                <a:t>目 录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8B9AAD2-3A3B-4CF2-AB08-E209688E54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5267" y="1024128"/>
              <a:ext cx="1143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F1DF1244-CB14-428F-B09B-EEAF3DEA85CA}"/>
              </a:ext>
            </a:extLst>
          </p:cNvPr>
          <p:cNvSpPr/>
          <p:nvPr userDrawn="1"/>
        </p:nvSpPr>
        <p:spPr>
          <a:xfrm>
            <a:off x="0" y="521208"/>
            <a:ext cx="338328" cy="329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65E38D3-BC34-4764-895E-8909F04A7F85}"/>
              </a:ext>
            </a:extLst>
          </p:cNvPr>
          <p:cNvSpPr/>
          <p:nvPr userDrawn="1"/>
        </p:nvSpPr>
        <p:spPr>
          <a:xfrm>
            <a:off x="2897280" y="521208"/>
            <a:ext cx="2160000" cy="329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8">
            <a:extLst>
              <a:ext uri="{FF2B5EF4-FFF2-40B4-BE49-F238E27FC236}">
                <a16:creationId xmlns:a16="http://schemas.microsoft.com/office/drawing/2014/main" id="{5D3794E0-3363-416A-9CCE-36206A06B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9842" y="177477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6" name="文本占位符 8">
            <a:extLst>
              <a:ext uri="{FF2B5EF4-FFF2-40B4-BE49-F238E27FC236}">
                <a16:creationId xmlns:a16="http://schemas.microsoft.com/office/drawing/2014/main" id="{6EB29860-3C91-4122-B329-27BD9FFD5E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9842" y="300162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8" name="文本占位符 8">
            <a:extLst>
              <a:ext uri="{FF2B5EF4-FFF2-40B4-BE49-F238E27FC236}">
                <a16:creationId xmlns:a16="http://schemas.microsoft.com/office/drawing/2014/main" id="{9131663A-7A54-4439-8303-E5A13643E5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9842" y="422847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20" name="文本占位符 8">
            <a:extLst>
              <a:ext uri="{FF2B5EF4-FFF2-40B4-BE49-F238E27FC236}">
                <a16:creationId xmlns:a16="http://schemas.microsoft.com/office/drawing/2014/main" id="{FA033094-802E-4A40-8E77-C54A13CC9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9842" y="545532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902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4">
            <a:extLst>
              <a:ext uri="{FF2B5EF4-FFF2-40B4-BE49-F238E27FC236}">
                <a16:creationId xmlns:a16="http://schemas.microsoft.com/office/drawing/2014/main" id="{9502A241-752F-4CFD-9AFC-8EF828305963}"/>
              </a:ext>
            </a:extLst>
          </p:cNvPr>
          <p:cNvSpPr/>
          <p:nvPr userDrawn="1"/>
        </p:nvSpPr>
        <p:spPr>
          <a:xfrm>
            <a:off x="1" y="0"/>
            <a:ext cx="3895344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127000" dist="38100" sx="101000" sy="101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1F84AA-F51F-4DA4-B3F4-20A920E62EBD}"/>
              </a:ext>
            </a:extLst>
          </p:cNvPr>
          <p:cNvSpPr txBox="1"/>
          <p:nvPr userDrawn="1"/>
        </p:nvSpPr>
        <p:spPr>
          <a:xfrm>
            <a:off x="1435242" y="151180"/>
            <a:ext cx="10248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C</a:t>
            </a: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O</a:t>
            </a: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N</a:t>
            </a: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T</a:t>
            </a: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E</a:t>
            </a: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N</a:t>
            </a: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T</a:t>
            </a:r>
            <a:endParaRPr lang="zh-CN" altLang="en-US" sz="6000" b="1" dirty="0">
              <a:solidFill>
                <a:srgbClr val="FFFFFF">
                  <a:alpha val="17000"/>
                </a:srgbClr>
              </a:solidFill>
              <a:latin typeface="+mj-ea"/>
              <a:ea typeface="+mj-ea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BDC9A70-8AD5-47D9-BECB-37F57D987382}"/>
              </a:ext>
            </a:extLst>
          </p:cNvPr>
          <p:cNvCxnSpPr/>
          <p:nvPr userDrawn="1"/>
        </p:nvCxnSpPr>
        <p:spPr>
          <a:xfrm>
            <a:off x="3929878" y="10698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F442277-35B0-4DA9-B0D8-533ABB0F1E89}"/>
              </a:ext>
            </a:extLst>
          </p:cNvPr>
          <p:cNvSpPr txBox="1"/>
          <p:nvPr userDrawn="1"/>
        </p:nvSpPr>
        <p:spPr>
          <a:xfrm>
            <a:off x="676331" y="2644170"/>
            <a:ext cx="2542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目 录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E628D73-7892-476C-BD89-F04ECED84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2106" y="127185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文本占位符 8">
            <a:extLst>
              <a:ext uri="{FF2B5EF4-FFF2-40B4-BE49-F238E27FC236}">
                <a16:creationId xmlns:a16="http://schemas.microsoft.com/office/drawing/2014/main" id="{18CFD326-870C-4276-BD0F-D439B952E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106" y="249870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3" name="文本占位符 8">
            <a:extLst>
              <a:ext uri="{FF2B5EF4-FFF2-40B4-BE49-F238E27FC236}">
                <a16:creationId xmlns:a16="http://schemas.microsoft.com/office/drawing/2014/main" id="{99ED56CA-FE08-4915-81C9-F8804915F6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2106" y="372555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5" name="文本占位符 8">
            <a:extLst>
              <a:ext uri="{FF2B5EF4-FFF2-40B4-BE49-F238E27FC236}">
                <a16:creationId xmlns:a16="http://schemas.microsoft.com/office/drawing/2014/main" id="{9A3725E1-1B5E-41D8-9974-66AF59709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06" y="495240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682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A20E50-0FFB-4985-9D73-9395072F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69" y="196086"/>
            <a:ext cx="7462555" cy="5637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8020F3-F07B-4B2B-9DCE-4DDAA5B4179A}"/>
              </a:ext>
            </a:extLst>
          </p:cNvPr>
          <p:cNvSpPr/>
          <p:nvPr userDrawn="1"/>
        </p:nvSpPr>
        <p:spPr>
          <a:xfrm>
            <a:off x="-1" y="196085"/>
            <a:ext cx="997089" cy="57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77E0ED-7296-43BF-AD7F-EDDC4E620339}"/>
              </a:ext>
            </a:extLst>
          </p:cNvPr>
          <p:cNvSpPr/>
          <p:nvPr userDrawn="1"/>
        </p:nvSpPr>
        <p:spPr>
          <a:xfrm>
            <a:off x="997088" y="196085"/>
            <a:ext cx="211602" cy="574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12F9EE0-4701-485F-8F1D-9DF5F35D0DAE}"/>
              </a:ext>
            </a:extLst>
          </p:cNvPr>
          <p:cNvCxnSpPr>
            <a:cxnSpLocks/>
          </p:cNvCxnSpPr>
          <p:nvPr userDrawn="1"/>
        </p:nvCxnSpPr>
        <p:spPr>
          <a:xfrm>
            <a:off x="1102889" y="759841"/>
            <a:ext cx="19600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6">
            <a:extLst>
              <a:ext uri="{FF2B5EF4-FFF2-40B4-BE49-F238E27FC236}">
                <a16:creationId xmlns:a16="http://schemas.microsoft.com/office/drawing/2014/main" id="{8999FC62-E4EE-4A46-95AF-509BADC173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06743" y="94469"/>
            <a:ext cx="1698172" cy="680557"/>
          </a:xfrm>
          <a:custGeom>
            <a:avLst/>
            <a:gdLst>
              <a:gd name="T0" fmla="*/ 875 w 1364"/>
              <a:gd name="T1" fmla="*/ 81 h 545"/>
              <a:gd name="T2" fmla="*/ 495 w 1364"/>
              <a:gd name="T3" fmla="*/ 16 h 545"/>
              <a:gd name="T4" fmla="*/ 29 w 1364"/>
              <a:gd name="T5" fmla="*/ 253 h 545"/>
              <a:gd name="T6" fmla="*/ 160 w 1364"/>
              <a:gd name="T7" fmla="*/ 58 h 545"/>
              <a:gd name="T8" fmla="*/ 516 w 1364"/>
              <a:gd name="T9" fmla="*/ 138 h 545"/>
              <a:gd name="T10" fmla="*/ 465 w 1364"/>
              <a:gd name="T11" fmla="*/ 155 h 545"/>
              <a:gd name="T12" fmla="*/ 234 w 1364"/>
              <a:gd name="T13" fmla="*/ 171 h 545"/>
              <a:gd name="T14" fmla="*/ 177 w 1364"/>
              <a:gd name="T15" fmla="*/ 403 h 545"/>
              <a:gd name="T16" fmla="*/ 190 w 1364"/>
              <a:gd name="T17" fmla="*/ 248 h 545"/>
              <a:gd name="T18" fmla="*/ 662 w 1364"/>
              <a:gd name="T19" fmla="*/ 247 h 545"/>
              <a:gd name="T20" fmla="*/ 638 w 1364"/>
              <a:gd name="T21" fmla="*/ 247 h 545"/>
              <a:gd name="T22" fmla="*/ 990 w 1364"/>
              <a:gd name="T23" fmla="*/ 284 h 545"/>
              <a:gd name="T24" fmla="*/ 1065 w 1364"/>
              <a:gd name="T25" fmla="*/ 247 h 545"/>
              <a:gd name="T26" fmla="*/ 1040 w 1364"/>
              <a:gd name="T27" fmla="*/ 307 h 545"/>
              <a:gd name="T28" fmla="*/ 965 w 1364"/>
              <a:gd name="T29" fmla="*/ 346 h 545"/>
              <a:gd name="T30" fmla="*/ 523 w 1364"/>
              <a:gd name="T31" fmla="*/ 250 h 545"/>
              <a:gd name="T32" fmla="*/ 487 w 1364"/>
              <a:gd name="T33" fmla="*/ 344 h 545"/>
              <a:gd name="T34" fmla="*/ 472 w 1364"/>
              <a:gd name="T35" fmla="*/ 304 h 545"/>
              <a:gd name="T36" fmla="*/ 496 w 1364"/>
              <a:gd name="T37" fmla="*/ 249 h 545"/>
              <a:gd name="T38" fmla="*/ 620 w 1364"/>
              <a:gd name="T39" fmla="*/ 275 h 545"/>
              <a:gd name="T40" fmla="*/ 550 w 1364"/>
              <a:gd name="T41" fmla="*/ 342 h 545"/>
              <a:gd name="T42" fmla="*/ 557 w 1364"/>
              <a:gd name="T43" fmla="*/ 276 h 545"/>
              <a:gd name="T44" fmla="*/ 596 w 1364"/>
              <a:gd name="T45" fmla="*/ 276 h 545"/>
              <a:gd name="T46" fmla="*/ 674 w 1364"/>
              <a:gd name="T47" fmla="*/ 248 h 545"/>
              <a:gd name="T48" fmla="*/ 750 w 1364"/>
              <a:gd name="T49" fmla="*/ 248 h 545"/>
              <a:gd name="T50" fmla="*/ 738 w 1364"/>
              <a:gd name="T51" fmla="*/ 342 h 545"/>
              <a:gd name="T52" fmla="*/ 674 w 1364"/>
              <a:gd name="T53" fmla="*/ 344 h 545"/>
              <a:gd name="T54" fmla="*/ 887 w 1364"/>
              <a:gd name="T55" fmla="*/ 248 h 545"/>
              <a:gd name="T56" fmla="*/ 928 w 1364"/>
              <a:gd name="T57" fmla="*/ 282 h 545"/>
              <a:gd name="T58" fmla="*/ 885 w 1364"/>
              <a:gd name="T59" fmla="*/ 319 h 545"/>
              <a:gd name="T60" fmla="*/ 957 w 1364"/>
              <a:gd name="T61" fmla="*/ 308 h 545"/>
              <a:gd name="T62" fmla="*/ 858 w 1364"/>
              <a:gd name="T63" fmla="*/ 329 h 545"/>
              <a:gd name="T64" fmla="*/ 1161 w 1364"/>
              <a:gd name="T65" fmla="*/ 247 h 545"/>
              <a:gd name="T66" fmla="*/ 1100 w 1364"/>
              <a:gd name="T67" fmla="*/ 286 h 545"/>
              <a:gd name="T68" fmla="*/ 1100 w 1364"/>
              <a:gd name="T69" fmla="*/ 304 h 545"/>
              <a:gd name="T70" fmla="*/ 1155 w 1364"/>
              <a:gd name="T71" fmla="*/ 342 h 545"/>
              <a:gd name="T72" fmla="*/ 1172 w 1364"/>
              <a:gd name="T73" fmla="*/ 248 h 545"/>
              <a:gd name="T74" fmla="*/ 1198 w 1364"/>
              <a:gd name="T75" fmla="*/ 267 h 545"/>
              <a:gd name="T76" fmla="*/ 1250 w 1364"/>
              <a:gd name="T77" fmla="*/ 303 h 545"/>
              <a:gd name="T78" fmla="*/ 1259 w 1364"/>
              <a:gd name="T79" fmla="*/ 323 h 545"/>
              <a:gd name="T80" fmla="*/ 1172 w 1364"/>
              <a:gd name="T81" fmla="*/ 248 h 545"/>
              <a:gd name="T82" fmla="*/ 1362 w 1364"/>
              <a:gd name="T83" fmla="*/ 289 h 545"/>
              <a:gd name="T84" fmla="*/ 1336 w 1364"/>
              <a:gd name="T85" fmla="*/ 344 h 545"/>
              <a:gd name="T86" fmla="*/ 1293 w 1364"/>
              <a:gd name="T87" fmla="*/ 338 h 545"/>
              <a:gd name="T88" fmla="*/ 1293 w 1364"/>
              <a:gd name="T89" fmla="*/ 268 h 545"/>
              <a:gd name="T90" fmla="*/ 1332 w 1364"/>
              <a:gd name="T91" fmla="*/ 273 h 545"/>
              <a:gd name="T92" fmla="*/ 845 w 1364"/>
              <a:gd name="T93" fmla="*/ 295 h 545"/>
              <a:gd name="T94" fmla="*/ 786 w 1364"/>
              <a:gd name="T95" fmla="*/ 29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4" h="545">
                <a:moveTo>
                  <a:pt x="418" y="2"/>
                </a:moveTo>
                <a:cubicBezTo>
                  <a:pt x="476" y="0"/>
                  <a:pt x="534" y="0"/>
                  <a:pt x="591" y="7"/>
                </a:cubicBezTo>
                <a:cubicBezTo>
                  <a:pt x="689" y="18"/>
                  <a:pt x="785" y="41"/>
                  <a:pt x="875" y="81"/>
                </a:cubicBezTo>
                <a:cubicBezTo>
                  <a:pt x="928" y="104"/>
                  <a:pt x="979" y="133"/>
                  <a:pt x="1022" y="172"/>
                </a:cubicBezTo>
                <a:cubicBezTo>
                  <a:pt x="941" y="124"/>
                  <a:pt x="856" y="80"/>
                  <a:pt x="766" y="53"/>
                </a:cubicBezTo>
                <a:cubicBezTo>
                  <a:pt x="678" y="27"/>
                  <a:pt x="586" y="17"/>
                  <a:pt x="495" y="16"/>
                </a:cubicBezTo>
                <a:cubicBezTo>
                  <a:pt x="389" y="14"/>
                  <a:pt x="282" y="31"/>
                  <a:pt x="185" y="76"/>
                </a:cubicBezTo>
                <a:cubicBezTo>
                  <a:pt x="135" y="99"/>
                  <a:pt x="86" y="130"/>
                  <a:pt x="51" y="173"/>
                </a:cubicBezTo>
                <a:cubicBezTo>
                  <a:pt x="33" y="195"/>
                  <a:pt x="21" y="224"/>
                  <a:pt x="29" y="253"/>
                </a:cubicBezTo>
                <a:cubicBezTo>
                  <a:pt x="21" y="252"/>
                  <a:pt x="14" y="248"/>
                  <a:pt x="12" y="240"/>
                </a:cubicBezTo>
                <a:cubicBezTo>
                  <a:pt x="6" y="224"/>
                  <a:pt x="0" y="204"/>
                  <a:pt x="10" y="188"/>
                </a:cubicBezTo>
                <a:cubicBezTo>
                  <a:pt x="44" y="129"/>
                  <a:pt x="99" y="86"/>
                  <a:pt x="160" y="58"/>
                </a:cubicBezTo>
                <a:cubicBezTo>
                  <a:pt x="241" y="21"/>
                  <a:pt x="330" y="6"/>
                  <a:pt x="418" y="2"/>
                </a:cubicBezTo>
                <a:moveTo>
                  <a:pt x="213" y="138"/>
                </a:moveTo>
                <a:cubicBezTo>
                  <a:pt x="314" y="138"/>
                  <a:pt x="415" y="138"/>
                  <a:pt x="516" y="138"/>
                </a:cubicBezTo>
                <a:cubicBezTo>
                  <a:pt x="430" y="273"/>
                  <a:pt x="345" y="409"/>
                  <a:pt x="260" y="545"/>
                </a:cubicBezTo>
                <a:cubicBezTo>
                  <a:pt x="253" y="545"/>
                  <a:pt x="245" y="545"/>
                  <a:pt x="238" y="545"/>
                </a:cubicBezTo>
                <a:cubicBezTo>
                  <a:pt x="315" y="415"/>
                  <a:pt x="389" y="285"/>
                  <a:pt x="465" y="155"/>
                </a:cubicBezTo>
                <a:cubicBezTo>
                  <a:pt x="387" y="155"/>
                  <a:pt x="309" y="155"/>
                  <a:pt x="231" y="155"/>
                </a:cubicBezTo>
                <a:cubicBezTo>
                  <a:pt x="221" y="157"/>
                  <a:pt x="218" y="144"/>
                  <a:pt x="213" y="138"/>
                </a:cubicBezTo>
                <a:moveTo>
                  <a:pt x="234" y="171"/>
                </a:moveTo>
                <a:cubicBezTo>
                  <a:pt x="302" y="171"/>
                  <a:pt x="371" y="171"/>
                  <a:pt x="440" y="171"/>
                </a:cubicBezTo>
                <a:cubicBezTo>
                  <a:pt x="379" y="273"/>
                  <a:pt x="319" y="376"/>
                  <a:pt x="259" y="478"/>
                </a:cubicBezTo>
                <a:cubicBezTo>
                  <a:pt x="223" y="465"/>
                  <a:pt x="196" y="435"/>
                  <a:pt x="177" y="403"/>
                </a:cubicBezTo>
                <a:cubicBezTo>
                  <a:pt x="160" y="378"/>
                  <a:pt x="154" y="348"/>
                  <a:pt x="137" y="323"/>
                </a:cubicBezTo>
                <a:cubicBezTo>
                  <a:pt x="114" y="287"/>
                  <a:pt x="78" y="261"/>
                  <a:pt x="38" y="248"/>
                </a:cubicBezTo>
                <a:cubicBezTo>
                  <a:pt x="89" y="247"/>
                  <a:pt x="139" y="249"/>
                  <a:pt x="190" y="248"/>
                </a:cubicBezTo>
                <a:cubicBezTo>
                  <a:pt x="204" y="222"/>
                  <a:pt x="219" y="197"/>
                  <a:pt x="234" y="171"/>
                </a:cubicBezTo>
                <a:moveTo>
                  <a:pt x="638" y="247"/>
                </a:moveTo>
                <a:cubicBezTo>
                  <a:pt x="646" y="247"/>
                  <a:pt x="654" y="247"/>
                  <a:pt x="662" y="247"/>
                </a:cubicBezTo>
                <a:cubicBezTo>
                  <a:pt x="662" y="277"/>
                  <a:pt x="662" y="306"/>
                  <a:pt x="662" y="335"/>
                </a:cubicBezTo>
                <a:cubicBezTo>
                  <a:pt x="654" y="337"/>
                  <a:pt x="646" y="339"/>
                  <a:pt x="638" y="342"/>
                </a:cubicBezTo>
                <a:cubicBezTo>
                  <a:pt x="638" y="310"/>
                  <a:pt x="638" y="279"/>
                  <a:pt x="638" y="247"/>
                </a:cubicBezTo>
                <a:moveTo>
                  <a:pt x="965" y="247"/>
                </a:moveTo>
                <a:cubicBezTo>
                  <a:pt x="973" y="247"/>
                  <a:pt x="982" y="247"/>
                  <a:pt x="990" y="247"/>
                </a:cubicBezTo>
                <a:cubicBezTo>
                  <a:pt x="990" y="260"/>
                  <a:pt x="990" y="272"/>
                  <a:pt x="990" y="284"/>
                </a:cubicBezTo>
                <a:cubicBezTo>
                  <a:pt x="1007" y="285"/>
                  <a:pt x="1023" y="285"/>
                  <a:pt x="1040" y="284"/>
                </a:cubicBezTo>
                <a:cubicBezTo>
                  <a:pt x="1040" y="272"/>
                  <a:pt x="1040" y="260"/>
                  <a:pt x="1040" y="247"/>
                </a:cubicBezTo>
                <a:cubicBezTo>
                  <a:pt x="1048" y="247"/>
                  <a:pt x="1057" y="247"/>
                  <a:pt x="1065" y="247"/>
                </a:cubicBezTo>
                <a:cubicBezTo>
                  <a:pt x="1065" y="278"/>
                  <a:pt x="1065" y="308"/>
                  <a:pt x="1065" y="338"/>
                </a:cubicBezTo>
                <a:cubicBezTo>
                  <a:pt x="1057" y="340"/>
                  <a:pt x="1048" y="343"/>
                  <a:pt x="1040" y="345"/>
                </a:cubicBezTo>
                <a:cubicBezTo>
                  <a:pt x="1040" y="332"/>
                  <a:pt x="1040" y="320"/>
                  <a:pt x="1040" y="307"/>
                </a:cubicBezTo>
                <a:cubicBezTo>
                  <a:pt x="1023" y="307"/>
                  <a:pt x="1007" y="307"/>
                  <a:pt x="990" y="307"/>
                </a:cubicBezTo>
                <a:cubicBezTo>
                  <a:pt x="990" y="317"/>
                  <a:pt x="990" y="328"/>
                  <a:pt x="990" y="338"/>
                </a:cubicBezTo>
                <a:cubicBezTo>
                  <a:pt x="982" y="341"/>
                  <a:pt x="973" y="343"/>
                  <a:pt x="965" y="346"/>
                </a:cubicBezTo>
                <a:cubicBezTo>
                  <a:pt x="965" y="313"/>
                  <a:pt x="965" y="280"/>
                  <a:pt x="965" y="247"/>
                </a:cubicBezTo>
                <a:moveTo>
                  <a:pt x="496" y="249"/>
                </a:moveTo>
                <a:cubicBezTo>
                  <a:pt x="505" y="250"/>
                  <a:pt x="514" y="250"/>
                  <a:pt x="523" y="250"/>
                </a:cubicBezTo>
                <a:cubicBezTo>
                  <a:pt x="522" y="271"/>
                  <a:pt x="523" y="292"/>
                  <a:pt x="522" y="313"/>
                </a:cubicBezTo>
                <a:cubicBezTo>
                  <a:pt x="522" y="322"/>
                  <a:pt x="523" y="331"/>
                  <a:pt x="515" y="337"/>
                </a:cubicBezTo>
                <a:cubicBezTo>
                  <a:pt x="508" y="346"/>
                  <a:pt x="497" y="343"/>
                  <a:pt x="487" y="344"/>
                </a:cubicBezTo>
                <a:cubicBezTo>
                  <a:pt x="476" y="343"/>
                  <a:pt x="463" y="346"/>
                  <a:pt x="454" y="338"/>
                </a:cubicBezTo>
                <a:cubicBezTo>
                  <a:pt x="444" y="329"/>
                  <a:pt x="445" y="315"/>
                  <a:pt x="448" y="304"/>
                </a:cubicBezTo>
                <a:cubicBezTo>
                  <a:pt x="456" y="304"/>
                  <a:pt x="464" y="304"/>
                  <a:pt x="472" y="304"/>
                </a:cubicBezTo>
                <a:cubicBezTo>
                  <a:pt x="473" y="310"/>
                  <a:pt x="473" y="316"/>
                  <a:pt x="474" y="322"/>
                </a:cubicBezTo>
                <a:cubicBezTo>
                  <a:pt x="481" y="321"/>
                  <a:pt x="491" y="326"/>
                  <a:pt x="496" y="317"/>
                </a:cubicBezTo>
                <a:cubicBezTo>
                  <a:pt x="497" y="295"/>
                  <a:pt x="496" y="272"/>
                  <a:pt x="496" y="249"/>
                </a:cubicBezTo>
                <a:moveTo>
                  <a:pt x="549" y="251"/>
                </a:moveTo>
                <a:cubicBezTo>
                  <a:pt x="565" y="249"/>
                  <a:pt x="582" y="250"/>
                  <a:pt x="599" y="250"/>
                </a:cubicBezTo>
                <a:cubicBezTo>
                  <a:pt x="613" y="249"/>
                  <a:pt x="618" y="264"/>
                  <a:pt x="620" y="275"/>
                </a:cubicBezTo>
                <a:cubicBezTo>
                  <a:pt x="621" y="291"/>
                  <a:pt x="621" y="307"/>
                  <a:pt x="619" y="322"/>
                </a:cubicBezTo>
                <a:cubicBezTo>
                  <a:pt x="618" y="333"/>
                  <a:pt x="610" y="343"/>
                  <a:pt x="599" y="343"/>
                </a:cubicBezTo>
                <a:cubicBezTo>
                  <a:pt x="583" y="343"/>
                  <a:pt x="566" y="344"/>
                  <a:pt x="550" y="342"/>
                </a:cubicBezTo>
                <a:cubicBezTo>
                  <a:pt x="532" y="335"/>
                  <a:pt x="535" y="313"/>
                  <a:pt x="534" y="297"/>
                </a:cubicBezTo>
                <a:cubicBezTo>
                  <a:pt x="535" y="281"/>
                  <a:pt x="532" y="259"/>
                  <a:pt x="549" y="251"/>
                </a:cubicBezTo>
                <a:moveTo>
                  <a:pt x="557" y="276"/>
                </a:moveTo>
                <a:cubicBezTo>
                  <a:pt x="554" y="290"/>
                  <a:pt x="556" y="305"/>
                  <a:pt x="557" y="319"/>
                </a:cubicBezTo>
                <a:cubicBezTo>
                  <a:pt x="570" y="323"/>
                  <a:pt x="584" y="322"/>
                  <a:pt x="597" y="319"/>
                </a:cubicBezTo>
                <a:cubicBezTo>
                  <a:pt x="598" y="305"/>
                  <a:pt x="600" y="290"/>
                  <a:pt x="596" y="276"/>
                </a:cubicBezTo>
                <a:cubicBezTo>
                  <a:pt x="591" y="270"/>
                  <a:pt x="582" y="271"/>
                  <a:pt x="575" y="271"/>
                </a:cubicBezTo>
                <a:cubicBezTo>
                  <a:pt x="569" y="271"/>
                  <a:pt x="562" y="270"/>
                  <a:pt x="557" y="276"/>
                </a:cubicBezTo>
                <a:moveTo>
                  <a:pt x="674" y="248"/>
                </a:moveTo>
                <a:cubicBezTo>
                  <a:pt x="685" y="248"/>
                  <a:pt x="697" y="248"/>
                  <a:pt x="709" y="248"/>
                </a:cubicBezTo>
                <a:cubicBezTo>
                  <a:pt x="723" y="269"/>
                  <a:pt x="736" y="290"/>
                  <a:pt x="749" y="311"/>
                </a:cubicBezTo>
                <a:cubicBezTo>
                  <a:pt x="750" y="290"/>
                  <a:pt x="750" y="269"/>
                  <a:pt x="750" y="248"/>
                </a:cubicBezTo>
                <a:cubicBezTo>
                  <a:pt x="758" y="248"/>
                  <a:pt x="767" y="248"/>
                  <a:pt x="776" y="248"/>
                </a:cubicBezTo>
                <a:cubicBezTo>
                  <a:pt x="776" y="279"/>
                  <a:pt x="776" y="311"/>
                  <a:pt x="776" y="342"/>
                </a:cubicBezTo>
                <a:cubicBezTo>
                  <a:pt x="763" y="342"/>
                  <a:pt x="751" y="342"/>
                  <a:pt x="738" y="342"/>
                </a:cubicBezTo>
                <a:cubicBezTo>
                  <a:pt x="725" y="323"/>
                  <a:pt x="713" y="303"/>
                  <a:pt x="700" y="284"/>
                </a:cubicBezTo>
                <a:cubicBezTo>
                  <a:pt x="700" y="301"/>
                  <a:pt x="700" y="318"/>
                  <a:pt x="700" y="335"/>
                </a:cubicBezTo>
                <a:cubicBezTo>
                  <a:pt x="691" y="338"/>
                  <a:pt x="683" y="341"/>
                  <a:pt x="674" y="344"/>
                </a:cubicBezTo>
                <a:cubicBezTo>
                  <a:pt x="674" y="312"/>
                  <a:pt x="674" y="280"/>
                  <a:pt x="674" y="248"/>
                </a:cubicBezTo>
                <a:moveTo>
                  <a:pt x="857" y="269"/>
                </a:moveTo>
                <a:cubicBezTo>
                  <a:pt x="858" y="255"/>
                  <a:pt x="874" y="248"/>
                  <a:pt x="887" y="248"/>
                </a:cubicBezTo>
                <a:cubicBezTo>
                  <a:pt x="906" y="249"/>
                  <a:pt x="926" y="245"/>
                  <a:pt x="944" y="252"/>
                </a:cubicBezTo>
                <a:cubicBezTo>
                  <a:pt x="957" y="256"/>
                  <a:pt x="956" y="271"/>
                  <a:pt x="957" y="282"/>
                </a:cubicBezTo>
                <a:cubicBezTo>
                  <a:pt x="947" y="282"/>
                  <a:pt x="938" y="282"/>
                  <a:pt x="928" y="282"/>
                </a:cubicBezTo>
                <a:cubicBezTo>
                  <a:pt x="927" y="279"/>
                  <a:pt x="925" y="273"/>
                  <a:pt x="924" y="271"/>
                </a:cubicBezTo>
                <a:cubicBezTo>
                  <a:pt x="911" y="270"/>
                  <a:pt x="898" y="270"/>
                  <a:pt x="885" y="271"/>
                </a:cubicBezTo>
                <a:cubicBezTo>
                  <a:pt x="884" y="287"/>
                  <a:pt x="882" y="303"/>
                  <a:pt x="885" y="319"/>
                </a:cubicBezTo>
                <a:cubicBezTo>
                  <a:pt x="897" y="327"/>
                  <a:pt x="914" y="321"/>
                  <a:pt x="928" y="322"/>
                </a:cubicBezTo>
                <a:cubicBezTo>
                  <a:pt x="928" y="317"/>
                  <a:pt x="929" y="313"/>
                  <a:pt x="930" y="308"/>
                </a:cubicBezTo>
                <a:cubicBezTo>
                  <a:pt x="939" y="308"/>
                  <a:pt x="948" y="308"/>
                  <a:pt x="957" y="308"/>
                </a:cubicBezTo>
                <a:cubicBezTo>
                  <a:pt x="956" y="320"/>
                  <a:pt x="960" y="335"/>
                  <a:pt x="947" y="341"/>
                </a:cubicBezTo>
                <a:cubicBezTo>
                  <a:pt x="930" y="347"/>
                  <a:pt x="912" y="343"/>
                  <a:pt x="895" y="344"/>
                </a:cubicBezTo>
                <a:cubicBezTo>
                  <a:pt x="882" y="345"/>
                  <a:pt x="863" y="344"/>
                  <a:pt x="858" y="329"/>
                </a:cubicBezTo>
                <a:cubicBezTo>
                  <a:pt x="856" y="309"/>
                  <a:pt x="857" y="289"/>
                  <a:pt x="857" y="269"/>
                </a:cubicBezTo>
                <a:moveTo>
                  <a:pt x="1074" y="248"/>
                </a:moveTo>
                <a:cubicBezTo>
                  <a:pt x="1103" y="248"/>
                  <a:pt x="1132" y="248"/>
                  <a:pt x="1161" y="247"/>
                </a:cubicBezTo>
                <a:cubicBezTo>
                  <a:pt x="1159" y="254"/>
                  <a:pt x="1157" y="261"/>
                  <a:pt x="1155" y="267"/>
                </a:cubicBezTo>
                <a:cubicBezTo>
                  <a:pt x="1137" y="268"/>
                  <a:pt x="1118" y="267"/>
                  <a:pt x="1100" y="267"/>
                </a:cubicBezTo>
                <a:cubicBezTo>
                  <a:pt x="1100" y="274"/>
                  <a:pt x="1100" y="280"/>
                  <a:pt x="1100" y="286"/>
                </a:cubicBezTo>
                <a:cubicBezTo>
                  <a:pt x="1119" y="286"/>
                  <a:pt x="1139" y="286"/>
                  <a:pt x="1158" y="286"/>
                </a:cubicBezTo>
                <a:cubicBezTo>
                  <a:pt x="1156" y="292"/>
                  <a:pt x="1154" y="298"/>
                  <a:pt x="1152" y="304"/>
                </a:cubicBezTo>
                <a:cubicBezTo>
                  <a:pt x="1135" y="304"/>
                  <a:pt x="1117" y="304"/>
                  <a:pt x="1100" y="304"/>
                </a:cubicBezTo>
                <a:cubicBezTo>
                  <a:pt x="1100" y="310"/>
                  <a:pt x="1100" y="316"/>
                  <a:pt x="1100" y="323"/>
                </a:cubicBezTo>
                <a:cubicBezTo>
                  <a:pt x="1121" y="323"/>
                  <a:pt x="1141" y="323"/>
                  <a:pt x="1161" y="323"/>
                </a:cubicBezTo>
                <a:cubicBezTo>
                  <a:pt x="1159" y="329"/>
                  <a:pt x="1157" y="336"/>
                  <a:pt x="1155" y="342"/>
                </a:cubicBezTo>
                <a:cubicBezTo>
                  <a:pt x="1128" y="343"/>
                  <a:pt x="1101" y="342"/>
                  <a:pt x="1074" y="342"/>
                </a:cubicBezTo>
                <a:cubicBezTo>
                  <a:pt x="1074" y="311"/>
                  <a:pt x="1074" y="279"/>
                  <a:pt x="1074" y="248"/>
                </a:cubicBezTo>
                <a:moveTo>
                  <a:pt x="1172" y="248"/>
                </a:moveTo>
                <a:cubicBezTo>
                  <a:pt x="1201" y="248"/>
                  <a:pt x="1230" y="247"/>
                  <a:pt x="1259" y="248"/>
                </a:cubicBezTo>
                <a:cubicBezTo>
                  <a:pt x="1257" y="254"/>
                  <a:pt x="1255" y="261"/>
                  <a:pt x="1253" y="268"/>
                </a:cubicBezTo>
                <a:cubicBezTo>
                  <a:pt x="1234" y="267"/>
                  <a:pt x="1216" y="267"/>
                  <a:pt x="1198" y="267"/>
                </a:cubicBezTo>
                <a:cubicBezTo>
                  <a:pt x="1198" y="274"/>
                  <a:pt x="1198" y="280"/>
                  <a:pt x="1198" y="286"/>
                </a:cubicBezTo>
                <a:cubicBezTo>
                  <a:pt x="1217" y="286"/>
                  <a:pt x="1237" y="286"/>
                  <a:pt x="1256" y="286"/>
                </a:cubicBezTo>
                <a:cubicBezTo>
                  <a:pt x="1254" y="292"/>
                  <a:pt x="1252" y="298"/>
                  <a:pt x="1250" y="303"/>
                </a:cubicBezTo>
                <a:cubicBezTo>
                  <a:pt x="1232" y="305"/>
                  <a:pt x="1215" y="303"/>
                  <a:pt x="1198" y="304"/>
                </a:cubicBezTo>
                <a:cubicBezTo>
                  <a:pt x="1198" y="310"/>
                  <a:pt x="1198" y="316"/>
                  <a:pt x="1198" y="323"/>
                </a:cubicBezTo>
                <a:cubicBezTo>
                  <a:pt x="1218" y="323"/>
                  <a:pt x="1239" y="323"/>
                  <a:pt x="1259" y="323"/>
                </a:cubicBezTo>
                <a:cubicBezTo>
                  <a:pt x="1257" y="329"/>
                  <a:pt x="1255" y="336"/>
                  <a:pt x="1252" y="342"/>
                </a:cubicBezTo>
                <a:cubicBezTo>
                  <a:pt x="1226" y="342"/>
                  <a:pt x="1199" y="342"/>
                  <a:pt x="1172" y="342"/>
                </a:cubicBezTo>
                <a:cubicBezTo>
                  <a:pt x="1172" y="311"/>
                  <a:pt x="1172" y="279"/>
                  <a:pt x="1172" y="248"/>
                </a:cubicBezTo>
                <a:moveTo>
                  <a:pt x="1268" y="248"/>
                </a:moveTo>
                <a:cubicBezTo>
                  <a:pt x="1293" y="249"/>
                  <a:pt x="1318" y="247"/>
                  <a:pt x="1343" y="249"/>
                </a:cubicBezTo>
                <a:cubicBezTo>
                  <a:pt x="1363" y="250"/>
                  <a:pt x="1364" y="274"/>
                  <a:pt x="1362" y="289"/>
                </a:cubicBezTo>
                <a:cubicBezTo>
                  <a:pt x="1363" y="297"/>
                  <a:pt x="1357" y="302"/>
                  <a:pt x="1352" y="306"/>
                </a:cubicBezTo>
                <a:cubicBezTo>
                  <a:pt x="1362" y="313"/>
                  <a:pt x="1363" y="326"/>
                  <a:pt x="1362" y="338"/>
                </a:cubicBezTo>
                <a:cubicBezTo>
                  <a:pt x="1353" y="339"/>
                  <a:pt x="1345" y="342"/>
                  <a:pt x="1336" y="344"/>
                </a:cubicBezTo>
                <a:cubicBezTo>
                  <a:pt x="1335" y="336"/>
                  <a:pt x="1338" y="324"/>
                  <a:pt x="1329" y="320"/>
                </a:cubicBezTo>
                <a:cubicBezTo>
                  <a:pt x="1317" y="317"/>
                  <a:pt x="1305" y="319"/>
                  <a:pt x="1293" y="319"/>
                </a:cubicBezTo>
                <a:cubicBezTo>
                  <a:pt x="1293" y="325"/>
                  <a:pt x="1293" y="332"/>
                  <a:pt x="1293" y="338"/>
                </a:cubicBezTo>
                <a:cubicBezTo>
                  <a:pt x="1285" y="340"/>
                  <a:pt x="1276" y="342"/>
                  <a:pt x="1268" y="344"/>
                </a:cubicBezTo>
                <a:cubicBezTo>
                  <a:pt x="1268" y="312"/>
                  <a:pt x="1268" y="280"/>
                  <a:pt x="1268" y="248"/>
                </a:cubicBezTo>
                <a:moveTo>
                  <a:pt x="1293" y="268"/>
                </a:moveTo>
                <a:cubicBezTo>
                  <a:pt x="1293" y="277"/>
                  <a:pt x="1293" y="286"/>
                  <a:pt x="1293" y="295"/>
                </a:cubicBezTo>
                <a:cubicBezTo>
                  <a:pt x="1306" y="295"/>
                  <a:pt x="1319" y="295"/>
                  <a:pt x="1333" y="294"/>
                </a:cubicBezTo>
                <a:cubicBezTo>
                  <a:pt x="1333" y="287"/>
                  <a:pt x="1335" y="279"/>
                  <a:pt x="1332" y="273"/>
                </a:cubicBezTo>
                <a:cubicBezTo>
                  <a:pt x="1321" y="264"/>
                  <a:pt x="1306" y="269"/>
                  <a:pt x="1293" y="268"/>
                </a:cubicBezTo>
                <a:moveTo>
                  <a:pt x="786" y="295"/>
                </a:moveTo>
                <a:cubicBezTo>
                  <a:pt x="805" y="294"/>
                  <a:pt x="825" y="295"/>
                  <a:pt x="845" y="295"/>
                </a:cubicBezTo>
                <a:cubicBezTo>
                  <a:pt x="845" y="299"/>
                  <a:pt x="845" y="303"/>
                  <a:pt x="845" y="308"/>
                </a:cubicBezTo>
                <a:cubicBezTo>
                  <a:pt x="825" y="308"/>
                  <a:pt x="805" y="308"/>
                  <a:pt x="786" y="308"/>
                </a:cubicBezTo>
                <a:cubicBezTo>
                  <a:pt x="786" y="303"/>
                  <a:pt x="786" y="299"/>
                  <a:pt x="786" y="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47D88D-A5CF-423F-B3D1-AD679F736A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6850"/>
            <a:ext cx="996950" cy="5635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序号</a:t>
            </a:r>
          </a:p>
        </p:txBody>
      </p:sp>
    </p:spTree>
    <p:extLst>
      <p:ext uri="{BB962C8B-B14F-4D97-AF65-F5344CB8AC3E}">
        <p14:creationId xmlns:p14="http://schemas.microsoft.com/office/powerpoint/2010/main" val="36590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7C691C0-AB8B-4C7F-B130-853FA8660B56}"/>
              </a:ext>
            </a:extLst>
          </p:cNvPr>
          <p:cNvSpPr/>
          <p:nvPr userDrawn="1"/>
        </p:nvSpPr>
        <p:spPr>
          <a:xfrm>
            <a:off x="0" y="1970690"/>
            <a:ext cx="12192000" cy="29166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D6F9DC-CB25-4032-A555-9533AEFCF394}"/>
              </a:ext>
            </a:extLst>
          </p:cNvPr>
          <p:cNvSpPr/>
          <p:nvPr userDrawn="1"/>
        </p:nvSpPr>
        <p:spPr>
          <a:xfrm>
            <a:off x="0" y="1970690"/>
            <a:ext cx="12192000" cy="2916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2B09AB5-7E82-405E-9714-1B5D3E7DAD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06743" y="94469"/>
            <a:ext cx="1698172" cy="680557"/>
          </a:xfrm>
          <a:custGeom>
            <a:avLst/>
            <a:gdLst>
              <a:gd name="T0" fmla="*/ 875 w 1364"/>
              <a:gd name="T1" fmla="*/ 81 h 545"/>
              <a:gd name="T2" fmla="*/ 495 w 1364"/>
              <a:gd name="T3" fmla="*/ 16 h 545"/>
              <a:gd name="T4" fmla="*/ 29 w 1364"/>
              <a:gd name="T5" fmla="*/ 253 h 545"/>
              <a:gd name="T6" fmla="*/ 160 w 1364"/>
              <a:gd name="T7" fmla="*/ 58 h 545"/>
              <a:gd name="T8" fmla="*/ 516 w 1364"/>
              <a:gd name="T9" fmla="*/ 138 h 545"/>
              <a:gd name="T10" fmla="*/ 465 w 1364"/>
              <a:gd name="T11" fmla="*/ 155 h 545"/>
              <a:gd name="T12" fmla="*/ 234 w 1364"/>
              <a:gd name="T13" fmla="*/ 171 h 545"/>
              <a:gd name="T14" fmla="*/ 177 w 1364"/>
              <a:gd name="T15" fmla="*/ 403 h 545"/>
              <a:gd name="T16" fmla="*/ 190 w 1364"/>
              <a:gd name="T17" fmla="*/ 248 h 545"/>
              <a:gd name="T18" fmla="*/ 662 w 1364"/>
              <a:gd name="T19" fmla="*/ 247 h 545"/>
              <a:gd name="T20" fmla="*/ 638 w 1364"/>
              <a:gd name="T21" fmla="*/ 247 h 545"/>
              <a:gd name="T22" fmla="*/ 990 w 1364"/>
              <a:gd name="T23" fmla="*/ 284 h 545"/>
              <a:gd name="T24" fmla="*/ 1065 w 1364"/>
              <a:gd name="T25" fmla="*/ 247 h 545"/>
              <a:gd name="T26" fmla="*/ 1040 w 1364"/>
              <a:gd name="T27" fmla="*/ 307 h 545"/>
              <a:gd name="T28" fmla="*/ 965 w 1364"/>
              <a:gd name="T29" fmla="*/ 346 h 545"/>
              <a:gd name="T30" fmla="*/ 523 w 1364"/>
              <a:gd name="T31" fmla="*/ 250 h 545"/>
              <a:gd name="T32" fmla="*/ 487 w 1364"/>
              <a:gd name="T33" fmla="*/ 344 h 545"/>
              <a:gd name="T34" fmla="*/ 472 w 1364"/>
              <a:gd name="T35" fmla="*/ 304 h 545"/>
              <a:gd name="T36" fmla="*/ 496 w 1364"/>
              <a:gd name="T37" fmla="*/ 249 h 545"/>
              <a:gd name="T38" fmla="*/ 620 w 1364"/>
              <a:gd name="T39" fmla="*/ 275 h 545"/>
              <a:gd name="T40" fmla="*/ 550 w 1364"/>
              <a:gd name="T41" fmla="*/ 342 h 545"/>
              <a:gd name="T42" fmla="*/ 557 w 1364"/>
              <a:gd name="T43" fmla="*/ 276 h 545"/>
              <a:gd name="T44" fmla="*/ 596 w 1364"/>
              <a:gd name="T45" fmla="*/ 276 h 545"/>
              <a:gd name="T46" fmla="*/ 674 w 1364"/>
              <a:gd name="T47" fmla="*/ 248 h 545"/>
              <a:gd name="T48" fmla="*/ 750 w 1364"/>
              <a:gd name="T49" fmla="*/ 248 h 545"/>
              <a:gd name="T50" fmla="*/ 738 w 1364"/>
              <a:gd name="T51" fmla="*/ 342 h 545"/>
              <a:gd name="T52" fmla="*/ 674 w 1364"/>
              <a:gd name="T53" fmla="*/ 344 h 545"/>
              <a:gd name="T54" fmla="*/ 887 w 1364"/>
              <a:gd name="T55" fmla="*/ 248 h 545"/>
              <a:gd name="T56" fmla="*/ 928 w 1364"/>
              <a:gd name="T57" fmla="*/ 282 h 545"/>
              <a:gd name="T58" fmla="*/ 885 w 1364"/>
              <a:gd name="T59" fmla="*/ 319 h 545"/>
              <a:gd name="T60" fmla="*/ 957 w 1364"/>
              <a:gd name="T61" fmla="*/ 308 h 545"/>
              <a:gd name="T62" fmla="*/ 858 w 1364"/>
              <a:gd name="T63" fmla="*/ 329 h 545"/>
              <a:gd name="T64" fmla="*/ 1161 w 1364"/>
              <a:gd name="T65" fmla="*/ 247 h 545"/>
              <a:gd name="T66" fmla="*/ 1100 w 1364"/>
              <a:gd name="T67" fmla="*/ 286 h 545"/>
              <a:gd name="T68" fmla="*/ 1100 w 1364"/>
              <a:gd name="T69" fmla="*/ 304 h 545"/>
              <a:gd name="T70" fmla="*/ 1155 w 1364"/>
              <a:gd name="T71" fmla="*/ 342 h 545"/>
              <a:gd name="T72" fmla="*/ 1172 w 1364"/>
              <a:gd name="T73" fmla="*/ 248 h 545"/>
              <a:gd name="T74" fmla="*/ 1198 w 1364"/>
              <a:gd name="T75" fmla="*/ 267 h 545"/>
              <a:gd name="T76" fmla="*/ 1250 w 1364"/>
              <a:gd name="T77" fmla="*/ 303 h 545"/>
              <a:gd name="T78" fmla="*/ 1259 w 1364"/>
              <a:gd name="T79" fmla="*/ 323 h 545"/>
              <a:gd name="T80" fmla="*/ 1172 w 1364"/>
              <a:gd name="T81" fmla="*/ 248 h 545"/>
              <a:gd name="T82" fmla="*/ 1362 w 1364"/>
              <a:gd name="T83" fmla="*/ 289 h 545"/>
              <a:gd name="T84" fmla="*/ 1336 w 1364"/>
              <a:gd name="T85" fmla="*/ 344 h 545"/>
              <a:gd name="T86" fmla="*/ 1293 w 1364"/>
              <a:gd name="T87" fmla="*/ 338 h 545"/>
              <a:gd name="T88" fmla="*/ 1293 w 1364"/>
              <a:gd name="T89" fmla="*/ 268 h 545"/>
              <a:gd name="T90" fmla="*/ 1332 w 1364"/>
              <a:gd name="T91" fmla="*/ 273 h 545"/>
              <a:gd name="T92" fmla="*/ 845 w 1364"/>
              <a:gd name="T93" fmla="*/ 295 h 545"/>
              <a:gd name="T94" fmla="*/ 786 w 1364"/>
              <a:gd name="T95" fmla="*/ 29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4" h="545">
                <a:moveTo>
                  <a:pt x="418" y="2"/>
                </a:moveTo>
                <a:cubicBezTo>
                  <a:pt x="476" y="0"/>
                  <a:pt x="534" y="0"/>
                  <a:pt x="591" y="7"/>
                </a:cubicBezTo>
                <a:cubicBezTo>
                  <a:pt x="689" y="18"/>
                  <a:pt x="785" y="41"/>
                  <a:pt x="875" y="81"/>
                </a:cubicBezTo>
                <a:cubicBezTo>
                  <a:pt x="928" y="104"/>
                  <a:pt x="979" y="133"/>
                  <a:pt x="1022" y="172"/>
                </a:cubicBezTo>
                <a:cubicBezTo>
                  <a:pt x="941" y="124"/>
                  <a:pt x="856" y="80"/>
                  <a:pt x="766" y="53"/>
                </a:cubicBezTo>
                <a:cubicBezTo>
                  <a:pt x="678" y="27"/>
                  <a:pt x="586" y="17"/>
                  <a:pt x="495" y="16"/>
                </a:cubicBezTo>
                <a:cubicBezTo>
                  <a:pt x="389" y="14"/>
                  <a:pt x="282" y="31"/>
                  <a:pt x="185" y="76"/>
                </a:cubicBezTo>
                <a:cubicBezTo>
                  <a:pt x="135" y="99"/>
                  <a:pt x="86" y="130"/>
                  <a:pt x="51" y="173"/>
                </a:cubicBezTo>
                <a:cubicBezTo>
                  <a:pt x="33" y="195"/>
                  <a:pt x="21" y="224"/>
                  <a:pt x="29" y="253"/>
                </a:cubicBezTo>
                <a:cubicBezTo>
                  <a:pt x="21" y="252"/>
                  <a:pt x="14" y="248"/>
                  <a:pt x="12" y="240"/>
                </a:cubicBezTo>
                <a:cubicBezTo>
                  <a:pt x="6" y="224"/>
                  <a:pt x="0" y="204"/>
                  <a:pt x="10" y="188"/>
                </a:cubicBezTo>
                <a:cubicBezTo>
                  <a:pt x="44" y="129"/>
                  <a:pt x="99" y="86"/>
                  <a:pt x="160" y="58"/>
                </a:cubicBezTo>
                <a:cubicBezTo>
                  <a:pt x="241" y="21"/>
                  <a:pt x="330" y="6"/>
                  <a:pt x="418" y="2"/>
                </a:cubicBezTo>
                <a:moveTo>
                  <a:pt x="213" y="138"/>
                </a:moveTo>
                <a:cubicBezTo>
                  <a:pt x="314" y="138"/>
                  <a:pt x="415" y="138"/>
                  <a:pt x="516" y="138"/>
                </a:cubicBezTo>
                <a:cubicBezTo>
                  <a:pt x="430" y="273"/>
                  <a:pt x="345" y="409"/>
                  <a:pt x="260" y="545"/>
                </a:cubicBezTo>
                <a:cubicBezTo>
                  <a:pt x="253" y="545"/>
                  <a:pt x="245" y="545"/>
                  <a:pt x="238" y="545"/>
                </a:cubicBezTo>
                <a:cubicBezTo>
                  <a:pt x="315" y="415"/>
                  <a:pt x="389" y="285"/>
                  <a:pt x="465" y="155"/>
                </a:cubicBezTo>
                <a:cubicBezTo>
                  <a:pt x="387" y="155"/>
                  <a:pt x="309" y="155"/>
                  <a:pt x="231" y="155"/>
                </a:cubicBezTo>
                <a:cubicBezTo>
                  <a:pt x="221" y="157"/>
                  <a:pt x="218" y="144"/>
                  <a:pt x="213" y="138"/>
                </a:cubicBezTo>
                <a:moveTo>
                  <a:pt x="234" y="171"/>
                </a:moveTo>
                <a:cubicBezTo>
                  <a:pt x="302" y="171"/>
                  <a:pt x="371" y="171"/>
                  <a:pt x="440" y="171"/>
                </a:cubicBezTo>
                <a:cubicBezTo>
                  <a:pt x="379" y="273"/>
                  <a:pt x="319" y="376"/>
                  <a:pt x="259" y="478"/>
                </a:cubicBezTo>
                <a:cubicBezTo>
                  <a:pt x="223" y="465"/>
                  <a:pt x="196" y="435"/>
                  <a:pt x="177" y="403"/>
                </a:cubicBezTo>
                <a:cubicBezTo>
                  <a:pt x="160" y="378"/>
                  <a:pt x="154" y="348"/>
                  <a:pt x="137" y="323"/>
                </a:cubicBezTo>
                <a:cubicBezTo>
                  <a:pt x="114" y="287"/>
                  <a:pt x="78" y="261"/>
                  <a:pt x="38" y="248"/>
                </a:cubicBezTo>
                <a:cubicBezTo>
                  <a:pt x="89" y="247"/>
                  <a:pt x="139" y="249"/>
                  <a:pt x="190" y="248"/>
                </a:cubicBezTo>
                <a:cubicBezTo>
                  <a:pt x="204" y="222"/>
                  <a:pt x="219" y="197"/>
                  <a:pt x="234" y="171"/>
                </a:cubicBezTo>
                <a:moveTo>
                  <a:pt x="638" y="247"/>
                </a:moveTo>
                <a:cubicBezTo>
                  <a:pt x="646" y="247"/>
                  <a:pt x="654" y="247"/>
                  <a:pt x="662" y="247"/>
                </a:cubicBezTo>
                <a:cubicBezTo>
                  <a:pt x="662" y="277"/>
                  <a:pt x="662" y="306"/>
                  <a:pt x="662" y="335"/>
                </a:cubicBezTo>
                <a:cubicBezTo>
                  <a:pt x="654" y="337"/>
                  <a:pt x="646" y="339"/>
                  <a:pt x="638" y="342"/>
                </a:cubicBezTo>
                <a:cubicBezTo>
                  <a:pt x="638" y="310"/>
                  <a:pt x="638" y="279"/>
                  <a:pt x="638" y="247"/>
                </a:cubicBezTo>
                <a:moveTo>
                  <a:pt x="965" y="247"/>
                </a:moveTo>
                <a:cubicBezTo>
                  <a:pt x="973" y="247"/>
                  <a:pt x="982" y="247"/>
                  <a:pt x="990" y="247"/>
                </a:cubicBezTo>
                <a:cubicBezTo>
                  <a:pt x="990" y="260"/>
                  <a:pt x="990" y="272"/>
                  <a:pt x="990" y="284"/>
                </a:cubicBezTo>
                <a:cubicBezTo>
                  <a:pt x="1007" y="285"/>
                  <a:pt x="1023" y="285"/>
                  <a:pt x="1040" y="284"/>
                </a:cubicBezTo>
                <a:cubicBezTo>
                  <a:pt x="1040" y="272"/>
                  <a:pt x="1040" y="260"/>
                  <a:pt x="1040" y="247"/>
                </a:cubicBezTo>
                <a:cubicBezTo>
                  <a:pt x="1048" y="247"/>
                  <a:pt x="1057" y="247"/>
                  <a:pt x="1065" y="247"/>
                </a:cubicBezTo>
                <a:cubicBezTo>
                  <a:pt x="1065" y="278"/>
                  <a:pt x="1065" y="308"/>
                  <a:pt x="1065" y="338"/>
                </a:cubicBezTo>
                <a:cubicBezTo>
                  <a:pt x="1057" y="340"/>
                  <a:pt x="1048" y="343"/>
                  <a:pt x="1040" y="345"/>
                </a:cubicBezTo>
                <a:cubicBezTo>
                  <a:pt x="1040" y="332"/>
                  <a:pt x="1040" y="320"/>
                  <a:pt x="1040" y="307"/>
                </a:cubicBezTo>
                <a:cubicBezTo>
                  <a:pt x="1023" y="307"/>
                  <a:pt x="1007" y="307"/>
                  <a:pt x="990" y="307"/>
                </a:cubicBezTo>
                <a:cubicBezTo>
                  <a:pt x="990" y="317"/>
                  <a:pt x="990" y="328"/>
                  <a:pt x="990" y="338"/>
                </a:cubicBezTo>
                <a:cubicBezTo>
                  <a:pt x="982" y="341"/>
                  <a:pt x="973" y="343"/>
                  <a:pt x="965" y="346"/>
                </a:cubicBezTo>
                <a:cubicBezTo>
                  <a:pt x="965" y="313"/>
                  <a:pt x="965" y="280"/>
                  <a:pt x="965" y="247"/>
                </a:cubicBezTo>
                <a:moveTo>
                  <a:pt x="496" y="249"/>
                </a:moveTo>
                <a:cubicBezTo>
                  <a:pt x="505" y="250"/>
                  <a:pt x="514" y="250"/>
                  <a:pt x="523" y="250"/>
                </a:cubicBezTo>
                <a:cubicBezTo>
                  <a:pt x="522" y="271"/>
                  <a:pt x="523" y="292"/>
                  <a:pt x="522" y="313"/>
                </a:cubicBezTo>
                <a:cubicBezTo>
                  <a:pt x="522" y="322"/>
                  <a:pt x="523" y="331"/>
                  <a:pt x="515" y="337"/>
                </a:cubicBezTo>
                <a:cubicBezTo>
                  <a:pt x="508" y="346"/>
                  <a:pt x="497" y="343"/>
                  <a:pt x="487" y="344"/>
                </a:cubicBezTo>
                <a:cubicBezTo>
                  <a:pt x="476" y="343"/>
                  <a:pt x="463" y="346"/>
                  <a:pt x="454" y="338"/>
                </a:cubicBezTo>
                <a:cubicBezTo>
                  <a:pt x="444" y="329"/>
                  <a:pt x="445" y="315"/>
                  <a:pt x="448" y="304"/>
                </a:cubicBezTo>
                <a:cubicBezTo>
                  <a:pt x="456" y="304"/>
                  <a:pt x="464" y="304"/>
                  <a:pt x="472" y="304"/>
                </a:cubicBezTo>
                <a:cubicBezTo>
                  <a:pt x="473" y="310"/>
                  <a:pt x="473" y="316"/>
                  <a:pt x="474" y="322"/>
                </a:cubicBezTo>
                <a:cubicBezTo>
                  <a:pt x="481" y="321"/>
                  <a:pt x="491" y="326"/>
                  <a:pt x="496" y="317"/>
                </a:cubicBezTo>
                <a:cubicBezTo>
                  <a:pt x="497" y="295"/>
                  <a:pt x="496" y="272"/>
                  <a:pt x="496" y="249"/>
                </a:cubicBezTo>
                <a:moveTo>
                  <a:pt x="549" y="251"/>
                </a:moveTo>
                <a:cubicBezTo>
                  <a:pt x="565" y="249"/>
                  <a:pt x="582" y="250"/>
                  <a:pt x="599" y="250"/>
                </a:cubicBezTo>
                <a:cubicBezTo>
                  <a:pt x="613" y="249"/>
                  <a:pt x="618" y="264"/>
                  <a:pt x="620" y="275"/>
                </a:cubicBezTo>
                <a:cubicBezTo>
                  <a:pt x="621" y="291"/>
                  <a:pt x="621" y="307"/>
                  <a:pt x="619" y="322"/>
                </a:cubicBezTo>
                <a:cubicBezTo>
                  <a:pt x="618" y="333"/>
                  <a:pt x="610" y="343"/>
                  <a:pt x="599" y="343"/>
                </a:cubicBezTo>
                <a:cubicBezTo>
                  <a:pt x="583" y="343"/>
                  <a:pt x="566" y="344"/>
                  <a:pt x="550" y="342"/>
                </a:cubicBezTo>
                <a:cubicBezTo>
                  <a:pt x="532" y="335"/>
                  <a:pt x="535" y="313"/>
                  <a:pt x="534" y="297"/>
                </a:cubicBezTo>
                <a:cubicBezTo>
                  <a:pt x="535" y="281"/>
                  <a:pt x="532" y="259"/>
                  <a:pt x="549" y="251"/>
                </a:cubicBezTo>
                <a:moveTo>
                  <a:pt x="557" y="276"/>
                </a:moveTo>
                <a:cubicBezTo>
                  <a:pt x="554" y="290"/>
                  <a:pt x="556" y="305"/>
                  <a:pt x="557" y="319"/>
                </a:cubicBezTo>
                <a:cubicBezTo>
                  <a:pt x="570" y="323"/>
                  <a:pt x="584" y="322"/>
                  <a:pt x="597" y="319"/>
                </a:cubicBezTo>
                <a:cubicBezTo>
                  <a:pt x="598" y="305"/>
                  <a:pt x="600" y="290"/>
                  <a:pt x="596" y="276"/>
                </a:cubicBezTo>
                <a:cubicBezTo>
                  <a:pt x="591" y="270"/>
                  <a:pt x="582" y="271"/>
                  <a:pt x="575" y="271"/>
                </a:cubicBezTo>
                <a:cubicBezTo>
                  <a:pt x="569" y="271"/>
                  <a:pt x="562" y="270"/>
                  <a:pt x="557" y="276"/>
                </a:cubicBezTo>
                <a:moveTo>
                  <a:pt x="674" y="248"/>
                </a:moveTo>
                <a:cubicBezTo>
                  <a:pt x="685" y="248"/>
                  <a:pt x="697" y="248"/>
                  <a:pt x="709" y="248"/>
                </a:cubicBezTo>
                <a:cubicBezTo>
                  <a:pt x="723" y="269"/>
                  <a:pt x="736" y="290"/>
                  <a:pt x="749" y="311"/>
                </a:cubicBezTo>
                <a:cubicBezTo>
                  <a:pt x="750" y="290"/>
                  <a:pt x="750" y="269"/>
                  <a:pt x="750" y="248"/>
                </a:cubicBezTo>
                <a:cubicBezTo>
                  <a:pt x="758" y="248"/>
                  <a:pt x="767" y="248"/>
                  <a:pt x="776" y="248"/>
                </a:cubicBezTo>
                <a:cubicBezTo>
                  <a:pt x="776" y="279"/>
                  <a:pt x="776" y="311"/>
                  <a:pt x="776" y="342"/>
                </a:cubicBezTo>
                <a:cubicBezTo>
                  <a:pt x="763" y="342"/>
                  <a:pt x="751" y="342"/>
                  <a:pt x="738" y="342"/>
                </a:cubicBezTo>
                <a:cubicBezTo>
                  <a:pt x="725" y="323"/>
                  <a:pt x="713" y="303"/>
                  <a:pt x="700" y="284"/>
                </a:cubicBezTo>
                <a:cubicBezTo>
                  <a:pt x="700" y="301"/>
                  <a:pt x="700" y="318"/>
                  <a:pt x="700" y="335"/>
                </a:cubicBezTo>
                <a:cubicBezTo>
                  <a:pt x="691" y="338"/>
                  <a:pt x="683" y="341"/>
                  <a:pt x="674" y="344"/>
                </a:cubicBezTo>
                <a:cubicBezTo>
                  <a:pt x="674" y="312"/>
                  <a:pt x="674" y="280"/>
                  <a:pt x="674" y="248"/>
                </a:cubicBezTo>
                <a:moveTo>
                  <a:pt x="857" y="269"/>
                </a:moveTo>
                <a:cubicBezTo>
                  <a:pt x="858" y="255"/>
                  <a:pt x="874" y="248"/>
                  <a:pt x="887" y="248"/>
                </a:cubicBezTo>
                <a:cubicBezTo>
                  <a:pt x="906" y="249"/>
                  <a:pt x="926" y="245"/>
                  <a:pt x="944" y="252"/>
                </a:cubicBezTo>
                <a:cubicBezTo>
                  <a:pt x="957" y="256"/>
                  <a:pt x="956" y="271"/>
                  <a:pt x="957" y="282"/>
                </a:cubicBezTo>
                <a:cubicBezTo>
                  <a:pt x="947" y="282"/>
                  <a:pt x="938" y="282"/>
                  <a:pt x="928" y="282"/>
                </a:cubicBezTo>
                <a:cubicBezTo>
                  <a:pt x="927" y="279"/>
                  <a:pt x="925" y="273"/>
                  <a:pt x="924" y="271"/>
                </a:cubicBezTo>
                <a:cubicBezTo>
                  <a:pt x="911" y="270"/>
                  <a:pt x="898" y="270"/>
                  <a:pt x="885" y="271"/>
                </a:cubicBezTo>
                <a:cubicBezTo>
                  <a:pt x="884" y="287"/>
                  <a:pt x="882" y="303"/>
                  <a:pt x="885" y="319"/>
                </a:cubicBezTo>
                <a:cubicBezTo>
                  <a:pt x="897" y="327"/>
                  <a:pt x="914" y="321"/>
                  <a:pt x="928" y="322"/>
                </a:cubicBezTo>
                <a:cubicBezTo>
                  <a:pt x="928" y="317"/>
                  <a:pt x="929" y="313"/>
                  <a:pt x="930" y="308"/>
                </a:cubicBezTo>
                <a:cubicBezTo>
                  <a:pt x="939" y="308"/>
                  <a:pt x="948" y="308"/>
                  <a:pt x="957" y="308"/>
                </a:cubicBezTo>
                <a:cubicBezTo>
                  <a:pt x="956" y="320"/>
                  <a:pt x="960" y="335"/>
                  <a:pt x="947" y="341"/>
                </a:cubicBezTo>
                <a:cubicBezTo>
                  <a:pt x="930" y="347"/>
                  <a:pt x="912" y="343"/>
                  <a:pt x="895" y="344"/>
                </a:cubicBezTo>
                <a:cubicBezTo>
                  <a:pt x="882" y="345"/>
                  <a:pt x="863" y="344"/>
                  <a:pt x="858" y="329"/>
                </a:cubicBezTo>
                <a:cubicBezTo>
                  <a:pt x="856" y="309"/>
                  <a:pt x="857" y="289"/>
                  <a:pt x="857" y="269"/>
                </a:cubicBezTo>
                <a:moveTo>
                  <a:pt x="1074" y="248"/>
                </a:moveTo>
                <a:cubicBezTo>
                  <a:pt x="1103" y="248"/>
                  <a:pt x="1132" y="248"/>
                  <a:pt x="1161" y="247"/>
                </a:cubicBezTo>
                <a:cubicBezTo>
                  <a:pt x="1159" y="254"/>
                  <a:pt x="1157" y="261"/>
                  <a:pt x="1155" y="267"/>
                </a:cubicBezTo>
                <a:cubicBezTo>
                  <a:pt x="1137" y="268"/>
                  <a:pt x="1118" y="267"/>
                  <a:pt x="1100" y="267"/>
                </a:cubicBezTo>
                <a:cubicBezTo>
                  <a:pt x="1100" y="274"/>
                  <a:pt x="1100" y="280"/>
                  <a:pt x="1100" y="286"/>
                </a:cubicBezTo>
                <a:cubicBezTo>
                  <a:pt x="1119" y="286"/>
                  <a:pt x="1139" y="286"/>
                  <a:pt x="1158" y="286"/>
                </a:cubicBezTo>
                <a:cubicBezTo>
                  <a:pt x="1156" y="292"/>
                  <a:pt x="1154" y="298"/>
                  <a:pt x="1152" y="304"/>
                </a:cubicBezTo>
                <a:cubicBezTo>
                  <a:pt x="1135" y="304"/>
                  <a:pt x="1117" y="304"/>
                  <a:pt x="1100" y="304"/>
                </a:cubicBezTo>
                <a:cubicBezTo>
                  <a:pt x="1100" y="310"/>
                  <a:pt x="1100" y="316"/>
                  <a:pt x="1100" y="323"/>
                </a:cubicBezTo>
                <a:cubicBezTo>
                  <a:pt x="1121" y="323"/>
                  <a:pt x="1141" y="323"/>
                  <a:pt x="1161" y="323"/>
                </a:cubicBezTo>
                <a:cubicBezTo>
                  <a:pt x="1159" y="329"/>
                  <a:pt x="1157" y="336"/>
                  <a:pt x="1155" y="342"/>
                </a:cubicBezTo>
                <a:cubicBezTo>
                  <a:pt x="1128" y="343"/>
                  <a:pt x="1101" y="342"/>
                  <a:pt x="1074" y="342"/>
                </a:cubicBezTo>
                <a:cubicBezTo>
                  <a:pt x="1074" y="311"/>
                  <a:pt x="1074" y="279"/>
                  <a:pt x="1074" y="248"/>
                </a:cubicBezTo>
                <a:moveTo>
                  <a:pt x="1172" y="248"/>
                </a:moveTo>
                <a:cubicBezTo>
                  <a:pt x="1201" y="248"/>
                  <a:pt x="1230" y="247"/>
                  <a:pt x="1259" y="248"/>
                </a:cubicBezTo>
                <a:cubicBezTo>
                  <a:pt x="1257" y="254"/>
                  <a:pt x="1255" y="261"/>
                  <a:pt x="1253" y="268"/>
                </a:cubicBezTo>
                <a:cubicBezTo>
                  <a:pt x="1234" y="267"/>
                  <a:pt x="1216" y="267"/>
                  <a:pt x="1198" y="267"/>
                </a:cubicBezTo>
                <a:cubicBezTo>
                  <a:pt x="1198" y="274"/>
                  <a:pt x="1198" y="280"/>
                  <a:pt x="1198" y="286"/>
                </a:cubicBezTo>
                <a:cubicBezTo>
                  <a:pt x="1217" y="286"/>
                  <a:pt x="1237" y="286"/>
                  <a:pt x="1256" y="286"/>
                </a:cubicBezTo>
                <a:cubicBezTo>
                  <a:pt x="1254" y="292"/>
                  <a:pt x="1252" y="298"/>
                  <a:pt x="1250" y="303"/>
                </a:cubicBezTo>
                <a:cubicBezTo>
                  <a:pt x="1232" y="305"/>
                  <a:pt x="1215" y="303"/>
                  <a:pt x="1198" y="304"/>
                </a:cubicBezTo>
                <a:cubicBezTo>
                  <a:pt x="1198" y="310"/>
                  <a:pt x="1198" y="316"/>
                  <a:pt x="1198" y="323"/>
                </a:cubicBezTo>
                <a:cubicBezTo>
                  <a:pt x="1218" y="323"/>
                  <a:pt x="1239" y="323"/>
                  <a:pt x="1259" y="323"/>
                </a:cubicBezTo>
                <a:cubicBezTo>
                  <a:pt x="1257" y="329"/>
                  <a:pt x="1255" y="336"/>
                  <a:pt x="1252" y="342"/>
                </a:cubicBezTo>
                <a:cubicBezTo>
                  <a:pt x="1226" y="342"/>
                  <a:pt x="1199" y="342"/>
                  <a:pt x="1172" y="342"/>
                </a:cubicBezTo>
                <a:cubicBezTo>
                  <a:pt x="1172" y="311"/>
                  <a:pt x="1172" y="279"/>
                  <a:pt x="1172" y="248"/>
                </a:cubicBezTo>
                <a:moveTo>
                  <a:pt x="1268" y="248"/>
                </a:moveTo>
                <a:cubicBezTo>
                  <a:pt x="1293" y="249"/>
                  <a:pt x="1318" y="247"/>
                  <a:pt x="1343" y="249"/>
                </a:cubicBezTo>
                <a:cubicBezTo>
                  <a:pt x="1363" y="250"/>
                  <a:pt x="1364" y="274"/>
                  <a:pt x="1362" y="289"/>
                </a:cubicBezTo>
                <a:cubicBezTo>
                  <a:pt x="1363" y="297"/>
                  <a:pt x="1357" y="302"/>
                  <a:pt x="1352" y="306"/>
                </a:cubicBezTo>
                <a:cubicBezTo>
                  <a:pt x="1362" y="313"/>
                  <a:pt x="1363" y="326"/>
                  <a:pt x="1362" y="338"/>
                </a:cubicBezTo>
                <a:cubicBezTo>
                  <a:pt x="1353" y="339"/>
                  <a:pt x="1345" y="342"/>
                  <a:pt x="1336" y="344"/>
                </a:cubicBezTo>
                <a:cubicBezTo>
                  <a:pt x="1335" y="336"/>
                  <a:pt x="1338" y="324"/>
                  <a:pt x="1329" y="320"/>
                </a:cubicBezTo>
                <a:cubicBezTo>
                  <a:pt x="1317" y="317"/>
                  <a:pt x="1305" y="319"/>
                  <a:pt x="1293" y="319"/>
                </a:cubicBezTo>
                <a:cubicBezTo>
                  <a:pt x="1293" y="325"/>
                  <a:pt x="1293" y="332"/>
                  <a:pt x="1293" y="338"/>
                </a:cubicBezTo>
                <a:cubicBezTo>
                  <a:pt x="1285" y="340"/>
                  <a:pt x="1276" y="342"/>
                  <a:pt x="1268" y="344"/>
                </a:cubicBezTo>
                <a:cubicBezTo>
                  <a:pt x="1268" y="312"/>
                  <a:pt x="1268" y="280"/>
                  <a:pt x="1268" y="248"/>
                </a:cubicBezTo>
                <a:moveTo>
                  <a:pt x="1293" y="268"/>
                </a:moveTo>
                <a:cubicBezTo>
                  <a:pt x="1293" y="277"/>
                  <a:pt x="1293" y="286"/>
                  <a:pt x="1293" y="295"/>
                </a:cubicBezTo>
                <a:cubicBezTo>
                  <a:pt x="1306" y="295"/>
                  <a:pt x="1319" y="295"/>
                  <a:pt x="1333" y="294"/>
                </a:cubicBezTo>
                <a:cubicBezTo>
                  <a:pt x="1333" y="287"/>
                  <a:pt x="1335" y="279"/>
                  <a:pt x="1332" y="273"/>
                </a:cubicBezTo>
                <a:cubicBezTo>
                  <a:pt x="1321" y="264"/>
                  <a:pt x="1306" y="269"/>
                  <a:pt x="1293" y="268"/>
                </a:cubicBezTo>
                <a:moveTo>
                  <a:pt x="786" y="295"/>
                </a:moveTo>
                <a:cubicBezTo>
                  <a:pt x="805" y="294"/>
                  <a:pt x="825" y="295"/>
                  <a:pt x="845" y="295"/>
                </a:cubicBezTo>
                <a:cubicBezTo>
                  <a:pt x="845" y="299"/>
                  <a:pt x="845" y="303"/>
                  <a:pt x="845" y="308"/>
                </a:cubicBezTo>
                <a:cubicBezTo>
                  <a:pt x="825" y="308"/>
                  <a:pt x="805" y="308"/>
                  <a:pt x="786" y="308"/>
                </a:cubicBezTo>
                <a:cubicBezTo>
                  <a:pt x="786" y="303"/>
                  <a:pt x="786" y="299"/>
                  <a:pt x="786" y="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DB64AB-B246-4F43-B326-AE2BFE15C8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8124" y="2967335"/>
            <a:ext cx="695575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 marL="0" indent="0" algn="ctr">
              <a:buNone/>
              <a:defRPr lang="zh-CN" altLang="en-US" sz="6000" b="1" spc="6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641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0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0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202.61.88.108/tybb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94521" y="2801157"/>
            <a:ext cx="10802957" cy="2055947"/>
          </a:xfrm>
        </p:spPr>
        <p:txBody>
          <a:bodyPr/>
          <a:lstStyle/>
          <a:p>
            <a:r>
              <a:rPr lang="en-US" altLang="zh-CN" sz="3600" dirty="0"/>
              <a:t>2022</a:t>
            </a:r>
            <a:r>
              <a:rPr lang="zh-CN" altLang="en-US" sz="3600" dirty="0"/>
              <a:t>年度</a:t>
            </a:r>
            <a:endParaRPr lang="en-US" altLang="zh-CN" sz="3600" dirty="0"/>
          </a:p>
          <a:p>
            <a:r>
              <a:rPr lang="zh-CN" altLang="en-US" sz="3600" dirty="0"/>
              <a:t>行政事业单位内部控制报告系统操作讲解</a:t>
            </a:r>
            <a:endParaRPr lang="en-US" altLang="zh-CN" sz="3600" dirty="0"/>
          </a:p>
          <a:p>
            <a:endParaRPr lang="en-US" altLang="zh-CN" sz="1800" dirty="0"/>
          </a:p>
          <a:p>
            <a:r>
              <a:rPr lang="zh-CN" altLang="en-US" sz="2400" dirty="0"/>
              <a:t>久其软件</a:t>
            </a:r>
          </a:p>
        </p:txBody>
      </p:sp>
    </p:spTree>
    <p:extLst>
      <p:ext uri="{BB962C8B-B14F-4D97-AF65-F5344CB8AC3E}">
        <p14:creationId xmlns:p14="http://schemas.microsoft.com/office/powerpoint/2010/main" val="27489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基层单位</a:t>
            </a:r>
            <a:r>
              <a:rPr lang="en-US" altLang="zh-CN" dirty="0"/>
              <a:t>——</a:t>
            </a:r>
            <a:r>
              <a:rPr lang="zh-CN" altLang="en-US" dirty="0"/>
              <a:t>数据上报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298304-5791-C368-66E5-F6099B903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23"/>
          <a:stretch/>
        </p:blipFill>
        <p:spPr>
          <a:xfrm>
            <a:off x="269875" y="1111910"/>
            <a:ext cx="11485880" cy="43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数据审核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3.2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ABE1D8-D6B8-0696-F0BA-84A9C1E57648}"/>
              </a:ext>
            </a:extLst>
          </p:cNvPr>
          <p:cNvSpPr txBox="1"/>
          <p:nvPr/>
        </p:nvSpPr>
        <p:spPr>
          <a:xfrm>
            <a:off x="710565" y="6044565"/>
            <a:ext cx="10974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、未上报的单位，单位名称是黑色。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、已上报的单位，单位名称是如图的蓝色。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、主管部门或者财政就可以针对已上报的单位进行数据审核。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E6246B-BAF1-E09A-9FCD-2114CBCE7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47"/>
          <a:stretch/>
        </p:blipFill>
        <p:spPr>
          <a:xfrm>
            <a:off x="226060" y="1097280"/>
            <a:ext cx="11764645" cy="47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数据审核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C8E70F-1CBE-3FE9-B222-107E23915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31"/>
          <a:stretch/>
        </p:blipFill>
        <p:spPr>
          <a:xfrm>
            <a:off x="527685" y="1089965"/>
            <a:ext cx="10837545" cy="45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数据审核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8EE387-5ED5-E9ED-4CEC-CEB215EB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68"/>
          <a:stretch/>
        </p:blipFill>
        <p:spPr>
          <a:xfrm>
            <a:off x="498475" y="1331366"/>
            <a:ext cx="11237595" cy="43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数据汇总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BE5B3E-E148-B0A7-C5EC-1FE9FE6C3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41"/>
          <a:stretch/>
        </p:blipFill>
        <p:spPr>
          <a:xfrm>
            <a:off x="309245" y="1177747"/>
            <a:ext cx="11423015" cy="44337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DECE011-F29E-3FAF-EB74-15646CA8037B}"/>
              </a:ext>
            </a:extLst>
          </p:cNvPr>
          <p:cNvSpPr txBox="1"/>
          <p:nvPr/>
        </p:nvSpPr>
        <p:spPr>
          <a:xfrm>
            <a:off x="442595" y="6049645"/>
            <a:ext cx="1074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数据汇总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，然后选择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节点汇总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，报表选择里面选择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所有报表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，最后点击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汇总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按钮执行汇总即可。</a:t>
            </a:r>
          </a:p>
        </p:txBody>
      </p:sp>
    </p:spTree>
    <p:extLst>
      <p:ext uri="{BB962C8B-B14F-4D97-AF65-F5344CB8AC3E}">
        <p14:creationId xmlns:p14="http://schemas.microsoft.com/office/powerpoint/2010/main" val="20122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测算分析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1755D3-C363-990B-472A-5DCF1E27CAEF}"/>
              </a:ext>
            </a:extLst>
          </p:cNvPr>
          <p:cNvSpPr txBox="1"/>
          <p:nvPr/>
        </p:nvSpPr>
        <p:spPr>
          <a:xfrm>
            <a:off x="1057910" y="5875020"/>
            <a:ext cx="10371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选中汇总单位，依次点开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张汇总情况表，然后点击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分析测算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按钮，汇总表里面的数据会执行刷新操作。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16EFE7-14D2-F922-4660-7C3697D10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4"/>
          <a:stretch/>
        </p:blipFill>
        <p:spPr>
          <a:xfrm>
            <a:off x="1057911" y="1031442"/>
            <a:ext cx="9087576" cy="474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下载内控报告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3.2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7C93AA-14A2-C3A1-E657-3D5FEFDBB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5"/>
          <a:stretch/>
        </p:blipFill>
        <p:spPr>
          <a:xfrm>
            <a:off x="163195" y="1360627"/>
            <a:ext cx="11682730" cy="47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数据上报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EB5B18-EA03-583E-6F03-AAF490992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6"/>
          <a:stretch/>
        </p:blipFill>
        <p:spPr>
          <a:xfrm>
            <a:off x="269875" y="1133856"/>
            <a:ext cx="11485880" cy="431761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B804F66-CC6F-FD09-3A25-CCFC5C34C2F4}"/>
              </a:ext>
            </a:extLst>
          </p:cNvPr>
          <p:cNvSpPr txBox="1"/>
          <p:nvPr/>
        </p:nvSpPr>
        <p:spPr>
          <a:xfrm>
            <a:off x="620395" y="5821680"/>
            <a:ext cx="11395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待报表数据录入完毕并全部审核无误后，点击如图的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上报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按钮，执行单位的数据上报。数据上报成功以后，如图红框里面的数据状态会变成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已上报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，说明数据上报成功。这样上级或者财政就可以对你单位的数据进行进一步审核。</a:t>
            </a:r>
          </a:p>
        </p:txBody>
      </p:sp>
    </p:spTree>
    <p:extLst>
      <p:ext uri="{BB962C8B-B14F-4D97-AF65-F5344CB8AC3E}">
        <p14:creationId xmlns:p14="http://schemas.microsoft.com/office/powerpoint/2010/main" val="14656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新增单位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3.3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E3AE4B-E8EA-26E4-C921-424FFF7B8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5"/>
          <a:stretch/>
        </p:blipFill>
        <p:spPr>
          <a:xfrm>
            <a:off x="379730" y="1185062"/>
            <a:ext cx="11433175" cy="35221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774F148-21A9-57A3-E7A9-A20BA18AEB57}"/>
              </a:ext>
            </a:extLst>
          </p:cNvPr>
          <p:cNvSpPr txBox="1"/>
          <p:nvPr/>
        </p:nvSpPr>
        <p:spPr>
          <a:xfrm>
            <a:off x="379730" y="4768850"/>
            <a:ext cx="1053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单位代码：填写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位组织机构代码，如果是统一社会信用代码，填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9-17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位。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报表类型：如果是单独的单位，就选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单户表；如果是汇总单位，就选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叠加汇总表。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6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新增用户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3.3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591BF9-5AB8-A41B-96C1-C2BB2A8738DE}"/>
              </a:ext>
            </a:extLst>
          </p:cNvPr>
          <p:cNvSpPr txBox="1"/>
          <p:nvPr/>
        </p:nvSpPr>
        <p:spPr>
          <a:xfrm>
            <a:off x="389255" y="5114925"/>
            <a:ext cx="11208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用户名：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位组织机构代码，后面跟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@NKBG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。如果是统一社会信用代码，填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9-17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位。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密码：初始密码设置和用户名一致即可。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关联角色：基础单位，只勾选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内控报告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基层单位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；主管部门，只勾选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内控报告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管理单位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；不可勾选多个。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：带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*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号的信息为必填项，其他的选填。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D206E4-CE95-5035-7CFA-298458CED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74"/>
          <a:stretch/>
        </p:blipFill>
        <p:spPr>
          <a:xfrm>
            <a:off x="635635" y="1068019"/>
            <a:ext cx="10193655" cy="40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网报填报流程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</a:t>
            </a:r>
          </a:p>
        </p:txBody>
      </p:sp>
      <p:sp>
        <p:nvSpPr>
          <p:cNvPr id="8" name="文本框 13">
            <a:extLst>
              <a:ext uri="{FF2B5EF4-FFF2-40B4-BE49-F238E27FC236}">
                <a16:creationId xmlns:a16="http://schemas.microsoft.com/office/drawing/2014/main" id="{5A66F1F1-D9EE-4C1B-944D-53F66B77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01" y="1698572"/>
            <a:ext cx="326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ea typeface="微软雅黑" panose="020B0503020204020204" pitchFamily="34" charset="-122"/>
              </a:rPr>
              <a:t>统一报表系统（四川）</a:t>
            </a: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FF4BA0DD-179E-6F86-EE08-4B0B1451ADC6}"/>
              </a:ext>
            </a:extLst>
          </p:cNvPr>
          <p:cNvGraphicFramePr/>
          <p:nvPr/>
        </p:nvGraphicFramePr>
        <p:xfrm>
          <a:off x="2597031" y="2322028"/>
          <a:ext cx="8128000" cy="165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1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修改、删除单位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3.3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483B99-9DE3-4336-9B04-DEE7E26A029B}"/>
              </a:ext>
            </a:extLst>
          </p:cNvPr>
          <p:cNvSpPr txBox="1"/>
          <p:nvPr/>
        </p:nvSpPr>
        <p:spPr>
          <a:xfrm>
            <a:off x="389255" y="5248275"/>
            <a:ext cx="1120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注：请执行删除操作的时候谨慎选择好单位，删除后无法恢复。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63845D-57DD-2F32-084F-5F84F78DB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39"/>
          <a:stretch/>
        </p:blipFill>
        <p:spPr>
          <a:xfrm>
            <a:off x="306705" y="1133856"/>
            <a:ext cx="10522585" cy="41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修改用户密码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3.3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4E18D51-5638-456D-D447-FC83AF520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1"/>
          <a:stretch/>
        </p:blipFill>
        <p:spPr>
          <a:xfrm>
            <a:off x="861060" y="1133856"/>
            <a:ext cx="10826750" cy="39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地区、部门</a:t>
            </a:r>
            <a:r>
              <a:rPr lang="en-US" altLang="zh-CN" dirty="0"/>
              <a:t>——</a:t>
            </a:r>
            <a:r>
              <a:rPr lang="zh-CN" altLang="en-US" dirty="0"/>
              <a:t>报送统计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3.3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1EADDA-63DF-8367-C6E7-02DD11979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35"/>
          <a:stretch/>
        </p:blipFill>
        <p:spPr>
          <a:xfrm>
            <a:off x="595630" y="1111910"/>
            <a:ext cx="11306810" cy="444116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EC8F33-9F20-CF4C-8649-2899C69EB48A}"/>
              </a:ext>
            </a:extLst>
          </p:cNvPr>
          <p:cNvSpPr txBox="1"/>
          <p:nvPr/>
        </p:nvSpPr>
        <p:spPr>
          <a:xfrm>
            <a:off x="899795" y="5930265"/>
            <a:ext cx="9530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基层报送统计：可以查看下级单位报送情况。应上报数、已上报数、未上报数、报送比例、上报时间等。</a:t>
            </a:r>
          </a:p>
        </p:txBody>
      </p:sp>
    </p:spTree>
    <p:extLst>
      <p:ext uri="{BB962C8B-B14F-4D97-AF65-F5344CB8AC3E}">
        <p14:creationId xmlns:p14="http://schemas.microsoft.com/office/powerpoint/2010/main" val="797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4</a:t>
            </a:r>
          </a:p>
        </p:txBody>
      </p:sp>
      <p:sp>
        <p:nvSpPr>
          <p:cNvPr id="9" name="矩形 4">
            <a:extLst>
              <a:ext uri="{FF2B5EF4-FFF2-40B4-BE49-F238E27FC236}">
                <a16:creationId xmlns:a16="http://schemas.microsoft.com/office/drawing/2014/main" id="{97DCD8C6-087D-4606-90D7-CA5A6F00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246" y="1700834"/>
            <a:ext cx="9952354" cy="230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金额类指标：元</a:t>
            </a:r>
            <a:endParaRPr lang="en-US" altLang="zh-CN" sz="1500" b="1" dirty="0">
              <a:latin typeface="+mn-ea"/>
              <a:ea typeface="+mn-ea"/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项目个数、合同个数：勿填成项目金额或合同金额</a:t>
            </a:r>
            <a:endParaRPr lang="en-US" altLang="zh-CN" sz="1500" b="1" dirty="0">
              <a:latin typeface="+mn-ea"/>
              <a:ea typeface="+mn-ea"/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附件：已从</a:t>
            </a:r>
            <a:r>
              <a:rPr lang="en-US" altLang="zh-CN" sz="1500" b="1" dirty="0">
                <a:latin typeface="+mn-ea"/>
                <a:ea typeface="+mn-ea"/>
              </a:rPr>
              <a:t>2021</a:t>
            </a:r>
            <a:r>
              <a:rPr lang="zh-CN" altLang="en-US" sz="1500" b="1" dirty="0">
                <a:latin typeface="+mn-ea"/>
                <a:ea typeface="+mn-ea"/>
              </a:rPr>
              <a:t>年内控报告中提取附件材料，若无变更无需再次上传，涉及单位</a:t>
            </a:r>
            <a:r>
              <a:rPr lang="en-US" altLang="zh-CN" sz="1500" b="1" dirty="0">
                <a:latin typeface="+mn-ea"/>
                <a:ea typeface="+mn-ea"/>
              </a:rPr>
              <a:t>02</a:t>
            </a:r>
            <a:r>
              <a:rPr lang="zh-CN" altLang="en-US" sz="1500" b="1" dirty="0">
                <a:latin typeface="+mn-ea"/>
                <a:ea typeface="+mn-ea"/>
              </a:rPr>
              <a:t>、单位</a:t>
            </a:r>
            <a:r>
              <a:rPr lang="en-US" altLang="zh-CN" sz="1500" b="1" dirty="0">
                <a:latin typeface="+mn-ea"/>
                <a:ea typeface="+mn-ea"/>
              </a:rPr>
              <a:t>03</a:t>
            </a:r>
            <a:r>
              <a:rPr lang="zh-CN" altLang="en-US" sz="1500" b="1" dirty="0">
                <a:latin typeface="+mn-ea"/>
                <a:ea typeface="+mn-ea"/>
              </a:rPr>
              <a:t>、单位</a:t>
            </a:r>
            <a:r>
              <a:rPr lang="en-US" altLang="zh-CN" sz="1500" b="1" dirty="0">
                <a:latin typeface="+mn-ea"/>
                <a:ea typeface="+mn-ea"/>
              </a:rPr>
              <a:t>06</a:t>
            </a:r>
            <a:r>
              <a:rPr lang="zh-CN" altLang="en-US" sz="1500" b="1" dirty="0">
                <a:latin typeface="+mn-ea"/>
                <a:ea typeface="+mn-ea"/>
              </a:rPr>
              <a:t>三张表。可根据</a:t>
            </a:r>
            <a:r>
              <a:rPr lang="en-US" altLang="zh-CN" sz="1500" b="1" dirty="0">
                <a:latin typeface="+mn-ea"/>
                <a:ea typeface="+mn-ea"/>
              </a:rPr>
              <a:t>2022</a:t>
            </a:r>
            <a:r>
              <a:rPr lang="zh-CN" altLang="en-US" sz="1500" b="1" dirty="0">
                <a:latin typeface="+mn-ea"/>
                <a:ea typeface="+mn-ea"/>
              </a:rPr>
              <a:t>年单位情况删除或修改，删除后只能重新上传。</a:t>
            </a:r>
            <a:endParaRPr lang="en-US" altLang="zh-CN" sz="15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30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0009226-653D-4C90-A227-D8CBE0615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1030" y="2967335"/>
            <a:ext cx="5689955" cy="923330"/>
          </a:xfrm>
        </p:spPr>
        <p:txBody>
          <a:bodyPr/>
          <a:lstStyle/>
          <a:p>
            <a:r>
              <a:rPr lang="en-US" altLang="zh-CN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22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编报方式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B1CC5F8D-7DBC-4214-83CC-399981C0FA51}"/>
              </a:ext>
            </a:extLst>
          </p:cNvPr>
          <p:cNvGraphicFramePr/>
          <p:nvPr/>
        </p:nvGraphicFramePr>
        <p:xfrm>
          <a:off x="2032000" y="885120"/>
          <a:ext cx="8128000" cy="165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本框 13">
            <a:extLst>
              <a:ext uri="{FF2B5EF4-FFF2-40B4-BE49-F238E27FC236}">
                <a16:creationId xmlns:a16="http://schemas.microsoft.com/office/drawing/2014/main" id="{5A66F1F1-D9EE-4C1B-944D-53F66B77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43" y="1480316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ea typeface="微软雅黑" panose="020B0503020204020204" pitchFamily="34" charset="-122"/>
              </a:rPr>
              <a:t>网报系统</a:t>
            </a:r>
          </a:p>
        </p:txBody>
      </p:sp>
      <p:sp>
        <p:nvSpPr>
          <p:cNvPr id="9" name="矩形 4">
            <a:extLst>
              <a:ext uri="{FF2B5EF4-FFF2-40B4-BE49-F238E27FC236}">
                <a16:creationId xmlns:a16="http://schemas.microsoft.com/office/drawing/2014/main" id="{97DCD8C6-087D-4606-90D7-CA5A6F00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89" y="2994781"/>
            <a:ext cx="11309440" cy="345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登录网址：</a:t>
            </a:r>
            <a:r>
              <a:rPr lang="en-US" altLang="zh-CN" sz="1500" b="1" dirty="0">
                <a:latin typeface="+mn-ea"/>
                <a:ea typeface="+mn-e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https://202.61.88.108/tybb/</a:t>
            </a:r>
            <a:endParaRPr lang="en-US" altLang="zh-CN" sz="1500" b="1" dirty="0">
              <a:latin typeface="+mn-ea"/>
              <a:ea typeface="+mn-ea"/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用户名：财政：行政区划代码</a:t>
            </a:r>
            <a:r>
              <a:rPr lang="en-US" altLang="zh-CN" sz="1500" b="1" dirty="0">
                <a:latin typeface="+mn-ea"/>
                <a:ea typeface="+mn-ea"/>
              </a:rPr>
              <a:t>+@NKBG</a:t>
            </a:r>
            <a:r>
              <a:rPr lang="zh-CN" altLang="en-US" sz="1500" b="1" dirty="0">
                <a:latin typeface="+mn-ea"/>
                <a:ea typeface="+mn-ea"/>
              </a:rPr>
              <a:t>；</a:t>
            </a:r>
            <a:endParaRPr lang="en-US" altLang="zh-CN" sz="1500" b="1" dirty="0">
              <a:latin typeface="+mn-ea"/>
              <a:ea typeface="+mn-ea"/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zh-CN" sz="1500" b="1" dirty="0">
                <a:latin typeface="+mn-ea"/>
                <a:ea typeface="+mn-ea"/>
              </a:rPr>
              <a:t>	     </a:t>
            </a:r>
            <a:r>
              <a:rPr lang="zh-CN" altLang="en-US" sz="1500" b="1" dirty="0">
                <a:latin typeface="+mn-ea"/>
                <a:ea typeface="+mn-ea"/>
              </a:rPr>
              <a:t>单位：组织机构代码</a:t>
            </a:r>
            <a:r>
              <a:rPr lang="en-US" altLang="zh-CN" sz="1500" b="1" dirty="0">
                <a:latin typeface="+mn-ea"/>
                <a:ea typeface="+mn-ea"/>
              </a:rPr>
              <a:t>+@NKBG</a:t>
            </a:r>
            <a:r>
              <a:rPr lang="zh-CN" altLang="en-US" sz="1500" b="1" dirty="0">
                <a:latin typeface="+mn-ea"/>
                <a:ea typeface="+mn-ea"/>
              </a:rPr>
              <a:t>，统一社会信用代码的</a:t>
            </a:r>
            <a:r>
              <a:rPr lang="en-US" altLang="zh-CN" sz="1500" b="1" dirty="0">
                <a:latin typeface="+mn-ea"/>
                <a:ea typeface="+mn-ea"/>
              </a:rPr>
              <a:t>9—17</a:t>
            </a:r>
            <a:r>
              <a:rPr lang="zh-CN" altLang="en-US" sz="1500" b="1" dirty="0">
                <a:latin typeface="+mn-ea"/>
                <a:ea typeface="+mn-ea"/>
              </a:rPr>
              <a:t>位</a:t>
            </a:r>
            <a:endParaRPr lang="en-US" altLang="zh-CN" sz="1500" b="1" dirty="0">
              <a:latin typeface="+mn-ea"/>
              <a:ea typeface="+mn-ea"/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初始密码：组织机构代码</a:t>
            </a:r>
            <a:r>
              <a:rPr lang="en-US" altLang="zh-CN" sz="1500" b="1" dirty="0">
                <a:latin typeface="+mn-ea"/>
                <a:ea typeface="+mn-ea"/>
              </a:rPr>
              <a:t>@NKBG</a:t>
            </a:r>
            <a:r>
              <a:rPr lang="zh-CN" altLang="en-US" sz="1500" b="1" dirty="0">
                <a:latin typeface="+mn-ea"/>
                <a:ea typeface="+mn-ea"/>
              </a:rPr>
              <a:t>，若忘记用户名和密码，可联系地区财政查询或修改。</a:t>
            </a:r>
            <a:endParaRPr lang="en-US" altLang="zh-CN" sz="1500" b="1" dirty="0">
              <a:latin typeface="+mn-ea"/>
              <a:ea typeface="+mn-ea"/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密码规则：密码必须是小写字母、大写字母、数字、特殊符号的至少三种组合，且长度不小于</a:t>
            </a:r>
            <a:r>
              <a:rPr lang="en-US" altLang="zh-CN" sz="1500" b="1" dirty="0">
                <a:latin typeface="+mn-ea"/>
                <a:ea typeface="+mn-ea"/>
              </a:rPr>
              <a:t>8</a:t>
            </a:r>
            <a:r>
              <a:rPr lang="zh-CN" altLang="en-US" sz="1500" b="1" dirty="0">
                <a:latin typeface="+mn-ea"/>
                <a:ea typeface="+mn-ea"/>
              </a:rPr>
              <a:t>位。</a:t>
            </a:r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endParaRPr lang="en-US" altLang="zh-CN" sz="1500" b="1" dirty="0">
              <a:latin typeface="+mn-ea"/>
              <a:ea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28BAEA-AA1F-499F-BA45-E6010F89E6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6" t="13151" r="20935"/>
          <a:stretch/>
        </p:blipFill>
        <p:spPr>
          <a:xfrm>
            <a:off x="5542875" y="2950585"/>
            <a:ext cx="818355" cy="7855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B25422-7B83-4FF8-9360-B581627EF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39" y="2986306"/>
            <a:ext cx="715994" cy="7140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267AFB3-2F0E-4AF5-9D83-3D21E0A415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41" y="2994210"/>
            <a:ext cx="698283" cy="6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系统首页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8F8DB8-E4A2-85E0-D02F-DF0DB930E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48"/>
          <a:stretch/>
        </p:blipFill>
        <p:spPr>
          <a:xfrm>
            <a:off x="239395" y="1316736"/>
            <a:ext cx="11650345" cy="51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基层单位</a:t>
            </a:r>
            <a:r>
              <a:rPr lang="en-US" altLang="zh-CN" dirty="0"/>
              <a:t>——</a:t>
            </a:r>
            <a:r>
              <a:rPr lang="zh-CN" altLang="en-US" dirty="0"/>
              <a:t>数据填报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FAB245-AAA1-7B97-9FBC-6582D4FBB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41"/>
          <a:stretch/>
        </p:blipFill>
        <p:spPr>
          <a:xfrm>
            <a:off x="590550" y="1236269"/>
            <a:ext cx="10740390" cy="44444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009B0FD-18AA-5B5D-6A43-357F121D033A}"/>
              </a:ext>
            </a:extLst>
          </p:cNvPr>
          <p:cNvSpPr txBox="1"/>
          <p:nvPr/>
        </p:nvSpPr>
        <p:spPr>
          <a:xfrm>
            <a:off x="1981200" y="5998210"/>
            <a:ext cx="84328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点击数据管理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数据录入，进入数据录入界面。</a:t>
            </a:r>
          </a:p>
        </p:txBody>
      </p:sp>
    </p:spTree>
    <p:extLst>
      <p:ext uri="{BB962C8B-B14F-4D97-AF65-F5344CB8AC3E}">
        <p14:creationId xmlns:p14="http://schemas.microsoft.com/office/powerpoint/2010/main" val="33884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基层单位</a:t>
            </a:r>
            <a:r>
              <a:rPr lang="en-US" altLang="zh-CN" dirty="0"/>
              <a:t>——</a:t>
            </a:r>
            <a:r>
              <a:rPr lang="zh-CN" altLang="en-US" dirty="0"/>
              <a:t>数据填报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7B311B7-AB2D-3B70-DC9E-66FF67A26868}"/>
              </a:ext>
            </a:extLst>
          </p:cNvPr>
          <p:cNvSpPr txBox="1"/>
          <p:nvPr/>
        </p:nvSpPr>
        <p:spPr>
          <a:xfrm>
            <a:off x="395605" y="5589270"/>
            <a:ext cx="11232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、绿色单元格：点击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运算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按钮系统自动生成。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、依次完善封面上所有的信息后点击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按钮进行保存。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、封面填写完毕后，依次填写后面的单位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07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针对每张表里面涉及到需要从部门决算以及国有资产年报取数的，应该严格按照对应的报表数据填写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39C98F-3B2A-25B9-4BA1-BBA37BD5B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0"/>
          <a:stretch/>
        </p:blipFill>
        <p:spPr>
          <a:xfrm>
            <a:off x="580572" y="1155802"/>
            <a:ext cx="10631714" cy="42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基层单位</a:t>
            </a:r>
            <a:r>
              <a:rPr lang="en-US" altLang="zh-CN" dirty="0"/>
              <a:t>——</a:t>
            </a:r>
            <a:r>
              <a:rPr lang="zh-CN" altLang="en-US" dirty="0"/>
              <a:t>上传附件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8E63DC-BF59-4C16-ADC4-86D08ED06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11"/>
          <a:stretch/>
        </p:blipFill>
        <p:spPr>
          <a:xfrm>
            <a:off x="618490" y="1089965"/>
            <a:ext cx="10955020" cy="42719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421F991-9629-3AAE-0950-9C194A8E014B}"/>
              </a:ext>
            </a:extLst>
          </p:cNvPr>
          <p:cNvSpPr txBox="1"/>
          <p:nvPr/>
        </p:nvSpPr>
        <p:spPr>
          <a:xfrm>
            <a:off x="1201420" y="5914390"/>
            <a:ext cx="6154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附件上传成功后，附件名称呈蓝色，并显示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100%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842FDB-FD99-A5F1-1AF6-48CF36A1E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315" y="3071086"/>
            <a:ext cx="4510247" cy="35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基层单位</a:t>
            </a:r>
            <a:r>
              <a:rPr lang="en-US" altLang="zh-CN" dirty="0"/>
              <a:t>——</a:t>
            </a:r>
            <a:r>
              <a:rPr lang="zh-CN" altLang="en-US" dirty="0"/>
              <a:t>数据审核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E57DF4-4D50-5EFA-B439-E0EE054CB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14"/>
          <a:stretch/>
        </p:blipFill>
        <p:spPr>
          <a:xfrm>
            <a:off x="263525" y="1185062"/>
            <a:ext cx="11664950" cy="45309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701C0FD-006E-2807-9FAC-BC186E24E3D9}"/>
              </a:ext>
            </a:extLst>
          </p:cNvPr>
          <p:cNvSpPr txBox="1"/>
          <p:nvPr/>
        </p:nvSpPr>
        <p:spPr>
          <a:xfrm>
            <a:off x="492125" y="5774690"/>
            <a:ext cx="11264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全算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：对报表间的数据执行批量运算。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全审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：针对审核报错结果对报表数据进行修改，直到审核完全通过。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、双击报错公式里面的蓝色字体，可以快速定位到报错的报表，然后进行数据修改即可。</a:t>
            </a:r>
          </a:p>
        </p:txBody>
      </p:sp>
    </p:spTree>
    <p:extLst>
      <p:ext uri="{BB962C8B-B14F-4D97-AF65-F5344CB8AC3E}">
        <p14:creationId xmlns:p14="http://schemas.microsoft.com/office/powerpoint/2010/main" val="24694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基层单位</a:t>
            </a:r>
            <a:r>
              <a:rPr lang="en-US" altLang="zh-CN" dirty="0"/>
              <a:t>——</a:t>
            </a:r>
            <a:r>
              <a:rPr lang="zh-CN" altLang="en-US" dirty="0"/>
              <a:t>下载内控报告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53F62B-5ECA-36DC-A3F2-5C29F96F7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57"/>
          <a:stretch/>
        </p:blipFill>
        <p:spPr>
          <a:xfrm>
            <a:off x="257810" y="1207007"/>
            <a:ext cx="11676380" cy="439432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CC00D69-5A07-0B1E-8FD7-27C63DB8E948}"/>
              </a:ext>
            </a:extLst>
          </p:cNvPr>
          <p:cNvSpPr txBox="1"/>
          <p:nvPr/>
        </p:nvSpPr>
        <p:spPr>
          <a:xfrm>
            <a:off x="1796415" y="5998210"/>
            <a:ext cx="709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报表数据审核修改无误后，可以点击如图的下载按钮下载本单位的内控报告。</a:t>
            </a:r>
          </a:p>
        </p:txBody>
      </p:sp>
    </p:spTree>
    <p:extLst>
      <p:ext uri="{BB962C8B-B14F-4D97-AF65-F5344CB8AC3E}">
        <p14:creationId xmlns:p14="http://schemas.microsoft.com/office/powerpoint/2010/main" val="20190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</p:tagLst>
</file>

<file path=ppt/theme/theme1.xml><?xml version="1.0" encoding="utf-8"?>
<a:theme xmlns:a="http://schemas.openxmlformats.org/drawingml/2006/main" name="Office 主题​​">
  <a:themeElements>
    <a:clrScheme name="蓝绿色调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ED7D31"/>
      </a:accent3>
      <a:accent4>
        <a:srgbClr val="A5A5A5"/>
      </a:accent4>
      <a:accent5>
        <a:srgbClr val="FFC000"/>
      </a:accent5>
      <a:accent6>
        <a:srgbClr val="00B050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19825</TotalTime>
  <Words>1012</Words>
  <Application>Microsoft Office PowerPoint</Application>
  <PresentationFormat>宽屏</PresentationFormat>
  <Paragraphs>113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Office 主题​​</vt:lpstr>
      <vt:lpstr>PowerPoint 演示文稿</vt:lpstr>
      <vt:lpstr>网报填报流程</vt:lpstr>
      <vt:lpstr>编报方式</vt:lpstr>
      <vt:lpstr>系统首页</vt:lpstr>
      <vt:lpstr>基层单位——数据填报</vt:lpstr>
      <vt:lpstr>基层单位——数据填报</vt:lpstr>
      <vt:lpstr>基层单位——上传附件</vt:lpstr>
      <vt:lpstr>基层单位——数据审核</vt:lpstr>
      <vt:lpstr>基层单位——下载内控报告</vt:lpstr>
      <vt:lpstr>基层单位——数据上报</vt:lpstr>
      <vt:lpstr>地区、部门——数据审核</vt:lpstr>
      <vt:lpstr>地区、部门——数据审核</vt:lpstr>
      <vt:lpstr>地区、部门——数据审核</vt:lpstr>
      <vt:lpstr>地区、部门——数据汇总</vt:lpstr>
      <vt:lpstr>地区、部门——测算分析</vt:lpstr>
      <vt:lpstr>地区、部门——下载内控报告</vt:lpstr>
      <vt:lpstr>地区、部门——数据上报</vt:lpstr>
      <vt:lpstr>地区、部门——新增单位</vt:lpstr>
      <vt:lpstr>地区、部门——新增用户</vt:lpstr>
      <vt:lpstr>地区、部门——修改、删除单位</vt:lpstr>
      <vt:lpstr>地区、部门——修改用户密码</vt:lpstr>
      <vt:lpstr>地区、部门——报送统计</vt:lpstr>
      <vt:lpstr>注意事项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林敏</dc:creator>
  <cp:lastModifiedBy>bin</cp:lastModifiedBy>
  <cp:revision>1583</cp:revision>
  <cp:lastPrinted>2020-05-07T08:09:38Z</cp:lastPrinted>
  <dcterms:created xsi:type="dcterms:W3CDTF">2017-10-02T03:23:55Z</dcterms:created>
  <dcterms:modified xsi:type="dcterms:W3CDTF">2023-06-02T03:02:50Z</dcterms:modified>
</cp:coreProperties>
</file>