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xml" ContentType="application/vnd.openxmlformats-officedocument.presentationml.notesSlide+xml"/>
  <Override PartName="/ppt/notesSlides/notesSlide40.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p:sldMasterIdLst>
    <p:sldMasterId id="2147483648" r:id="rId1"/>
  </p:sldMasterIdLst>
  <p:notesMasterIdLst>
    <p:notesMasterId r:id="rId4"/>
  </p:notesMasterIdLst>
  <p:sldIdLst>
    <p:sldId id="380" r:id="rId3"/>
    <p:sldId id="261" r:id="rId5"/>
    <p:sldId id="381" r:id="rId6"/>
    <p:sldId id="386" r:id="rId7"/>
    <p:sldId id="387" r:id="rId8"/>
    <p:sldId id="390" r:id="rId9"/>
    <p:sldId id="389" r:id="rId10"/>
    <p:sldId id="388" r:id="rId11"/>
    <p:sldId id="391" r:id="rId12"/>
    <p:sldId id="339" r:id="rId13"/>
    <p:sldId id="382" r:id="rId14"/>
    <p:sldId id="367" r:id="rId15"/>
    <p:sldId id="392" r:id="rId16"/>
    <p:sldId id="393" r:id="rId17"/>
    <p:sldId id="394" r:id="rId18"/>
    <p:sldId id="395" r:id="rId19"/>
    <p:sldId id="396" r:id="rId20"/>
    <p:sldId id="397" r:id="rId21"/>
    <p:sldId id="399" r:id="rId22"/>
    <p:sldId id="400" r:id="rId23"/>
    <p:sldId id="401" r:id="rId24"/>
    <p:sldId id="402" r:id="rId25"/>
    <p:sldId id="403" r:id="rId26"/>
    <p:sldId id="404" r:id="rId27"/>
    <p:sldId id="405" r:id="rId28"/>
    <p:sldId id="407" r:id="rId29"/>
    <p:sldId id="409" r:id="rId30"/>
    <p:sldId id="411" r:id="rId31"/>
    <p:sldId id="410" r:id="rId32"/>
    <p:sldId id="412" r:id="rId33"/>
    <p:sldId id="413" r:id="rId34"/>
    <p:sldId id="408" r:id="rId35"/>
    <p:sldId id="414" r:id="rId36"/>
    <p:sldId id="415" r:id="rId37"/>
    <p:sldId id="416" r:id="rId38"/>
    <p:sldId id="417" r:id="rId39"/>
    <p:sldId id="418" r:id="rId40"/>
    <p:sldId id="425" r:id="rId41"/>
    <p:sldId id="426" r:id="rId42"/>
    <p:sldId id="427" r:id="rId43"/>
    <p:sldId id="428" r:id="rId44"/>
  </p:sldIdLst>
  <p:sldSz cx="9144000" cy="5143500" type="screen16x9"/>
  <p:notesSz cx="6858000" cy="9144000"/>
  <p:custDataLst>
    <p:tags r:id="rId48"/>
  </p:custDataLst>
  <p:defaultTextStyle>
    <a:defPPr>
      <a:defRPr lang="zh-CN"/>
    </a:defPPr>
    <a:lvl1pPr algn="l" rtl="0" fontAlgn="base">
      <a:spcBef>
        <a:spcPct val="0"/>
      </a:spcBef>
      <a:spcAft>
        <a:spcPct val="0"/>
      </a:spcAft>
      <a:defRPr b="1" kern="1200">
        <a:solidFill>
          <a:schemeClr val="tx1"/>
        </a:solidFill>
        <a:latin typeface="Arial" panose="020B0604020202020204" pitchFamily="34" charset="0"/>
        <a:ea typeface="华文细黑" panose="02010600040101010101" pitchFamily="2" charset="-122"/>
        <a:cs typeface="+mn-cs"/>
      </a:defRPr>
    </a:lvl1pPr>
    <a:lvl2pPr marL="422275" indent="-60325" algn="l" rtl="0" fontAlgn="base">
      <a:spcBef>
        <a:spcPct val="0"/>
      </a:spcBef>
      <a:spcAft>
        <a:spcPct val="0"/>
      </a:spcAft>
      <a:defRPr b="1" kern="1200">
        <a:solidFill>
          <a:schemeClr val="tx1"/>
        </a:solidFill>
        <a:latin typeface="Arial" panose="020B0604020202020204" pitchFamily="34" charset="0"/>
        <a:ea typeface="华文细黑" panose="02010600040101010101" pitchFamily="2" charset="-122"/>
        <a:cs typeface="+mn-cs"/>
      </a:defRPr>
    </a:lvl2pPr>
    <a:lvl3pPr marL="846455" indent="-120650" algn="l" rtl="0" fontAlgn="base">
      <a:spcBef>
        <a:spcPct val="0"/>
      </a:spcBef>
      <a:spcAft>
        <a:spcPct val="0"/>
      </a:spcAft>
      <a:defRPr b="1" kern="1200">
        <a:solidFill>
          <a:schemeClr val="tx1"/>
        </a:solidFill>
        <a:latin typeface="Arial" panose="020B0604020202020204" pitchFamily="34" charset="0"/>
        <a:ea typeface="华文细黑" panose="02010600040101010101" pitchFamily="2" charset="-122"/>
        <a:cs typeface="+mn-cs"/>
      </a:defRPr>
    </a:lvl3pPr>
    <a:lvl4pPr marL="1271905" indent="-182880" algn="l" rtl="0" fontAlgn="base">
      <a:spcBef>
        <a:spcPct val="0"/>
      </a:spcBef>
      <a:spcAft>
        <a:spcPct val="0"/>
      </a:spcAft>
      <a:defRPr b="1" kern="1200">
        <a:solidFill>
          <a:schemeClr val="tx1"/>
        </a:solidFill>
        <a:latin typeface="Arial" panose="020B0604020202020204" pitchFamily="34" charset="0"/>
        <a:ea typeface="华文细黑" panose="02010600040101010101" pitchFamily="2" charset="-122"/>
        <a:cs typeface="+mn-cs"/>
      </a:defRPr>
    </a:lvl4pPr>
    <a:lvl5pPr marL="1694180" indent="-243205" algn="l" rtl="0" fontAlgn="base">
      <a:spcBef>
        <a:spcPct val="0"/>
      </a:spcBef>
      <a:spcAft>
        <a:spcPct val="0"/>
      </a:spcAft>
      <a:defRPr b="1"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b="1"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b="1"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b="1"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b="1" kern="1200">
        <a:solidFill>
          <a:schemeClr val="tx1"/>
        </a:solidFill>
        <a:latin typeface="Arial" panose="020B0604020202020204" pitchFamily="34" charset="0"/>
        <a:ea typeface="华文细黑" panose="0201060004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C0000"/>
    <a:srgbClr val="FFAFAF"/>
    <a:srgbClr val="FF0000"/>
    <a:srgbClr val="DE0000"/>
    <a:srgbClr val="133FCB"/>
    <a:srgbClr val="08A810"/>
    <a:srgbClr val="067C0C"/>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908" autoAdjust="0"/>
    <p:restoredTop sz="94651" autoAdjust="0"/>
  </p:normalViewPr>
  <p:slideViewPr>
    <p:cSldViewPr>
      <p:cViewPr>
        <p:scale>
          <a:sx n="100" d="100"/>
          <a:sy n="100" d="100"/>
        </p:scale>
        <p:origin x="230" y="307"/>
      </p:cViewPr>
      <p:guideLst/>
    </p:cSldViewPr>
  </p:slideViewPr>
  <p:notesTextViewPr>
    <p:cViewPr>
      <p:scale>
        <a:sx n="100" d="100"/>
        <a:sy n="100" d="100"/>
      </p:scale>
      <p:origin x="0" y="0"/>
    </p:cViewPr>
  </p:notesTextViewPr>
  <p:sorterViewPr>
    <p:cViewPr>
      <p:scale>
        <a:sx n="124" d="100"/>
        <a:sy n="124" d="100"/>
      </p:scale>
      <p:origin x="0" y="0"/>
    </p:cViewPr>
  </p:sorterViewPr>
  <p:notesViewPr>
    <p:cSldViewPr showGuides="1">
      <p:cViewPr varScale="1">
        <p:scale>
          <a:sx n="63" d="100"/>
          <a:sy n="63" d="100"/>
        </p:scale>
        <p:origin x="-2148"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8" Type="http://schemas.openxmlformats.org/officeDocument/2006/relationships/tags" Target="tags/tag9.xml"/><Relationship Id="rId47" Type="http://schemas.openxmlformats.org/officeDocument/2006/relationships/tableStyles" Target="tableStyles.xml"/><Relationship Id="rId46" Type="http://schemas.openxmlformats.org/officeDocument/2006/relationships/viewProps" Target="viewProps.xml"/><Relationship Id="rId45" Type="http://schemas.openxmlformats.org/officeDocument/2006/relationships/presProps" Target="presProps.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notesMaster" Target="notesMasters/notesMaster1.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lstStyle>
            <a:lvl1pPr>
              <a:defRPr sz="1200" b="0" dirty="0">
                <a:latin typeface="Arial" panose="020B0604020202020204" pitchFamily="34" charset="0"/>
              </a:defRPr>
            </a:lvl1pPr>
          </a:lstStyle>
          <a:p>
            <a:pPr>
              <a:defRPr/>
            </a:pPr>
            <a:endParaRPr lang="en-US" altLang="zh-CN"/>
          </a:p>
        </p:txBody>
      </p:sp>
      <p:sp>
        <p:nvSpPr>
          <p:cNvPr id="10243" name="Rectangle 3"/>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lstStyle>
            <a:lvl1pPr algn="r">
              <a:defRPr sz="1200" b="0" dirty="0">
                <a:latin typeface="Arial" panose="020B0604020202020204" pitchFamily="34" charset="0"/>
              </a:defRPr>
            </a:lvl1pPr>
          </a:lstStyle>
          <a:p>
            <a:pPr>
              <a:defRPr/>
            </a:pPr>
            <a:endParaRPr lang="en-US" altLang="zh-CN"/>
          </a:p>
        </p:txBody>
      </p:sp>
      <p:sp>
        <p:nvSpPr>
          <p:cNvPr id="491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ln>
          <a:extLst>
            <a:ext uri="{909E8E84-426E-40DD-AFC4-6F175D3DCCD1}">
              <a14:hiddenFill xmlns:a14="http://schemas.microsoft.com/office/drawing/2010/main">
                <a:solidFill>
                  <a:srgbClr val="FFFFFF"/>
                </a:solidFill>
              </a14:hiddenFill>
            </a:ext>
          </a:extLst>
        </p:spPr>
      </p:sp>
      <p:sp>
        <p:nvSpPr>
          <p:cNvPr id="10245" name="Rectangle 5"/>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lstStyle/>
          <a:p>
            <a:pPr lvl="0"/>
            <a:r>
              <a:rPr lang="zh-CN" altLang="en-US" noProof="0"/>
              <a:t>单击此处编辑母版文本样式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zh-CN" altLang="en-US" noProof="0"/>
          </a:p>
        </p:txBody>
      </p:sp>
      <p:sp>
        <p:nvSpPr>
          <p:cNvPr id="10246" name="Rectangle 6"/>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lstStyle>
            <a:lvl1pPr>
              <a:defRPr sz="1200" b="0" dirty="0">
                <a:latin typeface="Arial" panose="020B0604020202020204" pitchFamily="34" charset="0"/>
              </a:defRPr>
            </a:lvl1pPr>
          </a:lstStyle>
          <a:p>
            <a:pPr>
              <a:defRPr/>
            </a:pPr>
            <a:endParaRPr lang="en-US" altLang="zh-CN"/>
          </a:p>
        </p:txBody>
      </p:sp>
      <p:sp>
        <p:nvSpPr>
          <p:cNvPr id="10247" name="Rectangle 7"/>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lstStyle>
            <a:lvl1pPr algn="r">
              <a:defRPr sz="1200" b="0"/>
            </a:lvl1pPr>
          </a:lstStyle>
          <a:p>
            <a:fld id="{A41FEA25-C0EA-413D-8D1D-7325EEED9968}" type="slidenum">
              <a:rPr lang="en-US" altLang="zh-CN"/>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100" kern="1200">
        <a:solidFill>
          <a:schemeClr val="tx1"/>
        </a:solidFill>
        <a:latin typeface="Arial" panose="020B0604020202020204" pitchFamily="34" charset="0"/>
        <a:ea typeface="宋体" panose="02010600030101010101" pitchFamily="2" charset="-122"/>
        <a:cs typeface="+mn-cs"/>
      </a:defRPr>
    </a:lvl1pPr>
    <a:lvl2pPr marL="422275" algn="l" rtl="0" eaLnBrk="0" fontAlgn="base" hangingPunct="0">
      <a:spcBef>
        <a:spcPct val="30000"/>
      </a:spcBef>
      <a:spcAft>
        <a:spcPct val="0"/>
      </a:spcAft>
      <a:defRPr sz="1100" kern="1200">
        <a:solidFill>
          <a:schemeClr val="tx1"/>
        </a:solidFill>
        <a:latin typeface="Arial" panose="020B0604020202020204" pitchFamily="34" charset="0"/>
        <a:ea typeface="宋体" panose="02010600030101010101" pitchFamily="2" charset="-122"/>
        <a:cs typeface="+mn-cs"/>
      </a:defRPr>
    </a:lvl2pPr>
    <a:lvl3pPr marL="846455" algn="l" rtl="0" eaLnBrk="0" fontAlgn="base" hangingPunct="0">
      <a:spcBef>
        <a:spcPct val="30000"/>
      </a:spcBef>
      <a:spcAft>
        <a:spcPct val="0"/>
      </a:spcAft>
      <a:defRPr sz="1100" kern="1200">
        <a:solidFill>
          <a:schemeClr val="tx1"/>
        </a:solidFill>
        <a:latin typeface="Arial" panose="020B0604020202020204" pitchFamily="34" charset="0"/>
        <a:ea typeface="宋体" panose="02010600030101010101" pitchFamily="2" charset="-122"/>
        <a:cs typeface="+mn-cs"/>
      </a:defRPr>
    </a:lvl3pPr>
    <a:lvl4pPr marL="1271905" algn="l" rtl="0" eaLnBrk="0" fontAlgn="base" hangingPunct="0">
      <a:spcBef>
        <a:spcPct val="30000"/>
      </a:spcBef>
      <a:spcAft>
        <a:spcPct val="0"/>
      </a:spcAft>
      <a:defRPr sz="1100" kern="1200">
        <a:solidFill>
          <a:schemeClr val="tx1"/>
        </a:solidFill>
        <a:latin typeface="Arial" panose="020B0604020202020204" pitchFamily="34" charset="0"/>
        <a:ea typeface="宋体" panose="02010600030101010101" pitchFamily="2" charset="-122"/>
        <a:cs typeface="+mn-cs"/>
      </a:defRPr>
    </a:lvl4pPr>
    <a:lvl5pPr marL="1694180" algn="l" rtl="0" eaLnBrk="0" fontAlgn="base" hangingPunct="0">
      <a:spcBef>
        <a:spcPct val="30000"/>
      </a:spcBef>
      <a:spcAft>
        <a:spcPct val="0"/>
      </a:spcAft>
      <a:defRPr sz="1100" kern="1200">
        <a:solidFill>
          <a:schemeClr val="tx1"/>
        </a:solidFill>
        <a:latin typeface="Arial" panose="020B0604020202020204" pitchFamily="34" charset="0"/>
        <a:ea typeface="宋体" panose="02010600030101010101" pitchFamily="2" charset="-122"/>
        <a:cs typeface="+mn-cs"/>
      </a:defRPr>
    </a:lvl5pPr>
    <a:lvl6pPr marL="2120265" algn="l" defTabSz="848360" rtl="0" eaLnBrk="1" latinLnBrk="0" hangingPunct="1">
      <a:defRPr sz="1100" kern="1200">
        <a:solidFill>
          <a:schemeClr val="tx1"/>
        </a:solidFill>
        <a:latin typeface="+mn-lt"/>
        <a:ea typeface="+mn-ea"/>
        <a:cs typeface="+mn-cs"/>
      </a:defRPr>
    </a:lvl6pPr>
    <a:lvl7pPr marL="2544445" algn="l" defTabSz="848360" rtl="0" eaLnBrk="1" latinLnBrk="0" hangingPunct="1">
      <a:defRPr sz="1100" kern="1200">
        <a:solidFill>
          <a:schemeClr val="tx1"/>
        </a:solidFill>
        <a:latin typeface="+mn-lt"/>
        <a:ea typeface="+mn-ea"/>
        <a:cs typeface="+mn-cs"/>
      </a:defRPr>
    </a:lvl7pPr>
    <a:lvl8pPr marL="2967990" algn="l" defTabSz="848360" rtl="0" eaLnBrk="1" latinLnBrk="0" hangingPunct="1">
      <a:defRPr sz="1100" kern="1200">
        <a:solidFill>
          <a:schemeClr val="tx1"/>
        </a:solidFill>
        <a:latin typeface="+mn-lt"/>
        <a:ea typeface="+mn-ea"/>
        <a:cs typeface="+mn-cs"/>
      </a:defRPr>
    </a:lvl8pPr>
    <a:lvl9pPr marL="3392170" algn="l" defTabSz="848360"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2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2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3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3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2.xml"/></Relationships>
</file>

<file path=ppt/notesSlides/_rels/notesSlide3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_rels/notesSlide3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4.xml"/></Relationships>
</file>

<file path=ppt/notesSlides/_rels/notesSlide3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5.xml"/></Relationships>
</file>

<file path=ppt/notesSlides/_rels/notesSlide3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6.xml"/></Relationships>
</file>

<file path=ppt/notesSlides/_rels/notesSlide3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7.xml"/></Relationships>
</file>

<file path=ppt/notesSlides/_rels/notesSlide3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8.xml"/></Relationships>
</file>

<file path=ppt/notesSlides/_rels/notesSlide3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9.xml"/></Relationships>
</file>

<file path=ppt/notesSlides/_rels/notesSlide3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0.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4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1.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幻灯片图像占位符 1"/>
          <p:cNvSpPr>
            <a:spLocks noGrp="1" noRot="1" noChangeAspect="1" noTextEdit="1"/>
          </p:cNvSpPr>
          <p:nvPr>
            <p:ph type="sldImg"/>
          </p:nvPr>
        </p:nvSpPr>
        <p:spPr/>
      </p:sp>
      <p:sp>
        <p:nvSpPr>
          <p:cNvPr id="50179"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0180"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D4C3ED17-4C1F-47E3-BE3D-69553E812EEA}" type="slidenum">
              <a:rPr lang="zh-CN" altLang="en-US" b="0"/>
            </a:fld>
            <a:endParaRPr lang="zh-CN" altLang="en-US" b="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幻灯片图像占位符 1"/>
          <p:cNvSpPr>
            <a:spLocks noGrp="1" noRot="1" noChangeAspect="1" noTextEdit="1"/>
          </p:cNvSpPr>
          <p:nvPr>
            <p:ph type="sldImg"/>
          </p:nvPr>
        </p:nvSpPr>
        <p:spPr/>
      </p:sp>
      <p:sp>
        <p:nvSpPr>
          <p:cNvPr id="52227"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222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B2C84441-0E96-4393-B336-17B40BFEE01D}" type="slidenum">
              <a:rPr lang="en-US" altLang="zh-CN" b="0"/>
            </a:fld>
            <a:endParaRPr lang="en-US" altLang="zh-CN" b="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幻灯片图像占位符 1"/>
          <p:cNvSpPr>
            <a:spLocks noGrp="1" noRot="1" noChangeAspect="1" noTextEdit="1"/>
          </p:cNvSpPr>
          <p:nvPr>
            <p:ph type="sldImg"/>
          </p:nvPr>
        </p:nvSpPr>
        <p:spPr/>
      </p:sp>
      <p:sp>
        <p:nvSpPr>
          <p:cNvPr id="54275"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427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181B1EF4-28EE-4A2D-A085-49A3AE0D1B5F}" type="slidenum">
              <a:rPr lang="en-US" altLang="zh-CN" b="0"/>
            </a:fld>
            <a:endParaRPr lang="en-US" altLang="zh-CN" b="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幻灯片图像占位符 1"/>
          <p:cNvSpPr>
            <a:spLocks noGrp="1" noRot="1" noChangeAspect="1" noTextEdit="1"/>
          </p:cNvSpPr>
          <p:nvPr>
            <p:ph type="sldImg"/>
          </p:nvPr>
        </p:nvSpPr>
        <p:spPr/>
      </p:sp>
      <p:sp>
        <p:nvSpPr>
          <p:cNvPr id="54275"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427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181B1EF4-28EE-4A2D-A085-49A3AE0D1B5F}" type="slidenum">
              <a:rPr lang="en-US" altLang="zh-CN" b="0"/>
            </a:fld>
            <a:endParaRPr lang="en-US" altLang="zh-CN" b="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幻灯片图像占位符 1"/>
          <p:cNvSpPr>
            <a:spLocks noGrp="1" noRot="1" noChangeAspect="1" noTextEdit="1"/>
          </p:cNvSpPr>
          <p:nvPr>
            <p:ph type="sldImg"/>
          </p:nvPr>
        </p:nvSpPr>
        <p:spPr/>
      </p:sp>
      <p:sp>
        <p:nvSpPr>
          <p:cNvPr id="54275"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427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181B1EF4-28EE-4A2D-A085-49A3AE0D1B5F}" type="slidenum">
              <a:rPr lang="en-US" altLang="zh-CN" b="0"/>
            </a:fld>
            <a:endParaRPr lang="en-US" altLang="zh-CN" b="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幻灯片图像占位符 1"/>
          <p:cNvSpPr>
            <a:spLocks noGrp="1" noRot="1" noChangeAspect="1" noTextEdit="1"/>
          </p:cNvSpPr>
          <p:nvPr>
            <p:ph type="sldImg"/>
          </p:nvPr>
        </p:nvSpPr>
        <p:spPr/>
      </p:sp>
      <p:sp>
        <p:nvSpPr>
          <p:cNvPr id="54275"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427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181B1EF4-28EE-4A2D-A085-49A3AE0D1B5F}" type="slidenum">
              <a:rPr lang="en-US" altLang="zh-CN" b="0"/>
            </a:fld>
            <a:endParaRPr lang="en-US" altLang="zh-CN" b="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幻灯片图像占位符 1"/>
          <p:cNvSpPr>
            <a:spLocks noGrp="1" noRot="1" noChangeAspect="1" noTextEdit="1"/>
          </p:cNvSpPr>
          <p:nvPr>
            <p:ph type="sldImg"/>
          </p:nvPr>
        </p:nvSpPr>
        <p:spPr/>
      </p:sp>
      <p:sp>
        <p:nvSpPr>
          <p:cNvPr id="54275"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427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181B1EF4-28EE-4A2D-A085-49A3AE0D1B5F}" type="slidenum">
              <a:rPr lang="en-US" altLang="zh-CN" b="0"/>
            </a:fld>
            <a:endParaRPr lang="en-US" altLang="zh-CN" b="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幻灯片图像占位符 1"/>
          <p:cNvSpPr>
            <a:spLocks noGrp="1" noRot="1" noChangeAspect="1" noTextEdit="1"/>
          </p:cNvSpPr>
          <p:nvPr>
            <p:ph type="sldImg"/>
          </p:nvPr>
        </p:nvSpPr>
        <p:spPr/>
      </p:sp>
      <p:sp>
        <p:nvSpPr>
          <p:cNvPr id="54275"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427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181B1EF4-28EE-4A2D-A085-49A3AE0D1B5F}" type="slidenum">
              <a:rPr lang="en-US" altLang="zh-CN" b="0"/>
            </a:fld>
            <a:endParaRPr lang="en-US" altLang="zh-CN" b="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幻灯片图像占位符 1"/>
          <p:cNvSpPr>
            <a:spLocks noGrp="1" noRot="1" noChangeAspect="1" noTextEdit="1"/>
          </p:cNvSpPr>
          <p:nvPr>
            <p:ph type="sldImg"/>
          </p:nvPr>
        </p:nvSpPr>
        <p:spPr/>
      </p:sp>
      <p:sp>
        <p:nvSpPr>
          <p:cNvPr id="72707"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7270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CBFC2BDA-E9EE-47B7-A9DE-E6D2B712059D}" type="slidenum">
              <a:rPr lang="en-US" altLang="zh-CN" b="0"/>
            </a:fld>
            <a:endParaRPr lang="en-US" altLang="zh-CN" b="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幻灯片图像占位符 1"/>
          <p:cNvSpPr>
            <a:spLocks noGrp="1" noRot="1" noChangeAspect="1" noTextEdit="1"/>
          </p:cNvSpPr>
          <p:nvPr>
            <p:ph type="sldImg"/>
          </p:nvPr>
        </p:nvSpPr>
        <p:spPr/>
      </p:sp>
      <p:sp>
        <p:nvSpPr>
          <p:cNvPr id="54275"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427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181B1EF4-28EE-4A2D-A085-49A3AE0D1B5F}" type="slidenum">
              <a:rPr lang="en-US" altLang="zh-CN" b="0"/>
            </a:fld>
            <a:endParaRPr lang="en-US" altLang="zh-CN" b="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幻灯片图像占位符 1"/>
          <p:cNvSpPr>
            <a:spLocks noGrp="1" noRot="1" noChangeAspect="1" noTextEdit="1"/>
          </p:cNvSpPr>
          <p:nvPr>
            <p:ph type="sldImg"/>
          </p:nvPr>
        </p:nvSpPr>
        <p:spPr/>
      </p:sp>
      <p:sp>
        <p:nvSpPr>
          <p:cNvPr id="54275"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427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181B1EF4-28EE-4A2D-A085-49A3AE0D1B5F}" type="slidenum">
              <a:rPr lang="en-US" altLang="zh-CN" b="0"/>
            </a:fld>
            <a:endParaRPr lang="en-US" altLang="zh-CN" b="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幻灯片图像占位符 1"/>
          <p:cNvSpPr>
            <a:spLocks noGrp="1" noRot="1" noChangeAspect="1" noTextEdit="1"/>
          </p:cNvSpPr>
          <p:nvPr>
            <p:ph type="sldImg"/>
          </p:nvPr>
        </p:nvSpPr>
        <p:spPr/>
      </p:sp>
      <p:sp>
        <p:nvSpPr>
          <p:cNvPr id="52227"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222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B2C84441-0E96-4393-B336-17B40BFEE01D}" type="slidenum">
              <a:rPr lang="en-US" altLang="zh-CN" b="0"/>
            </a:fld>
            <a:endParaRPr lang="en-US" altLang="zh-CN" b="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幻灯片图像占位符 1"/>
          <p:cNvSpPr>
            <a:spLocks noGrp="1" noRot="1" noChangeAspect="1" noTextEdit="1"/>
          </p:cNvSpPr>
          <p:nvPr>
            <p:ph type="sldImg"/>
          </p:nvPr>
        </p:nvSpPr>
        <p:spPr/>
      </p:sp>
      <p:sp>
        <p:nvSpPr>
          <p:cNvPr id="54275"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427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181B1EF4-28EE-4A2D-A085-49A3AE0D1B5F}" type="slidenum">
              <a:rPr lang="en-US" altLang="zh-CN" b="0"/>
            </a:fld>
            <a:endParaRPr lang="en-US" altLang="zh-CN" b="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幻灯片图像占位符 1"/>
          <p:cNvSpPr>
            <a:spLocks noGrp="1" noRot="1" noChangeAspect="1" noTextEdit="1"/>
          </p:cNvSpPr>
          <p:nvPr>
            <p:ph type="sldImg"/>
          </p:nvPr>
        </p:nvSpPr>
        <p:spPr/>
      </p:sp>
      <p:sp>
        <p:nvSpPr>
          <p:cNvPr id="54275"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427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181B1EF4-28EE-4A2D-A085-49A3AE0D1B5F}" type="slidenum">
              <a:rPr lang="en-US" altLang="zh-CN" b="0"/>
            </a:fld>
            <a:endParaRPr lang="en-US" altLang="zh-CN" b="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幻灯片图像占位符 1"/>
          <p:cNvSpPr>
            <a:spLocks noGrp="1" noRot="1" noChangeAspect="1" noTextEdit="1"/>
          </p:cNvSpPr>
          <p:nvPr>
            <p:ph type="sldImg"/>
          </p:nvPr>
        </p:nvSpPr>
        <p:spPr/>
      </p:sp>
      <p:sp>
        <p:nvSpPr>
          <p:cNvPr id="54275"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427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181B1EF4-28EE-4A2D-A085-49A3AE0D1B5F}" type="slidenum">
              <a:rPr lang="en-US" altLang="zh-CN" b="0"/>
            </a:fld>
            <a:endParaRPr lang="en-US" altLang="zh-CN" b="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幻灯片图像占位符 1"/>
          <p:cNvSpPr>
            <a:spLocks noGrp="1" noRot="1" noChangeAspect="1" noTextEdit="1"/>
          </p:cNvSpPr>
          <p:nvPr>
            <p:ph type="sldImg"/>
          </p:nvPr>
        </p:nvSpPr>
        <p:spPr/>
      </p:sp>
      <p:sp>
        <p:nvSpPr>
          <p:cNvPr id="54275"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427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181B1EF4-28EE-4A2D-A085-49A3AE0D1B5F}" type="slidenum">
              <a:rPr lang="en-US" altLang="zh-CN" b="0"/>
            </a:fld>
            <a:endParaRPr lang="en-US" altLang="zh-CN" b="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幻灯片图像占位符 1"/>
          <p:cNvSpPr>
            <a:spLocks noGrp="1" noRot="1" noChangeAspect="1" noTextEdit="1"/>
          </p:cNvSpPr>
          <p:nvPr>
            <p:ph type="sldImg"/>
          </p:nvPr>
        </p:nvSpPr>
        <p:spPr/>
      </p:sp>
      <p:sp>
        <p:nvSpPr>
          <p:cNvPr id="72707"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7270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CBFC2BDA-E9EE-47B7-A9DE-E6D2B712059D}" type="slidenum">
              <a:rPr lang="en-US" altLang="zh-CN" b="0"/>
            </a:fld>
            <a:endParaRPr lang="en-US" altLang="zh-CN" b="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幻灯片图像占位符 1"/>
          <p:cNvSpPr>
            <a:spLocks noGrp="1" noRot="1" noChangeAspect="1" noTextEdit="1"/>
          </p:cNvSpPr>
          <p:nvPr>
            <p:ph type="sldImg"/>
          </p:nvPr>
        </p:nvSpPr>
        <p:spPr/>
      </p:sp>
      <p:sp>
        <p:nvSpPr>
          <p:cNvPr id="54275"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427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181B1EF4-28EE-4A2D-A085-49A3AE0D1B5F}" type="slidenum">
              <a:rPr lang="en-US" altLang="zh-CN" b="0"/>
            </a:fld>
            <a:endParaRPr lang="en-US" altLang="zh-CN" b="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幻灯片图像占位符 1"/>
          <p:cNvSpPr>
            <a:spLocks noGrp="1" noRot="1" noChangeAspect="1" noTextEdit="1"/>
          </p:cNvSpPr>
          <p:nvPr>
            <p:ph type="sldImg"/>
          </p:nvPr>
        </p:nvSpPr>
        <p:spPr/>
      </p:sp>
      <p:sp>
        <p:nvSpPr>
          <p:cNvPr id="54275"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427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181B1EF4-28EE-4A2D-A085-49A3AE0D1B5F}" type="slidenum">
              <a:rPr lang="en-US" altLang="zh-CN" b="0"/>
            </a:fld>
            <a:endParaRPr lang="en-US" altLang="zh-CN" b="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幻灯片图像占位符 1"/>
          <p:cNvSpPr>
            <a:spLocks noGrp="1" noRot="1" noChangeAspect="1" noTextEdit="1"/>
          </p:cNvSpPr>
          <p:nvPr>
            <p:ph type="sldImg"/>
          </p:nvPr>
        </p:nvSpPr>
        <p:spPr/>
      </p:sp>
      <p:sp>
        <p:nvSpPr>
          <p:cNvPr id="54275"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427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181B1EF4-28EE-4A2D-A085-49A3AE0D1B5F}" type="slidenum">
              <a:rPr lang="en-US" altLang="zh-CN" b="0"/>
            </a:fld>
            <a:endParaRPr lang="en-US" altLang="zh-CN" b="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幻灯片图像占位符 1"/>
          <p:cNvSpPr>
            <a:spLocks noGrp="1" noRot="1" noChangeAspect="1" noTextEdit="1"/>
          </p:cNvSpPr>
          <p:nvPr>
            <p:ph type="sldImg"/>
          </p:nvPr>
        </p:nvSpPr>
        <p:spPr/>
      </p:sp>
      <p:sp>
        <p:nvSpPr>
          <p:cNvPr id="54275"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427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181B1EF4-28EE-4A2D-A085-49A3AE0D1B5F}" type="slidenum">
              <a:rPr lang="en-US" altLang="zh-CN" b="0"/>
            </a:fld>
            <a:endParaRPr lang="en-US" altLang="zh-CN" b="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幻灯片图像占位符 1"/>
          <p:cNvSpPr>
            <a:spLocks noGrp="1" noRot="1" noChangeAspect="1" noTextEdit="1"/>
          </p:cNvSpPr>
          <p:nvPr>
            <p:ph type="sldImg"/>
          </p:nvPr>
        </p:nvSpPr>
        <p:spPr/>
      </p:sp>
      <p:sp>
        <p:nvSpPr>
          <p:cNvPr id="54275"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427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181B1EF4-28EE-4A2D-A085-49A3AE0D1B5F}" type="slidenum">
              <a:rPr lang="en-US" altLang="zh-CN" b="0"/>
            </a:fld>
            <a:endParaRPr lang="en-US" altLang="zh-CN" b="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幻灯片图像占位符 1"/>
          <p:cNvSpPr>
            <a:spLocks noGrp="1" noRot="1" noChangeAspect="1" noTextEdit="1"/>
          </p:cNvSpPr>
          <p:nvPr>
            <p:ph type="sldImg"/>
          </p:nvPr>
        </p:nvSpPr>
        <p:spPr/>
      </p:sp>
      <p:sp>
        <p:nvSpPr>
          <p:cNvPr id="51203"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1204"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05A16040-DB30-4FD8-A53F-51358118E1D0}" type="slidenum">
              <a:rPr lang="en-US" altLang="zh-CN" b="0"/>
            </a:fld>
            <a:endParaRPr lang="en-US" altLang="zh-CN" b="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幻灯片图像占位符 1"/>
          <p:cNvSpPr>
            <a:spLocks noGrp="1" noRot="1" noChangeAspect="1" noTextEdit="1"/>
          </p:cNvSpPr>
          <p:nvPr>
            <p:ph type="sldImg"/>
          </p:nvPr>
        </p:nvSpPr>
        <p:spPr/>
      </p:sp>
      <p:sp>
        <p:nvSpPr>
          <p:cNvPr id="62467"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6246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840BBD33-9EB9-4AC0-BC29-D29C79B9D169}" type="slidenum">
              <a:rPr lang="en-US" altLang="zh-CN" b="0"/>
            </a:fld>
            <a:endParaRPr lang="en-US" altLang="zh-CN" b="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幻灯片图像占位符 1"/>
          <p:cNvSpPr>
            <a:spLocks noGrp="1" noRot="1" noChangeAspect="1" noTextEdit="1"/>
          </p:cNvSpPr>
          <p:nvPr>
            <p:ph type="sldImg"/>
          </p:nvPr>
        </p:nvSpPr>
        <p:spPr/>
      </p:sp>
      <p:sp>
        <p:nvSpPr>
          <p:cNvPr id="59395"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939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92BAF508-7672-47FF-83E3-FDC87A4BE6FA}" type="slidenum">
              <a:rPr lang="en-US" altLang="zh-CN" b="0"/>
            </a:fld>
            <a:endParaRPr lang="en-US" altLang="zh-CN" b="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幻灯片图像占位符 1"/>
          <p:cNvSpPr>
            <a:spLocks noGrp="1" noRot="1" noChangeAspect="1" noTextEdit="1"/>
          </p:cNvSpPr>
          <p:nvPr>
            <p:ph type="sldImg"/>
          </p:nvPr>
        </p:nvSpPr>
        <p:spPr/>
      </p:sp>
      <p:sp>
        <p:nvSpPr>
          <p:cNvPr id="54275"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427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181B1EF4-28EE-4A2D-A085-49A3AE0D1B5F}" type="slidenum">
              <a:rPr lang="en-US" altLang="zh-CN" b="0"/>
            </a:fld>
            <a:endParaRPr lang="en-US" altLang="zh-CN" b="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幻灯片图像占位符 1"/>
          <p:cNvSpPr>
            <a:spLocks noGrp="1" noRot="1" noChangeAspect="1" noTextEdit="1"/>
          </p:cNvSpPr>
          <p:nvPr>
            <p:ph type="sldImg"/>
          </p:nvPr>
        </p:nvSpPr>
        <p:spPr/>
      </p:sp>
      <p:sp>
        <p:nvSpPr>
          <p:cNvPr id="54275"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427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181B1EF4-28EE-4A2D-A085-49A3AE0D1B5F}" type="slidenum">
              <a:rPr lang="en-US" altLang="zh-CN" b="0"/>
            </a:fld>
            <a:endParaRPr lang="en-US" altLang="zh-CN" b="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幻灯片图像占位符 1"/>
          <p:cNvSpPr>
            <a:spLocks noGrp="1" noRot="1" noChangeAspect="1" noTextEdit="1"/>
          </p:cNvSpPr>
          <p:nvPr>
            <p:ph type="sldImg"/>
          </p:nvPr>
        </p:nvSpPr>
        <p:spPr/>
      </p:sp>
      <p:sp>
        <p:nvSpPr>
          <p:cNvPr id="54275"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427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181B1EF4-28EE-4A2D-A085-49A3AE0D1B5F}" type="slidenum">
              <a:rPr lang="en-US" altLang="zh-CN" b="0"/>
            </a:fld>
            <a:endParaRPr lang="en-US" altLang="zh-CN" b="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幻灯片图像占位符 1"/>
          <p:cNvSpPr>
            <a:spLocks noGrp="1" noRot="1" noChangeAspect="1" noTextEdit="1"/>
          </p:cNvSpPr>
          <p:nvPr>
            <p:ph type="sldImg"/>
          </p:nvPr>
        </p:nvSpPr>
        <p:spPr/>
      </p:sp>
      <p:sp>
        <p:nvSpPr>
          <p:cNvPr id="54275"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427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181B1EF4-28EE-4A2D-A085-49A3AE0D1B5F}" type="slidenum">
              <a:rPr lang="en-US" altLang="zh-CN" b="0"/>
            </a:fld>
            <a:endParaRPr lang="en-US" altLang="zh-CN" b="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幻灯片图像占位符 1"/>
          <p:cNvSpPr>
            <a:spLocks noGrp="1" noRot="1" noChangeAspect="1" noTextEdit="1"/>
          </p:cNvSpPr>
          <p:nvPr>
            <p:ph type="sldImg"/>
          </p:nvPr>
        </p:nvSpPr>
        <p:spPr/>
      </p:sp>
      <p:sp>
        <p:nvSpPr>
          <p:cNvPr id="54275"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427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181B1EF4-28EE-4A2D-A085-49A3AE0D1B5F}" type="slidenum">
              <a:rPr lang="en-US" altLang="zh-CN" b="0"/>
            </a:fld>
            <a:endParaRPr lang="en-US" altLang="zh-CN" b="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幻灯片图像占位符 1"/>
          <p:cNvSpPr>
            <a:spLocks noGrp="1" noRot="1" noChangeAspect="1" noTextEdit="1"/>
          </p:cNvSpPr>
          <p:nvPr>
            <p:ph type="sldImg"/>
          </p:nvPr>
        </p:nvSpPr>
        <p:spPr/>
      </p:sp>
      <p:sp>
        <p:nvSpPr>
          <p:cNvPr id="54275"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427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181B1EF4-28EE-4A2D-A085-49A3AE0D1B5F}" type="slidenum">
              <a:rPr lang="en-US" altLang="zh-CN" b="0"/>
            </a:fld>
            <a:endParaRPr lang="en-US" altLang="zh-CN" b="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幻灯片图像占位符 1"/>
          <p:cNvSpPr>
            <a:spLocks noGrp="1" noRot="1" noChangeAspect="1" noTextEdit="1"/>
          </p:cNvSpPr>
          <p:nvPr>
            <p:ph type="sldImg"/>
          </p:nvPr>
        </p:nvSpPr>
        <p:spPr/>
      </p:sp>
      <p:sp>
        <p:nvSpPr>
          <p:cNvPr id="54275"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427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181B1EF4-28EE-4A2D-A085-49A3AE0D1B5F}" type="slidenum">
              <a:rPr lang="en-US" altLang="zh-CN" b="0"/>
            </a:fld>
            <a:endParaRPr lang="en-US" altLang="zh-CN" b="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幻灯片图像占位符 1"/>
          <p:cNvSpPr>
            <a:spLocks noGrp="1" noRot="1" noChangeAspect="1" noTextEdit="1"/>
          </p:cNvSpPr>
          <p:nvPr>
            <p:ph type="sldImg"/>
          </p:nvPr>
        </p:nvSpPr>
        <p:spPr/>
      </p:sp>
      <p:sp>
        <p:nvSpPr>
          <p:cNvPr id="54275"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427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181B1EF4-28EE-4A2D-A085-49A3AE0D1B5F}" type="slidenum">
              <a:rPr lang="en-US" altLang="zh-CN" b="0"/>
            </a:fld>
            <a:endParaRPr lang="en-US" altLang="zh-CN" b="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幻灯片图像占位符 1"/>
          <p:cNvSpPr>
            <a:spLocks noGrp="1" noRot="1" noChangeAspect="1" noTextEdit="1"/>
          </p:cNvSpPr>
          <p:nvPr>
            <p:ph type="sldImg"/>
          </p:nvPr>
        </p:nvSpPr>
        <p:spPr/>
      </p:sp>
      <p:sp>
        <p:nvSpPr>
          <p:cNvPr id="51203"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1204"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05A16040-DB30-4FD8-A53F-51358118E1D0}" type="slidenum">
              <a:rPr lang="en-US" altLang="zh-CN" b="0"/>
            </a:fld>
            <a:endParaRPr lang="en-US" altLang="zh-CN" b="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幻灯片图像占位符 1"/>
          <p:cNvSpPr>
            <a:spLocks noGrp="1" noRot="1" noChangeAspect="1" noTextEdit="1"/>
          </p:cNvSpPr>
          <p:nvPr>
            <p:ph type="sldImg"/>
          </p:nvPr>
        </p:nvSpPr>
        <p:spPr/>
      </p:sp>
      <p:sp>
        <p:nvSpPr>
          <p:cNvPr id="50179"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0180"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D4C3ED17-4C1F-47E3-BE3D-69553E812EEA}" type="slidenum">
              <a:rPr lang="zh-CN" altLang="en-US" b="0"/>
            </a:fld>
            <a:endParaRPr lang="zh-CN" altLang="en-US" b="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幻灯片图像占位符 1"/>
          <p:cNvSpPr>
            <a:spLocks noGrp="1" noRot="1" noChangeAspect="1" noTextEdit="1"/>
          </p:cNvSpPr>
          <p:nvPr>
            <p:ph type="sldImg"/>
          </p:nvPr>
        </p:nvSpPr>
        <p:spPr/>
      </p:sp>
      <p:sp>
        <p:nvSpPr>
          <p:cNvPr id="51203"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1204"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05A16040-DB30-4FD8-A53F-51358118E1D0}" type="slidenum">
              <a:rPr lang="en-US" altLang="zh-CN" b="0"/>
            </a:fld>
            <a:endParaRPr lang="en-US" altLang="zh-CN" b="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幻灯片图像占位符 1"/>
          <p:cNvSpPr>
            <a:spLocks noGrp="1" noRot="1" noChangeAspect="1" noTextEdit="1"/>
          </p:cNvSpPr>
          <p:nvPr>
            <p:ph type="sldImg"/>
          </p:nvPr>
        </p:nvSpPr>
        <p:spPr/>
      </p:sp>
      <p:sp>
        <p:nvSpPr>
          <p:cNvPr id="51203"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1204"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05A16040-DB30-4FD8-A53F-51358118E1D0}" type="slidenum">
              <a:rPr lang="en-US" altLang="zh-CN" b="0"/>
            </a:fld>
            <a:endParaRPr lang="en-US" altLang="zh-CN" b="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幻灯片图像占位符 1"/>
          <p:cNvSpPr>
            <a:spLocks noGrp="1" noRot="1" noChangeAspect="1" noTextEdit="1"/>
          </p:cNvSpPr>
          <p:nvPr>
            <p:ph type="sldImg"/>
          </p:nvPr>
        </p:nvSpPr>
        <p:spPr/>
      </p:sp>
      <p:sp>
        <p:nvSpPr>
          <p:cNvPr id="51203"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1204"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05A16040-DB30-4FD8-A53F-51358118E1D0}" type="slidenum">
              <a:rPr lang="en-US" altLang="zh-CN" b="0"/>
            </a:fld>
            <a:endParaRPr lang="en-US" altLang="zh-CN" b="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幻灯片图像占位符 1"/>
          <p:cNvSpPr>
            <a:spLocks noGrp="1" noRot="1" noChangeAspect="1" noTextEdit="1"/>
          </p:cNvSpPr>
          <p:nvPr>
            <p:ph type="sldImg"/>
          </p:nvPr>
        </p:nvSpPr>
        <p:spPr/>
      </p:sp>
      <p:sp>
        <p:nvSpPr>
          <p:cNvPr id="52227"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222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B2C84441-0E96-4393-B336-17B40BFEE01D}" type="slidenum">
              <a:rPr lang="en-US" altLang="zh-CN" b="0"/>
            </a:fld>
            <a:endParaRPr lang="en-US" altLang="zh-CN" b="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幻灯片图像占位符 1"/>
          <p:cNvSpPr>
            <a:spLocks noGrp="1" noRot="1" noChangeAspect="1" noTextEdit="1"/>
          </p:cNvSpPr>
          <p:nvPr>
            <p:ph type="sldImg"/>
          </p:nvPr>
        </p:nvSpPr>
        <p:spPr/>
      </p:sp>
      <p:sp>
        <p:nvSpPr>
          <p:cNvPr id="51203" name="备注占位符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a:latin typeface="Arial" panose="020B0604020202020204" pitchFamily="34" charset="0"/>
            </a:endParaRPr>
          </a:p>
        </p:txBody>
      </p:sp>
      <p:sp>
        <p:nvSpPr>
          <p:cNvPr id="51204"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eaLnBrk="1" hangingPunct="1"/>
            <a:fld id="{05A16040-DB30-4FD8-A53F-51358118E1D0}" type="slidenum">
              <a:rPr lang="en-US" altLang="zh-CN" b="0"/>
            </a:fld>
            <a:endParaRPr lang="en-US" altLang="zh-CN" b="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600" advClick="0" advTm="0">
        <p14:gallery dir="l"/>
      </p:transition>
    </mc:Choice>
    <mc:Fallback>
      <p:transition spd="slow" advClick="0" advTm="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600" advClick="0" advTm="0">
        <p14:gallery dir="l"/>
      </p:transition>
    </mc:Choice>
    <mc:Fallback>
      <p:transition spd="slow" advClick="0" advTm="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两栏内容">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600" advClick="0" advTm="0">
        <p14:gallery dir="l"/>
      </p:transition>
    </mc:Choice>
    <mc:Fallback>
      <p:transition spd="slow" advClick="0" advTm="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比较">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600" advClick="0" advTm="0">
        <p14:gallery dir="l"/>
      </p:transition>
    </mc:Choice>
    <mc:Fallback>
      <p:transition spd="slow" advClick="0" advTm="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600" advClick="0" advTm="0">
        <p14:gallery dir="l"/>
      </p:transition>
    </mc:Choice>
    <mc:Fallback>
      <p:transition spd="slow" advClick="0" advTm="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600" advClick="0" advTm="0">
        <p14:gallery dir="l"/>
      </p:transition>
    </mc:Choice>
    <mc:Fallback>
      <p:transition spd="slow" advClick="0" advTm="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内容与标题">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600" advClick="0" advTm="0">
        <p14:gallery dir="l"/>
      </p:transition>
    </mc:Choice>
    <mc:Fallback>
      <p:transition spd="slow" advClick="0" advTm="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4"/>
            <a:ext cx="5486400" cy="425055"/>
          </a:xfrm>
          <a:prstGeom prst="rect">
            <a:avLst/>
          </a:prstGeom>
        </p:spPr>
        <p:txBody>
          <a:bodyPr lIns="72545" tIns="36273" rIns="72545" bIns="36273" anchor="b"/>
          <a:lstStyle>
            <a:lvl1pPr algn="l">
              <a:defRPr sz="1900" b="1"/>
            </a:lvl1pPr>
          </a:lstStyle>
          <a:p>
            <a:r>
              <a:rPr lang="zh-CN" altLang="en-US"/>
              <a:t>单击此处编辑母版标题样式</a:t>
            </a:r>
            <a:endParaRPr lang="zh-CN" altLang="en-US"/>
          </a:p>
        </p:txBody>
      </p:sp>
      <p:sp>
        <p:nvSpPr>
          <p:cNvPr id="3" name="图片占位符 2"/>
          <p:cNvSpPr>
            <a:spLocks noGrp="1"/>
          </p:cNvSpPr>
          <p:nvPr>
            <p:ph type="pic" idx="1"/>
          </p:nvPr>
        </p:nvSpPr>
        <p:spPr>
          <a:xfrm>
            <a:off x="1792288" y="459581"/>
            <a:ext cx="5486400" cy="3086100"/>
          </a:xfrm>
          <a:prstGeom prst="rect">
            <a:avLst/>
          </a:prstGeom>
        </p:spPr>
        <p:txBody>
          <a:bodyPr lIns="72545" tIns="36273" rIns="72545" bIns="36273"/>
          <a:lstStyle>
            <a:lvl1pPr marL="0" indent="0">
              <a:buNone/>
              <a:defRPr sz="2900"/>
            </a:lvl1pPr>
            <a:lvl2pPr marL="424180" indent="0">
              <a:buNone/>
              <a:defRPr sz="2600"/>
            </a:lvl2pPr>
            <a:lvl3pPr marL="848360" indent="0">
              <a:buNone/>
              <a:defRPr sz="2200"/>
            </a:lvl3pPr>
            <a:lvl4pPr marL="1271905" indent="0">
              <a:buNone/>
              <a:defRPr sz="1900"/>
            </a:lvl4pPr>
            <a:lvl5pPr marL="1696085" indent="0">
              <a:buNone/>
              <a:defRPr sz="1900"/>
            </a:lvl5pPr>
            <a:lvl6pPr marL="2120265" indent="0">
              <a:buNone/>
              <a:defRPr sz="1900"/>
            </a:lvl6pPr>
            <a:lvl7pPr marL="2544445" indent="0">
              <a:buNone/>
              <a:defRPr sz="1900"/>
            </a:lvl7pPr>
            <a:lvl8pPr marL="2967990" indent="0">
              <a:buNone/>
              <a:defRPr sz="1900"/>
            </a:lvl8pPr>
            <a:lvl9pPr marL="3392170" indent="0">
              <a:buNone/>
              <a:defRPr sz="1900"/>
            </a:lvl9pPr>
          </a:lstStyle>
          <a:p>
            <a:pPr lvl="0"/>
            <a:endParaRPr lang="zh-CN" altLang="en-US" noProof="0"/>
          </a:p>
        </p:txBody>
      </p:sp>
      <p:sp>
        <p:nvSpPr>
          <p:cNvPr id="4" name="文本占位符 3"/>
          <p:cNvSpPr>
            <a:spLocks noGrp="1"/>
          </p:cNvSpPr>
          <p:nvPr>
            <p:ph type="body" sz="half" idx="2"/>
          </p:nvPr>
        </p:nvSpPr>
        <p:spPr>
          <a:xfrm>
            <a:off x="1792288" y="4025509"/>
            <a:ext cx="5486400" cy="603645"/>
          </a:xfrm>
          <a:prstGeom prst="rect">
            <a:avLst/>
          </a:prstGeom>
        </p:spPr>
        <p:txBody>
          <a:bodyPr lIns="72545" tIns="36273" rIns="72545" bIns="36273"/>
          <a:lstStyle>
            <a:lvl1pPr marL="0" indent="0">
              <a:buNone/>
              <a:defRPr sz="1300"/>
            </a:lvl1pPr>
            <a:lvl2pPr marL="424180" indent="0">
              <a:buNone/>
              <a:defRPr sz="1100"/>
            </a:lvl2pPr>
            <a:lvl3pPr marL="848360" indent="0">
              <a:buNone/>
              <a:defRPr sz="1000"/>
            </a:lvl3pPr>
            <a:lvl4pPr marL="1271905" indent="0">
              <a:buNone/>
              <a:defRPr sz="800"/>
            </a:lvl4pPr>
            <a:lvl5pPr marL="1696085" indent="0">
              <a:buNone/>
              <a:defRPr sz="800"/>
            </a:lvl5pPr>
            <a:lvl6pPr marL="2120265" indent="0">
              <a:buNone/>
              <a:defRPr sz="800"/>
            </a:lvl6pPr>
            <a:lvl7pPr marL="2544445" indent="0">
              <a:buNone/>
              <a:defRPr sz="800"/>
            </a:lvl7pPr>
            <a:lvl8pPr marL="2967990" indent="0">
              <a:buNone/>
              <a:defRPr sz="800"/>
            </a:lvl8pPr>
            <a:lvl9pPr marL="3392170" indent="0">
              <a:buNone/>
              <a:defRPr sz="800"/>
            </a:lvl9pPr>
          </a:lstStyle>
          <a:p>
            <a:pPr lvl="0"/>
            <a:r>
              <a:rPr lang="zh-CN" altLang="en-US"/>
              <a:t>单击此处编辑母版文本样式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advClick="0" advTm="0">
        <p14:gallery dir="l"/>
      </p:transition>
    </mc:Choice>
    <mc:Fallback>
      <p:transition spd="slow" advClick="0" advTm="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68671" y="87314"/>
            <a:ext cx="8206671" cy="486455"/>
          </a:xfrm>
          <a:prstGeom prst="rect">
            <a:avLst/>
          </a:prstGeom>
        </p:spPr>
        <p:txBody>
          <a:bodyPr lIns="72545" tIns="36273" rIns="72545" bIns="36273"/>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468671" y="735920"/>
            <a:ext cx="8206671" cy="4029982"/>
          </a:xfrm>
          <a:prstGeom prst="rect">
            <a:avLst/>
          </a:prstGeom>
        </p:spPr>
        <p:txBody>
          <a:bodyPr vert="eaVert" lIns="72545" tIns="36273" rIns="72545" bIns="36273"/>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advClick="0" advTm="0">
        <p14:gallery dir="l"/>
      </p:transition>
    </mc:Choice>
    <mc:Fallback>
      <p:transition spd="slow" advClick="0" advTm="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4638" y="86922"/>
            <a:ext cx="2051050" cy="4679156"/>
          </a:xfrm>
          <a:prstGeom prst="rect">
            <a:avLst/>
          </a:prstGeom>
        </p:spPr>
        <p:txBody>
          <a:bodyPr vert="eaVert" lIns="72545" tIns="36273" rIns="72545" bIns="36273"/>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468318" y="86922"/>
            <a:ext cx="6003925" cy="4679156"/>
          </a:xfrm>
          <a:prstGeom prst="rect">
            <a:avLst/>
          </a:prstGeom>
        </p:spPr>
        <p:txBody>
          <a:bodyPr vert="eaVert" lIns="72545" tIns="36273" rIns="72545" bIns="36273"/>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600" advClick="0" advTm="0">
        <p14:gallery dir="l"/>
      </p:transition>
    </mc:Choice>
    <mc:Fallback>
      <p:transition spd="slow" advClick="0" advTm="0">
        <p:fade/>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mc:AlternateContent xmlns:mc="http://schemas.openxmlformats.org/markup-compatibility/2006">
    <mc:Choice xmlns:p14="http://schemas.microsoft.com/office/powerpoint/2010/main" Requires="p14">
      <p:transition spd="slow" p14:dur="1600" advClick="0" advTm="0">
        <p14:gallery dir="l"/>
      </p:transition>
    </mc:Choice>
    <mc:Fallback>
      <p:transition spd="slow" advClick="0" advTm="0">
        <p:fade/>
      </p:transition>
    </mc:Fallback>
  </mc:AlternateContent>
  <p:txStyles>
    <p:titleStyle>
      <a:lvl1pPr algn="l" rtl="0" eaLnBrk="0" fontAlgn="base" hangingPunct="0">
        <a:spcBef>
          <a:spcPct val="0"/>
        </a:spcBef>
        <a:spcAft>
          <a:spcPct val="0"/>
        </a:spcAft>
        <a:defRPr sz="2600" b="1">
          <a:solidFill>
            <a:schemeClr val="tx1"/>
          </a:solidFill>
          <a:latin typeface="+mj-lt"/>
          <a:ea typeface="+mj-ea"/>
          <a:cs typeface="+mj-cs"/>
        </a:defRPr>
      </a:lvl1pPr>
      <a:lvl2pPr algn="l" rtl="0" eaLnBrk="0" fontAlgn="base" hangingPunct="0">
        <a:spcBef>
          <a:spcPct val="0"/>
        </a:spcBef>
        <a:spcAft>
          <a:spcPct val="0"/>
        </a:spcAft>
        <a:defRPr sz="2600" b="1">
          <a:solidFill>
            <a:schemeClr val="tx1"/>
          </a:solidFill>
          <a:latin typeface="Arial" panose="020B0604020202020204" pitchFamily="34" charset="0"/>
          <a:ea typeface="微软雅黑" panose="020B0503020204020204" pitchFamily="34" charset="-122"/>
          <a:cs typeface="宋体" panose="02010600030101010101" pitchFamily="2" charset="-122"/>
        </a:defRPr>
      </a:lvl2pPr>
      <a:lvl3pPr algn="l" rtl="0" eaLnBrk="0" fontAlgn="base" hangingPunct="0">
        <a:spcBef>
          <a:spcPct val="0"/>
        </a:spcBef>
        <a:spcAft>
          <a:spcPct val="0"/>
        </a:spcAft>
        <a:defRPr sz="2600" b="1">
          <a:solidFill>
            <a:schemeClr val="tx1"/>
          </a:solidFill>
          <a:latin typeface="Arial" panose="020B0604020202020204" pitchFamily="34" charset="0"/>
          <a:ea typeface="微软雅黑" panose="020B0503020204020204" pitchFamily="34" charset="-122"/>
          <a:cs typeface="宋体" panose="02010600030101010101" pitchFamily="2" charset="-122"/>
        </a:defRPr>
      </a:lvl3pPr>
      <a:lvl4pPr algn="l" rtl="0" eaLnBrk="0" fontAlgn="base" hangingPunct="0">
        <a:spcBef>
          <a:spcPct val="0"/>
        </a:spcBef>
        <a:spcAft>
          <a:spcPct val="0"/>
        </a:spcAft>
        <a:defRPr sz="2600" b="1">
          <a:solidFill>
            <a:schemeClr val="tx1"/>
          </a:solidFill>
          <a:latin typeface="Arial" panose="020B0604020202020204" pitchFamily="34" charset="0"/>
          <a:ea typeface="微软雅黑" panose="020B0503020204020204" pitchFamily="34" charset="-122"/>
          <a:cs typeface="宋体" panose="02010600030101010101" pitchFamily="2" charset="-122"/>
        </a:defRPr>
      </a:lvl4pPr>
      <a:lvl5pPr algn="l" rtl="0" eaLnBrk="0" fontAlgn="base" hangingPunct="0">
        <a:spcBef>
          <a:spcPct val="0"/>
        </a:spcBef>
        <a:spcAft>
          <a:spcPct val="0"/>
        </a:spcAft>
        <a:defRPr sz="2600" b="1">
          <a:solidFill>
            <a:schemeClr val="tx1"/>
          </a:solidFill>
          <a:latin typeface="Arial" panose="020B0604020202020204" pitchFamily="34" charset="0"/>
          <a:ea typeface="微软雅黑" panose="020B0503020204020204" pitchFamily="34" charset="-122"/>
          <a:cs typeface="宋体" panose="02010600030101010101" pitchFamily="2" charset="-122"/>
        </a:defRPr>
      </a:lvl5pPr>
      <a:lvl6pPr marL="424180" algn="l" rtl="0" fontAlgn="base">
        <a:spcBef>
          <a:spcPct val="0"/>
        </a:spcBef>
        <a:spcAft>
          <a:spcPct val="0"/>
        </a:spcAft>
        <a:defRPr sz="2600" b="1">
          <a:solidFill>
            <a:schemeClr val="tx1"/>
          </a:solidFill>
          <a:latin typeface="Arial" panose="020B0604020202020204" pitchFamily="34" charset="0"/>
          <a:ea typeface="微软雅黑" panose="020B0503020204020204" pitchFamily="34" charset="-122"/>
          <a:cs typeface="宋体" panose="02010600030101010101" pitchFamily="2" charset="-122"/>
        </a:defRPr>
      </a:lvl6pPr>
      <a:lvl7pPr marL="848360" algn="l" rtl="0" fontAlgn="base">
        <a:spcBef>
          <a:spcPct val="0"/>
        </a:spcBef>
        <a:spcAft>
          <a:spcPct val="0"/>
        </a:spcAft>
        <a:defRPr sz="2600" b="1">
          <a:solidFill>
            <a:schemeClr val="tx1"/>
          </a:solidFill>
          <a:latin typeface="Arial" panose="020B0604020202020204" pitchFamily="34" charset="0"/>
          <a:ea typeface="微软雅黑" panose="020B0503020204020204" pitchFamily="34" charset="-122"/>
          <a:cs typeface="宋体" panose="02010600030101010101" pitchFamily="2" charset="-122"/>
        </a:defRPr>
      </a:lvl7pPr>
      <a:lvl8pPr marL="1271905" algn="l" rtl="0" fontAlgn="base">
        <a:spcBef>
          <a:spcPct val="0"/>
        </a:spcBef>
        <a:spcAft>
          <a:spcPct val="0"/>
        </a:spcAft>
        <a:defRPr sz="2600" b="1">
          <a:solidFill>
            <a:schemeClr val="tx1"/>
          </a:solidFill>
          <a:latin typeface="Arial" panose="020B0604020202020204" pitchFamily="34" charset="0"/>
          <a:ea typeface="微软雅黑" panose="020B0503020204020204" pitchFamily="34" charset="-122"/>
          <a:cs typeface="宋体" panose="02010600030101010101" pitchFamily="2" charset="-122"/>
        </a:defRPr>
      </a:lvl8pPr>
      <a:lvl9pPr marL="1696085" algn="l" rtl="0" fontAlgn="base">
        <a:spcBef>
          <a:spcPct val="0"/>
        </a:spcBef>
        <a:spcAft>
          <a:spcPct val="0"/>
        </a:spcAft>
        <a:defRPr sz="2600" b="1">
          <a:solidFill>
            <a:schemeClr val="tx1"/>
          </a:solidFill>
          <a:latin typeface="Arial" panose="020B0604020202020204" pitchFamily="34" charset="0"/>
          <a:ea typeface="微软雅黑" panose="020B0503020204020204" pitchFamily="34" charset="-122"/>
          <a:cs typeface="宋体" panose="02010600030101010101" pitchFamily="2" charset="-122"/>
        </a:defRPr>
      </a:lvl9pPr>
    </p:titleStyle>
    <p:bodyStyle>
      <a:lvl1pPr marL="167005" indent="-167005"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900" b="1">
          <a:solidFill>
            <a:schemeClr val="tx1"/>
          </a:solidFill>
          <a:latin typeface="+mn-lt"/>
          <a:ea typeface="+mn-ea"/>
          <a:cs typeface="+mn-cs"/>
        </a:defRPr>
      </a:lvl1pPr>
      <a:lvl2pPr marL="500380" indent="-167005"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a:solidFill>
            <a:schemeClr val="tx1"/>
          </a:solidFill>
          <a:latin typeface="+mn-lt"/>
          <a:ea typeface="+mn-ea"/>
          <a:cs typeface="+mn-cs"/>
        </a:defRPr>
      </a:lvl2pPr>
      <a:lvl3pPr marL="828675" indent="-160655"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400">
          <a:solidFill>
            <a:schemeClr val="tx1"/>
          </a:solidFill>
          <a:latin typeface="+mn-lt"/>
          <a:ea typeface="+mn-ea"/>
          <a:cs typeface="+mn-cs"/>
        </a:defRPr>
      </a:lvl3pPr>
      <a:lvl4pPr marL="1163955" indent="-167005"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300">
          <a:solidFill>
            <a:schemeClr val="tx1"/>
          </a:solidFill>
          <a:latin typeface="+mn-lt"/>
          <a:ea typeface="+mn-ea"/>
          <a:cs typeface="+mn-cs"/>
        </a:defRPr>
      </a:lvl4pPr>
      <a:lvl5pPr marL="1500505" indent="-170180" algn="l" rtl="0" eaLnBrk="0" fontAlgn="ctr" hangingPunct="0">
        <a:lnSpc>
          <a:spcPct val="120000"/>
        </a:lnSpc>
        <a:spcBef>
          <a:spcPct val="20000"/>
        </a:spcBef>
        <a:spcAft>
          <a:spcPct val="0"/>
        </a:spcAft>
        <a:buClr>
          <a:schemeClr val="accent1"/>
        </a:buClr>
        <a:buSzPct val="60000"/>
        <a:buFont typeface="Wingdings" panose="05000000000000000000" pitchFamily="2" charset="2"/>
        <a:buChar char="l"/>
        <a:defRPr sz="1100">
          <a:solidFill>
            <a:schemeClr val="tx1"/>
          </a:solidFill>
          <a:latin typeface="+mn-lt"/>
          <a:ea typeface="+mn-ea"/>
          <a:cs typeface="+mn-cs"/>
        </a:defRPr>
      </a:lvl5pPr>
      <a:lvl6pPr marL="1925955" indent="-170815" algn="l" rtl="0" fontAlgn="ctr">
        <a:lnSpc>
          <a:spcPct val="120000"/>
        </a:lnSpc>
        <a:spcBef>
          <a:spcPct val="20000"/>
        </a:spcBef>
        <a:spcAft>
          <a:spcPct val="0"/>
        </a:spcAft>
        <a:buClr>
          <a:schemeClr val="accent1"/>
        </a:buClr>
        <a:buSzPct val="60000"/>
        <a:buFont typeface="Wingdings" panose="05000000000000000000" pitchFamily="2" charset="2"/>
        <a:buChar char="l"/>
        <a:defRPr sz="1100">
          <a:solidFill>
            <a:schemeClr val="tx1"/>
          </a:solidFill>
          <a:latin typeface="+mn-lt"/>
          <a:ea typeface="+mn-ea"/>
          <a:cs typeface="+mn-cs"/>
        </a:defRPr>
      </a:lvl6pPr>
      <a:lvl7pPr marL="2350135" indent="-170815" algn="l" rtl="0" fontAlgn="ctr">
        <a:lnSpc>
          <a:spcPct val="120000"/>
        </a:lnSpc>
        <a:spcBef>
          <a:spcPct val="20000"/>
        </a:spcBef>
        <a:spcAft>
          <a:spcPct val="0"/>
        </a:spcAft>
        <a:buClr>
          <a:schemeClr val="accent1"/>
        </a:buClr>
        <a:buSzPct val="60000"/>
        <a:buFont typeface="Wingdings" panose="05000000000000000000" pitchFamily="2" charset="2"/>
        <a:buChar char="l"/>
        <a:defRPr sz="1100">
          <a:solidFill>
            <a:schemeClr val="tx1"/>
          </a:solidFill>
          <a:latin typeface="+mn-lt"/>
          <a:ea typeface="+mn-ea"/>
          <a:cs typeface="+mn-cs"/>
        </a:defRPr>
      </a:lvl7pPr>
      <a:lvl8pPr marL="2773680" indent="-170815" algn="l" rtl="0" fontAlgn="ctr">
        <a:lnSpc>
          <a:spcPct val="120000"/>
        </a:lnSpc>
        <a:spcBef>
          <a:spcPct val="20000"/>
        </a:spcBef>
        <a:spcAft>
          <a:spcPct val="0"/>
        </a:spcAft>
        <a:buClr>
          <a:schemeClr val="accent1"/>
        </a:buClr>
        <a:buSzPct val="60000"/>
        <a:buFont typeface="Wingdings" panose="05000000000000000000" pitchFamily="2" charset="2"/>
        <a:buChar char="l"/>
        <a:defRPr sz="1100">
          <a:solidFill>
            <a:schemeClr val="tx1"/>
          </a:solidFill>
          <a:latin typeface="+mn-lt"/>
          <a:ea typeface="+mn-ea"/>
          <a:cs typeface="+mn-cs"/>
        </a:defRPr>
      </a:lvl8pPr>
      <a:lvl9pPr marL="3197860" indent="-170815" algn="l" rtl="0" fontAlgn="ctr">
        <a:lnSpc>
          <a:spcPct val="120000"/>
        </a:lnSpc>
        <a:spcBef>
          <a:spcPct val="20000"/>
        </a:spcBef>
        <a:spcAft>
          <a:spcPct val="0"/>
        </a:spcAft>
        <a:buClr>
          <a:schemeClr val="accent1"/>
        </a:buClr>
        <a:buSzPct val="60000"/>
        <a:buFont typeface="Wingdings" panose="05000000000000000000" pitchFamily="2" charset="2"/>
        <a:buChar char="l"/>
        <a:defRPr sz="1100">
          <a:solidFill>
            <a:schemeClr val="tx1"/>
          </a:solidFill>
          <a:latin typeface="+mn-lt"/>
          <a:ea typeface="+mn-ea"/>
          <a:cs typeface="+mn-cs"/>
        </a:defRPr>
      </a:lvl9pPr>
    </p:bodyStyle>
    <p:otherStyle>
      <a:defPPr>
        <a:defRPr lang="zh-CN"/>
      </a:defPPr>
      <a:lvl1pPr marL="0" algn="l" defTabSz="848360" rtl="0" eaLnBrk="1" latinLnBrk="0" hangingPunct="1">
        <a:defRPr sz="1700" kern="1200">
          <a:solidFill>
            <a:schemeClr val="tx1"/>
          </a:solidFill>
          <a:latin typeface="+mn-lt"/>
          <a:ea typeface="+mn-ea"/>
          <a:cs typeface="+mn-cs"/>
        </a:defRPr>
      </a:lvl1pPr>
      <a:lvl2pPr marL="424180" algn="l" defTabSz="848360" rtl="0" eaLnBrk="1" latinLnBrk="0" hangingPunct="1">
        <a:defRPr sz="1700" kern="1200">
          <a:solidFill>
            <a:schemeClr val="tx1"/>
          </a:solidFill>
          <a:latin typeface="+mn-lt"/>
          <a:ea typeface="+mn-ea"/>
          <a:cs typeface="+mn-cs"/>
        </a:defRPr>
      </a:lvl2pPr>
      <a:lvl3pPr marL="848360" algn="l" defTabSz="848360" rtl="0" eaLnBrk="1" latinLnBrk="0" hangingPunct="1">
        <a:defRPr sz="1700" kern="1200">
          <a:solidFill>
            <a:schemeClr val="tx1"/>
          </a:solidFill>
          <a:latin typeface="+mn-lt"/>
          <a:ea typeface="+mn-ea"/>
          <a:cs typeface="+mn-cs"/>
        </a:defRPr>
      </a:lvl3pPr>
      <a:lvl4pPr marL="1271905" algn="l" defTabSz="848360" rtl="0" eaLnBrk="1" latinLnBrk="0" hangingPunct="1">
        <a:defRPr sz="1700" kern="1200">
          <a:solidFill>
            <a:schemeClr val="tx1"/>
          </a:solidFill>
          <a:latin typeface="+mn-lt"/>
          <a:ea typeface="+mn-ea"/>
          <a:cs typeface="+mn-cs"/>
        </a:defRPr>
      </a:lvl4pPr>
      <a:lvl5pPr marL="1696085" algn="l" defTabSz="848360" rtl="0" eaLnBrk="1" latinLnBrk="0" hangingPunct="1">
        <a:defRPr sz="1700" kern="1200">
          <a:solidFill>
            <a:schemeClr val="tx1"/>
          </a:solidFill>
          <a:latin typeface="+mn-lt"/>
          <a:ea typeface="+mn-ea"/>
          <a:cs typeface="+mn-cs"/>
        </a:defRPr>
      </a:lvl5pPr>
      <a:lvl6pPr marL="2120265" algn="l" defTabSz="848360" rtl="0" eaLnBrk="1" latinLnBrk="0" hangingPunct="1">
        <a:defRPr sz="1700" kern="1200">
          <a:solidFill>
            <a:schemeClr val="tx1"/>
          </a:solidFill>
          <a:latin typeface="+mn-lt"/>
          <a:ea typeface="+mn-ea"/>
          <a:cs typeface="+mn-cs"/>
        </a:defRPr>
      </a:lvl6pPr>
      <a:lvl7pPr marL="2544445" algn="l" defTabSz="848360" rtl="0" eaLnBrk="1" latinLnBrk="0" hangingPunct="1">
        <a:defRPr sz="1700" kern="1200">
          <a:solidFill>
            <a:schemeClr val="tx1"/>
          </a:solidFill>
          <a:latin typeface="+mn-lt"/>
          <a:ea typeface="+mn-ea"/>
          <a:cs typeface="+mn-cs"/>
        </a:defRPr>
      </a:lvl7pPr>
      <a:lvl8pPr marL="2967990" algn="l" defTabSz="848360" rtl="0" eaLnBrk="1" latinLnBrk="0" hangingPunct="1">
        <a:defRPr sz="1700" kern="1200">
          <a:solidFill>
            <a:schemeClr val="tx1"/>
          </a:solidFill>
          <a:latin typeface="+mn-lt"/>
          <a:ea typeface="+mn-ea"/>
          <a:cs typeface="+mn-cs"/>
        </a:defRPr>
      </a:lvl8pPr>
      <a:lvl9pPr marL="3392170" algn="l" defTabSz="848360"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5.xml"/><Relationship Id="rId2" Type="http://schemas.openxmlformats.org/officeDocument/2006/relationships/tags" Target="../tags/tag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11.xml.rels><?xml version="1.0" encoding="UTF-8" standalone="yes"?>
<Relationships xmlns="http://schemas.openxmlformats.org/package/2006/relationships"><Relationship Id="rId4" Type="http://schemas.openxmlformats.org/officeDocument/2006/relationships/notesSlide" Target="../notesSlides/notesSlide10.xml"/><Relationship Id="rId3" Type="http://schemas.openxmlformats.org/officeDocument/2006/relationships/slideLayout" Target="../slideLayouts/slideLayout1.xml"/><Relationship Id="rId2" Type="http://schemas.openxmlformats.org/officeDocument/2006/relationships/tags" Target="../tags/tag7.xml"/><Relationship Id="rId1" Type="http://schemas.openxmlformats.org/officeDocument/2006/relationships/tags" Target="../tags/tag6.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2.xml.rels><?xml version="1.0" encoding="UTF-8" standalone="yes"?>
<Relationships xmlns="http://schemas.openxmlformats.org/package/2006/relationships"><Relationship Id="rId7" Type="http://schemas.openxmlformats.org/officeDocument/2006/relationships/slideLayout" Target="../slideLayouts/slideLayout10.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1.xml"/><Relationship Id="rId2" Type="http://schemas.openxmlformats.org/officeDocument/2006/relationships/tags" Target="../tags/tag3.xml"/><Relationship Id="rId1" Type="http://schemas.openxmlformats.org/officeDocument/2006/relationships/tags" Target="../tags/tag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image" Target="../media/image8.png"/></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41.xml.rels><?xml version="1.0" encoding="UTF-8" standalone="yes"?>
<Relationships xmlns="http://schemas.openxmlformats.org/package/2006/relationships"><Relationship Id="rId4" Type="http://schemas.openxmlformats.org/officeDocument/2006/relationships/notesSlide" Target="../notesSlides/notesSlide40.xml"/><Relationship Id="rId3" Type="http://schemas.openxmlformats.org/officeDocument/2006/relationships/slideLayout" Target="../slideLayouts/slideLayout5.xml"/><Relationship Id="rId2" Type="http://schemas.openxmlformats.org/officeDocument/2006/relationships/tags" Target="../tags/tag8.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image" Target="../media/image8.png"/></Relationships>
</file>

<file path=ppt/slides/_rels/slide9.xml.rels><?xml version="1.0" encoding="UTF-8" standalone="yes"?>
<Relationships xmlns="http://schemas.openxmlformats.org/package/2006/relationships"><Relationship Id="rId4" Type="http://schemas.openxmlformats.org/officeDocument/2006/relationships/notesSlide" Target="../notesSlides/notesSlide8.xml"/><Relationship Id="rId3" Type="http://schemas.openxmlformats.org/officeDocument/2006/relationships/slideLayout" Target="../slideLayouts/slideLayout1.xml"/><Relationship Id="rId2" Type="http://schemas.openxmlformats.org/officeDocument/2006/relationships/tags" Target="../tags/tag5.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bwMode="auto">
          <a:xfrm>
            <a:off x="4283968" y="3666371"/>
            <a:ext cx="1656184" cy="360040"/>
          </a:xfrm>
          <a:prstGeom prst="rect">
            <a:avLst/>
          </a:prstGeom>
          <a:solidFill>
            <a:srgbClr val="AC00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Tx/>
              <a:buNone/>
            </a:pPr>
            <a:endParaRPr kumimoji="0" lang="zh-CN" altLang="en-US" sz="1800" b="1" i="0" u="none" strike="noStrike" cap="none" normalizeH="0" baseline="0">
              <a:ln>
                <a:noFill/>
              </a:ln>
              <a:solidFill>
                <a:schemeClr val="tx1"/>
              </a:solidFill>
              <a:effectLst/>
              <a:latin typeface="Arial" panose="020B0604020202020204" pitchFamily="34" charset="0"/>
              <a:ea typeface="华文细黑" panose="02010600040101010101" pitchFamily="2" charset="-122"/>
            </a:endParaRPr>
          </a:p>
        </p:txBody>
      </p:sp>
      <p:sp>
        <p:nvSpPr>
          <p:cNvPr id="25" name="矩形 24"/>
          <p:cNvSpPr/>
          <p:nvPr/>
        </p:nvSpPr>
        <p:spPr>
          <a:xfrm>
            <a:off x="-252536" y="1436002"/>
            <a:ext cx="9169400" cy="2063229"/>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28" name="TextBox 27"/>
          <p:cNvSpPr txBox="1">
            <a:spLocks noChangeArrowheads="1"/>
          </p:cNvSpPr>
          <p:nvPr/>
        </p:nvSpPr>
        <p:spPr bwMode="auto">
          <a:xfrm>
            <a:off x="2015480" y="1878492"/>
            <a:ext cx="6193159"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pPr algn="ctr"/>
            <a:r>
              <a:rPr lang="zh-CN" altLang="en-US" sz="4000" dirty="0">
                <a:solidFill>
                  <a:srgbClr val="AC0000"/>
                </a:solidFill>
                <a:latin typeface="汉仪中圆简" panose="02010609000101010101" pitchFamily="49" charset="-122"/>
                <a:ea typeface="汉仪中圆简" panose="02010609000101010101" pitchFamily="49" charset="-122"/>
              </a:rPr>
              <a:t>国家一流课程申报指标</a:t>
            </a:r>
            <a:endParaRPr lang="en-US" altLang="zh-CN" sz="4000" dirty="0">
              <a:solidFill>
                <a:srgbClr val="AC0000"/>
              </a:solidFill>
              <a:latin typeface="汉仪中圆简" panose="02010609000101010101" pitchFamily="49" charset="-122"/>
              <a:ea typeface="汉仪中圆简" panose="02010609000101010101" pitchFamily="49" charset="-122"/>
            </a:endParaRPr>
          </a:p>
          <a:p>
            <a:pPr algn="ctr"/>
            <a:r>
              <a:rPr lang="zh-CN" altLang="en-US" sz="4000" dirty="0">
                <a:solidFill>
                  <a:srgbClr val="AC0000"/>
                </a:solidFill>
                <a:latin typeface="汉仪中圆简" panose="02010609000101010101" pitchFamily="49" charset="-122"/>
                <a:ea typeface="汉仪中圆简" panose="02010609000101010101" pitchFamily="49" charset="-122"/>
              </a:rPr>
              <a:t>体系解读</a:t>
            </a:r>
            <a:endParaRPr lang="zh-CN" altLang="en-US" sz="4000" dirty="0">
              <a:solidFill>
                <a:srgbClr val="AC0000"/>
              </a:solidFill>
              <a:latin typeface="汉仪中圆简" panose="02010609000101010101" pitchFamily="49" charset="-122"/>
              <a:ea typeface="汉仪中圆简" panose="02010609000101010101" pitchFamily="49" charset="-122"/>
            </a:endParaRPr>
          </a:p>
        </p:txBody>
      </p:sp>
      <p:sp>
        <p:nvSpPr>
          <p:cNvPr id="2" name="矩形 1"/>
          <p:cNvSpPr/>
          <p:nvPr/>
        </p:nvSpPr>
        <p:spPr bwMode="auto">
          <a:xfrm rot="2752233">
            <a:off x="-4388531" y="-340108"/>
            <a:ext cx="5760640" cy="5760640"/>
          </a:xfrm>
          <a:prstGeom prst="rect">
            <a:avLst/>
          </a:prstGeom>
          <a:solidFill>
            <a:srgbClr val="AC00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Tx/>
              <a:buNone/>
            </a:pPr>
            <a:endParaRPr kumimoji="0" lang="zh-CN" altLang="en-US" sz="1800" b="1" i="0" u="none" strike="noStrike" cap="none" normalizeH="0" baseline="0">
              <a:ln>
                <a:noFill/>
              </a:ln>
              <a:solidFill>
                <a:schemeClr val="tx1"/>
              </a:solidFill>
              <a:effectLst/>
              <a:latin typeface="Arial" panose="020B0604020202020204" pitchFamily="34" charset="0"/>
              <a:ea typeface="华文细黑" panose="02010600040101010101" pitchFamily="2" charset="-122"/>
            </a:endParaRPr>
          </a:p>
        </p:txBody>
      </p:sp>
      <p:sp>
        <p:nvSpPr>
          <p:cNvPr id="14" name="TextBox 27"/>
          <p:cNvSpPr txBox="1">
            <a:spLocks noChangeArrowheads="1"/>
          </p:cNvSpPr>
          <p:nvPr/>
        </p:nvSpPr>
        <p:spPr bwMode="auto">
          <a:xfrm>
            <a:off x="4200525" y="3666490"/>
            <a:ext cx="2144395" cy="368300"/>
          </a:xfrm>
          <a:prstGeom prst="rect">
            <a:avLst/>
          </a:prstGeom>
          <a:noFill/>
          <a:ln>
            <a:noFill/>
          </a:ln>
        </p:spPr>
        <p:txBody>
          <a:bodyPr wrap="square">
            <a:spAutoFit/>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r>
              <a:rPr lang="zh-CN" altLang="en-US" b="0" dirty="0">
                <a:solidFill>
                  <a:schemeClr val="bg1"/>
                </a:solidFill>
                <a:latin typeface="胡晓波美心常规体" panose="02010600030101010101" pitchFamily="2" charset="-122"/>
                <a:ea typeface="胡晓波美心常规体" panose="02010600030101010101" pitchFamily="2" charset="-122"/>
              </a:rPr>
              <a:t>主讲人：杨汉丰</a:t>
            </a:r>
            <a:endParaRPr lang="zh-CN" altLang="en-US" b="0" dirty="0">
              <a:solidFill>
                <a:schemeClr val="bg1"/>
              </a:solidFill>
              <a:latin typeface="胡晓波美心常规体" panose="02010600030101010101" pitchFamily="2" charset="-122"/>
              <a:ea typeface="胡晓波美心常规体" panose="02010600030101010101" pitchFamily="2" charset="-122"/>
            </a:endParaRPr>
          </a:p>
        </p:txBody>
      </p:sp>
      <p:pic>
        <p:nvPicPr>
          <p:cNvPr id="5" name="图片 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374670" y="1723700"/>
            <a:ext cx="1696100" cy="1696100"/>
          </a:xfrm>
          <a:prstGeom prst="rect">
            <a:avLst/>
          </a:prstGeom>
        </p:spPr>
      </p:pic>
    </p:spTree>
    <p:custDataLst>
      <p:tags r:id="rId2"/>
    </p:custData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1" presetClass="entr" presetSubtype="0" fill="hold" nodeType="afterEffect">
                                  <p:stCondLst>
                                    <p:cond delay="0"/>
                                  </p:stCondLst>
                                  <p:childTnLst>
                                    <p:set>
                                      <p:cBhvr>
                                        <p:cTn id="15" dur="1" fill="hold">
                                          <p:stCondLst>
                                            <p:cond delay="0"/>
                                          </p:stCondLst>
                                        </p:cTn>
                                        <p:tgtEl>
                                          <p:spTgt spid="5"/>
                                        </p:tgtEl>
                                        <p:attrNameLst>
                                          <p:attrName>style.visibility</p:attrName>
                                        </p:attrNameLst>
                                      </p:cBhvr>
                                      <p:to>
                                        <p:strVal val="visible"/>
                                      </p:to>
                                    </p:set>
                                  </p:childTnLst>
                                </p:cTn>
                              </p:par>
                            </p:childTnLst>
                          </p:cTn>
                        </p:par>
                        <p:par>
                          <p:cTn id="16" fill="hold">
                            <p:stCondLst>
                              <p:cond delay="1000"/>
                            </p:stCondLst>
                            <p:childTnLst>
                              <p:par>
                                <p:cTn id="17" presetID="41" presetClass="entr" presetSubtype="0" fill="hold" grpId="0" nodeType="afterEffect">
                                  <p:stCondLst>
                                    <p:cond delay="0"/>
                                  </p:stCondLst>
                                  <p:iterate type="lt">
                                    <p:tmPct val="10000"/>
                                  </p:iterate>
                                  <p:childTnLst>
                                    <p:set>
                                      <p:cBhvr>
                                        <p:cTn id="18" dur="1" fill="hold">
                                          <p:stCondLst>
                                            <p:cond delay="0"/>
                                          </p:stCondLst>
                                        </p:cTn>
                                        <p:tgtEl>
                                          <p:spTgt spid="28"/>
                                        </p:tgtEl>
                                        <p:attrNameLst>
                                          <p:attrName>style.visibility</p:attrName>
                                        </p:attrNameLst>
                                      </p:cBhvr>
                                      <p:to>
                                        <p:strVal val="visible"/>
                                      </p:to>
                                    </p:set>
                                    <p:anim calcmode="lin" valueType="num">
                                      <p:cBhvr>
                                        <p:cTn id="19" dur="500" fill="hold"/>
                                        <p:tgtEl>
                                          <p:spTgt spid="28"/>
                                        </p:tgtEl>
                                        <p:attrNameLst>
                                          <p:attrName>ppt_x</p:attrName>
                                        </p:attrNameLst>
                                      </p:cBhvr>
                                      <p:tavLst>
                                        <p:tav tm="0">
                                          <p:val>
                                            <p:strVal val="#ppt_x"/>
                                          </p:val>
                                        </p:tav>
                                        <p:tav tm="50000">
                                          <p:val>
                                            <p:strVal val="#ppt_x+.1"/>
                                          </p:val>
                                        </p:tav>
                                        <p:tav tm="100000">
                                          <p:val>
                                            <p:strVal val="#ppt_x"/>
                                          </p:val>
                                        </p:tav>
                                      </p:tavLst>
                                    </p:anim>
                                    <p:anim calcmode="lin" valueType="num">
                                      <p:cBhvr>
                                        <p:cTn id="20" dur="500" fill="hold"/>
                                        <p:tgtEl>
                                          <p:spTgt spid="28"/>
                                        </p:tgtEl>
                                        <p:attrNameLst>
                                          <p:attrName>ppt_y</p:attrName>
                                        </p:attrNameLst>
                                      </p:cBhvr>
                                      <p:tavLst>
                                        <p:tav tm="0">
                                          <p:val>
                                            <p:strVal val="#ppt_y"/>
                                          </p:val>
                                        </p:tav>
                                        <p:tav tm="100000">
                                          <p:val>
                                            <p:strVal val="#ppt_y"/>
                                          </p:val>
                                        </p:tav>
                                      </p:tavLst>
                                    </p:anim>
                                    <p:anim calcmode="lin" valueType="num">
                                      <p:cBhvr>
                                        <p:cTn id="21" dur="500" fill="hold"/>
                                        <p:tgtEl>
                                          <p:spTgt spid="28"/>
                                        </p:tgtEl>
                                        <p:attrNameLst>
                                          <p:attrName>ppt_h</p:attrName>
                                        </p:attrNameLst>
                                      </p:cBhvr>
                                      <p:tavLst>
                                        <p:tav tm="0">
                                          <p:val>
                                            <p:strVal val="#ppt_h/10"/>
                                          </p:val>
                                        </p:tav>
                                        <p:tav tm="50000">
                                          <p:val>
                                            <p:strVal val="#ppt_h+.01"/>
                                          </p:val>
                                        </p:tav>
                                        <p:tav tm="100000">
                                          <p:val>
                                            <p:strVal val="#ppt_h"/>
                                          </p:val>
                                        </p:tav>
                                      </p:tavLst>
                                    </p:anim>
                                    <p:anim calcmode="lin" valueType="num">
                                      <p:cBhvr>
                                        <p:cTn id="22" dur="500" fill="hold"/>
                                        <p:tgtEl>
                                          <p:spTgt spid="28"/>
                                        </p:tgtEl>
                                        <p:attrNameLst>
                                          <p:attrName>ppt_w</p:attrName>
                                        </p:attrNameLst>
                                      </p:cBhvr>
                                      <p:tavLst>
                                        <p:tav tm="0">
                                          <p:val>
                                            <p:strVal val="#ppt_w/10"/>
                                          </p:val>
                                        </p:tav>
                                        <p:tav tm="50000">
                                          <p:val>
                                            <p:strVal val="#ppt_w+.01"/>
                                          </p:val>
                                        </p:tav>
                                        <p:tav tm="100000">
                                          <p:val>
                                            <p:strVal val="#ppt_w"/>
                                          </p:val>
                                        </p:tav>
                                      </p:tavLst>
                                    </p:anim>
                                    <p:animEffect transition="in" filter="fade">
                                      <p:cBhvr>
                                        <p:cTn id="23" dur="500" tmFilter="0,0; .5, 1; 1, 1"/>
                                        <p:tgtEl>
                                          <p:spTgt spid="28"/>
                                        </p:tgtEl>
                                      </p:cBhvr>
                                    </p:animEffect>
                                  </p:childTnLst>
                                </p:cTn>
                              </p:par>
                            </p:childTnLst>
                          </p:cTn>
                        </p:par>
                        <p:par>
                          <p:cTn id="24" fill="hold">
                            <p:stCondLst>
                              <p:cond delay="1151"/>
                            </p:stCondLst>
                            <p:childTnLst>
                              <p:par>
                                <p:cTn id="25" presetID="10" presetClass="entr" presetSubtype="0" fill="hold" grpId="0" nodeType="after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fade">
                                      <p:cBhvr>
                                        <p:cTn id="27" dur="500"/>
                                        <p:tgtEl>
                                          <p:spTgt spid="3"/>
                                        </p:tgtEl>
                                      </p:cBhvr>
                                    </p:animEffect>
                                  </p:childTnLst>
                                </p:cTn>
                              </p:par>
                            </p:childTnLst>
                          </p:cTn>
                        </p:par>
                        <p:par>
                          <p:cTn id="28" fill="hold">
                            <p:stCondLst>
                              <p:cond delay="1651"/>
                            </p:stCondLst>
                            <p:childTnLst>
                              <p:par>
                                <p:cTn id="29" presetID="1" presetClass="entr" presetSubtype="0" fill="hold" grpId="0" nodeType="after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8" grpId="0"/>
      <p:bldP spid="2" grpId="0" animBg="1"/>
      <p:bldP spid="1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矩形 40"/>
          <p:cNvSpPr/>
          <p:nvPr/>
        </p:nvSpPr>
        <p:spPr>
          <a:xfrm>
            <a:off x="5607423" y="1329260"/>
            <a:ext cx="792511" cy="330854"/>
          </a:xfrm>
          <a:prstGeom prst="rect">
            <a:avLst/>
          </a:prstGeom>
        </p:spPr>
        <p:txBody>
          <a:bodyPr wrap="none" lIns="68573" tIns="34287" rIns="68573" bIns="34287">
            <a:spAutoFit/>
          </a:bodyPr>
          <a:lstStyle/>
          <a:p>
            <a:pPr marL="0" marR="0" lvl="0" indent="0" defTabSz="914400" eaLnBrk="1" fontAlgn="auto" latinLnBrk="0" hangingPunct="1">
              <a:lnSpc>
                <a:spcPct val="100000"/>
              </a:lnSpc>
              <a:spcBef>
                <a:spcPts val="0"/>
              </a:spcBef>
              <a:spcAft>
                <a:spcPts val="0"/>
              </a:spcAft>
              <a:buClrTx/>
              <a:buSzTx/>
              <a:buFontTx/>
              <a:buNone/>
              <a:defRPr/>
            </a:pPr>
            <a:r>
              <a:rPr lang="zh-CN" altLang="en-US" sz="1700" kern="0" dirty="0">
                <a:solidFill>
                  <a:sysClr val="windowText" lastClr="000000">
                    <a:lumMod val="65000"/>
                    <a:lumOff val="35000"/>
                  </a:sysClr>
                </a:solidFill>
                <a:latin typeface="微软雅黑" panose="020B0503020204020204" pitchFamily="34" charset="-122"/>
                <a:ea typeface="微软雅黑" panose="020B0503020204020204" pitchFamily="34" charset="-122"/>
              </a:rPr>
              <a:t>硬指标</a:t>
            </a:r>
            <a:endParaRPr lang="en-US" altLang="zh-CN" sz="1700" kern="0" dirty="0">
              <a:solidFill>
                <a:sysClr val="windowText" lastClr="000000">
                  <a:lumMod val="65000"/>
                  <a:lumOff val="35000"/>
                </a:sysClr>
              </a:solidFill>
              <a:latin typeface="微软雅黑" panose="020B0503020204020204" pitchFamily="34" charset="-122"/>
              <a:ea typeface="微软雅黑" panose="020B0503020204020204" pitchFamily="34" charset="-122"/>
            </a:endParaRPr>
          </a:p>
        </p:txBody>
      </p:sp>
      <p:sp>
        <p:nvSpPr>
          <p:cNvPr id="42" name="矩形 41"/>
          <p:cNvSpPr/>
          <p:nvPr/>
        </p:nvSpPr>
        <p:spPr>
          <a:xfrm>
            <a:off x="5597700" y="3147814"/>
            <a:ext cx="2972594" cy="330854"/>
          </a:xfrm>
          <a:prstGeom prst="rect">
            <a:avLst/>
          </a:prstGeom>
        </p:spPr>
        <p:txBody>
          <a:bodyPr wrap="none" lIns="68573" tIns="34287" rIns="68573" bIns="34287">
            <a:spAutoFit/>
          </a:bodyPr>
          <a:lstStyle/>
          <a:p>
            <a:pPr marL="0" marR="0" lvl="0" indent="0" defTabSz="914400" eaLnBrk="1" fontAlgn="auto" latinLnBrk="0" hangingPunct="1">
              <a:lnSpc>
                <a:spcPct val="100000"/>
              </a:lnSpc>
              <a:spcBef>
                <a:spcPts val="0"/>
              </a:spcBef>
              <a:spcAft>
                <a:spcPts val="0"/>
              </a:spcAft>
              <a:buClrTx/>
              <a:buSzTx/>
              <a:buFontTx/>
              <a:buNone/>
              <a:defRPr/>
            </a:pPr>
            <a:r>
              <a:rPr lang="zh-CN" altLang="en-US" sz="1700" kern="0" dirty="0">
                <a:solidFill>
                  <a:sysClr val="windowText" lastClr="000000">
                    <a:lumMod val="65000"/>
                    <a:lumOff val="35000"/>
                  </a:sysClr>
                </a:solidFill>
                <a:latin typeface="微软雅黑" panose="020B0503020204020204" pitchFamily="34" charset="-122"/>
                <a:ea typeface="微软雅黑" panose="020B0503020204020204" pitchFamily="34" charset="-122"/>
              </a:rPr>
              <a:t>材料撰写技巧与真材实料结合</a:t>
            </a:r>
            <a:endParaRPr lang="en-US" altLang="zh-CN" sz="1700" kern="0" dirty="0">
              <a:solidFill>
                <a:sysClr val="windowText" lastClr="000000">
                  <a:lumMod val="65000"/>
                  <a:lumOff val="35000"/>
                </a:sysClr>
              </a:solidFill>
              <a:latin typeface="微软雅黑" panose="020B0503020204020204" pitchFamily="34" charset="-122"/>
              <a:ea typeface="微软雅黑" panose="020B0503020204020204" pitchFamily="34" charset="-122"/>
            </a:endParaRPr>
          </a:p>
        </p:txBody>
      </p:sp>
      <p:sp>
        <p:nvSpPr>
          <p:cNvPr id="43" name="矩形 42"/>
          <p:cNvSpPr/>
          <p:nvPr/>
        </p:nvSpPr>
        <p:spPr>
          <a:xfrm>
            <a:off x="1932924" y="2121556"/>
            <a:ext cx="1010519" cy="330854"/>
          </a:xfrm>
          <a:prstGeom prst="rect">
            <a:avLst/>
          </a:prstGeom>
        </p:spPr>
        <p:txBody>
          <a:bodyPr wrap="none" lIns="68573" tIns="34287" rIns="68573" bIns="34287">
            <a:spAutoFit/>
          </a:bodyPr>
          <a:lstStyle/>
          <a:p>
            <a:pPr marL="0" marR="0" lvl="0" indent="0" algn="r" defTabSz="914400" eaLnBrk="1" fontAlgn="auto" latinLnBrk="0" hangingPunct="1">
              <a:lnSpc>
                <a:spcPct val="100000"/>
              </a:lnSpc>
              <a:spcBef>
                <a:spcPts val="0"/>
              </a:spcBef>
              <a:spcAft>
                <a:spcPts val="0"/>
              </a:spcAft>
              <a:buClrTx/>
              <a:buSzTx/>
              <a:buFontTx/>
              <a:buNone/>
              <a:defRPr/>
            </a:pPr>
            <a:r>
              <a:rPr lang="zh-CN" altLang="en-US" sz="1700" kern="0" dirty="0">
                <a:solidFill>
                  <a:sysClr val="windowText" lastClr="000000">
                    <a:lumMod val="65000"/>
                    <a:lumOff val="35000"/>
                  </a:sysClr>
                </a:solidFill>
                <a:latin typeface="微软雅黑" panose="020B0503020204020204" pitchFamily="34" charset="-122"/>
                <a:ea typeface="微软雅黑" panose="020B0503020204020204" pitchFamily="34" charset="-122"/>
              </a:rPr>
              <a:t>评审专家</a:t>
            </a:r>
            <a:endParaRPr lang="en-US" altLang="zh-CN" sz="1700" kern="0" dirty="0">
              <a:solidFill>
                <a:sysClr val="windowText" lastClr="000000">
                  <a:lumMod val="65000"/>
                  <a:lumOff val="35000"/>
                </a:sysClr>
              </a:solidFill>
              <a:latin typeface="微软雅黑" panose="020B0503020204020204" pitchFamily="34" charset="-122"/>
              <a:ea typeface="微软雅黑" panose="020B0503020204020204" pitchFamily="34" charset="-122"/>
            </a:endParaRPr>
          </a:p>
        </p:txBody>
      </p:sp>
      <p:sp>
        <p:nvSpPr>
          <p:cNvPr id="44" name="等腰三角形 43"/>
          <p:cNvSpPr>
            <a:spLocks noChangeAspect="1" noChangeArrowheads="1"/>
          </p:cNvSpPr>
          <p:nvPr/>
        </p:nvSpPr>
        <p:spPr bwMode="auto">
          <a:xfrm rot="5400000" flipV="1">
            <a:off x="5376164" y="1710961"/>
            <a:ext cx="179437" cy="154736"/>
          </a:xfrm>
          <a:prstGeom prst="triangle">
            <a:avLst>
              <a:gd name="adj" fmla="val 50000"/>
            </a:avLst>
          </a:prstGeom>
          <a:solidFill>
            <a:srgbClr val="AC0000"/>
          </a:solidFill>
          <a:ln>
            <a:noFill/>
          </a:ln>
        </p:spPr>
        <p:txBody>
          <a:bodyPr lIns="68573" tIns="34287" rIns="68573" bIns="34287" anchor="ct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marL="0" marR="0" lvl="0" indent="0" algn="ctr" defTabSz="914400" eaLnBrk="1" fontAlgn="auto" latinLnBrk="0" hangingPunct="1">
              <a:lnSpc>
                <a:spcPct val="100000"/>
              </a:lnSpc>
              <a:spcBef>
                <a:spcPct val="0"/>
              </a:spcBef>
              <a:spcAft>
                <a:spcPts val="0"/>
              </a:spcAft>
              <a:buClrTx/>
              <a:buSzTx/>
              <a:buFont typeface="Arial" panose="020B0604020202020204" pitchFamily="34" charset="0"/>
              <a:buNone/>
              <a:defRPr/>
            </a:pPr>
            <a:endParaRPr kumimoji="0" lang="zh-CN" altLang="zh-CN" sz="1500" b="0" i="0" u="none" strike="noStrike" kern="0" cap="none" spc="0" normalizeH="0" baseline="0" noProof="0">
              <a:ln>
                <a:noFill/>
              </a:ln>
              <a:solidFill>
                <a:sysClr val="windowText" lastClr="000000">
                  <a:lumMod val="65000"/>
                  <a:lumOff val="35000"/>
                </a:sysClr>
              </a:solidFill>
              <a:effectLst/>
              <a:uLnTx/>
              <a:uFillTx/>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45" name="矩形 47"/>
          <p:cNvSpPr>
            <a:spLocks noChangeArrowheads="1"/>
          </p:cNvSpPr>
          <p:nvPr/>
        </p:nvSpPr>
        <p:spPr bwMode="auto">
          <a:xfrm>
            <a:off x="5597702" y="1640313"/>
            <a:ext cx="2116805" cy="1254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3" tIns="34287" rIns="68573" bIns="34287">
            <a:spAutoFit/>
          </a:bodyPr>
          <a:lstStyle/>
          <a:p>
            <a:pPr>
              <a:spcBef>
                <a:spcPct val="20000"/>
              </a:spcBef>
              <a:buFont typeface="Arial" panose="020B0604020202020204" pitchFamily="34" charset="0"/>
              <a:buNone/>
            </a:pPr>
            <a:r>
              <a:rPr lang="zh-CN" altLang="en-US" sz="1100" b="0" kern="0" dirty="0">
                <a:solidFill>
                  <a:srgbClr val="333333"/>
                </a:solidFill>
                <a:latin typeface="微软雅黑" panose="020B0503020204020204" pitchFamily="34" charset="-122"/>
                <a:ea typeface="微软雅黑" panose="020B0503020204020204" pitchFamily="34" charset="-122"/>
              </a:rPr>
              <a:t>课程和主讲人（含教学团队）以往的成果、头衔、职称、职务、获奖、项目等荣誉，与实际教学水平、教学效果之间的平衡。各种“硬指标”对于评审理解教师真实的授课水平和教学效果极为重要。</a:t>
            </a:r>
            <a:endParaRPr lang="zh-CN" altLang="en-US" sz="1100" b="0" kern="0" dirty="0">
              <a:solidFill>
                <a:srgbClr val="333333"/>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46" name="等腰三角形 18"/>
          <p:cNvSpPr>
            <a:spLocks noChangeAspect="1" noChangeArrowheads="1"/>
          </p:cNvSpPr>
          <p:nvPr/>
        </p:nvSpPr>
        <p:spPr bwMode="auto">
          <a:xfrm rot="5400000" flipV="1">
            <a:off x="5376164" y="3348262"/>
            <a:ext cx="179437" cy="154736"/>
          </a:xfrm>
          <a:prstGeom prst="triangle">
            <a:avLst>
              <a:gd name="adj" fmla="val 50000"/>
            </a:avLst>
          </a:prstGeom>
          <a:solidFill>
            <a:srgbClr val="AC0000"/>
          </a:solidFill>
          <a:ln>
            <a:noFill/>
          </a:ln>
        </p:spPr>
        <p:txBody>
          <a:bodyPr lIns="68573" tIns="34287" rIns="68573" bIns="34287" anchor="ct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marL="0" marR="0" lvl="0" indent="0" algn="ctr" defTabSz="914400" eaLnBrk="1" fontAlgn="auto" latinLnBrk="0" hangingPunct="1">
              <a:lnSpc>
                <a:spcPct val="100000"/>
              </a:lnSpc>
              <a:spcBef>
                <a:spcPct val="0"/>
              </a:spcBef>
              <a:spcAft>
                <a:spcPts val="0"/>
              </a:spcAft>
              <a:buClrTx/>
              <a:buSzTx/>
              <a:buFont typeface="Arial" panose="020B0604020202020204" pitchFamily="34" charset="0"/>
              <a:buNone/>
              <a:defRPr/>
            </a:pPr>
            <a:endParaRPr kumimoji="0" lang="zh-CN" altLang="zh-CN" sz="1500" b="0" i="0" u="none" strike="noStrike" kern="0" cap="none" spc="0" normalizeH="0" baseline="0" noProof="0">
              <a:ln>
                <a:noFill/>
              </a:ln>
              <a:solidFill>
                <a:sysClr val="windowText" lastClr="000000">
                  <a:lumMod val="65000"/>
                  <a:lumOff val="35000"/>
                </a:sysClr>
              </a:solidFill>
              <a:effectLst/>
              <a:uLnTx/>
              <a:uFillTx/>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47" name="矩形 47"/>
          <p:cNvSpPr>
            <a:spLocks noChangeArrowheads="1"/>
          </p:cNvSpPr>
          <p:nvPr/>
        </p:nvSpPr>
        <p:spPr bwMode="auto">
          <a:xfrm>
            <a:off x="5597702" y="3461844"/>
            <a:ext cx="2116805" cy="57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3" tIns="34287" rIns="68573" bIns="34287">
            <a:spAutoFit/>
          </a:bodyPr>
          <a:lstStyle/>
          <a:p>
            <a:pPr>
              <a:spcBef>
                <a:spcPct val="20000"/>
              </a:spcBef>
              <a:buFont typeface="Arial" panose="020B0604020202020204" pitchFamily="34" charset="0"/>
              <a:buNone/>
            </a:pPr>
            <a:r>
              <a:rPr lang="zh-CN" altLang="en-US" sz="1100" b="0" kern="0" dirty="0">
                <a:solidFill>
                  <a:srgbClr val="333333"/>
                </a:solidFill>
                <a:latin typeface="微软雅黑" panose="020B0503020204020204" pitchFamily="34" charset="-122"/>
                <a:ea typeface="微软雅黑" panose="020B0503020204020204" pitchFamily="34" charset="-122"/>
              </a:rPr>
              <a:t>掌握撰写技巧，结合自身课程实在干货，把材料写得漂亮。一份“漂亮”的材料更为加分。</a:t>
            </a:r>
            <a:endParaRPr lang="zh-CN" altLang="en-US" sz="1100" b="0" kern="0" dirty="0">
              <a:solidFill>
                <a:srgbClr val="333333"/>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48" name="等腰三角形 18"/>
          <p:cNvSpPr>
            <a:spLocks noChangeAspect="1" noChangeArrowheads="1"/>
          </p:cNvSpPr>
          <p:nvPr/>
        </p:nvSpPr>
        <p:spPr bwMode="auto">
          <a:xfrm rot="16200000" flipH="1" flipV="1">
            <a:off x="3073431" y="2500795"/>
            <a:ext cx="179437" cy="154736"/>
          </a:xfrm>
          <a:prstGeom prst="triangle">
            <a:avLst>
              <a:gd name="adj" fmla="val 50000"/>
            </a:avLst>
          </a:prstGeom>
          <a:solidFill>
            <a:srgbClr val="AC0000"/>
          </a:solidFill>
          <a:ln>
            <a:noFill/>
          </a:ln>
        </p:spPr>
        <p:txBody>
          <a:bodyPr lIns="68573" tIns="34287" rIns="68573" bIns="34287" anchor="ct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marL="0" marR="0" lvl="0" indent="0" algn="ctr" defTabSz="914400" eaLnBrk="1" fontAlgn="auto" latinLnBrk="0" hangingPunct="1">
              <a:lnSpc>
                <a:spcPct val="100000"/>
              </a:lnSpc>
              <a:spcBef>
                <a:spcPct val="0"/>
              </a:spcBef>
              <a:spcAft>
                <a:spcPts val="0"/>
              </a:spcAft>
              <a:buClrTx/>
              <a:buSzTx/>
              <a:buFont typeface="Arial" panose="020B0604020202020204" pitchFamily="34" charset="0"/>
              <a:buNone/>
              <a:defRPr/>
            </a:pPr>
            <a:endParaRPr kumimoji="0" lang="zh-CN" altLang="zh-CN" sz="1500" b="0" i="0" u="none" strike="noStrike" kern="0" cap="none" spc="0" normalizeH="0" baseline="0" noProof="0">
              <a:ln>
                <a:noFill/>
              </a:ln>
              <a:solidFill>
                <a:sysClr val="windowText" lastClr="000000">
                  <a:lumMod val="65000"/>
                  <a:lumOff val="35000"/>
                </a:sysClr>
              </a:solidFill>
              <a:effectLst/>
              <a:uLnTx/>
              <a:uFillTx/>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49" name="矩形 47"/>
          <p:cNvSpPr>
            <a:spLocks noChangeArrowheads="1"/>
          </p:cNvSpPr>
          <p:nvPr/>
        </p:nvSpPr>
        <p:spPr bwMode="auto">
          <a:xfrm>
            <a:off x="1204236" y="2430144"/>
            <a:ext cx="1832440" cy="20156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3" tIns="34287" rIns="68573" bIns="34287">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buNone/>
            </a:pPr>
            <a:r>
              <a:rPr kumimoji="0" lang="zh-CN" altLang="en-US" sz="1100" b="0" i="0" u="none" strike="noStrike" kern="0" cap="none" spc="0" normalizeH="0" baseline="0" noProof="0" dirty="0">
                <a:ln>
                  <a:noFill/>
                </a:ln>
                <a:solidFill>
                  <a:srgbClr val="333333"/>
                </a:solidFill>
                <a:effectLst/>
                <a:uLnTx/>
                <a:uFillTx/>
                <a:latin typeface="微软雅黑" panose="020B0503020204020204" pitchFamily="34" charset="-122"/>
                <a:ea typeface="微软雅黑" panose="020B0503020204020204" pitchFamily="34" charset="-122"/>
                <a:sym typeface="微软雅黑" panose="020B0503020204020204" pitchFamily="34" charset="-122"/>
              </a:rPr>
              <a:t>在此</a:t>
            </a:r>
            <a:r>
              <a:rPr lang="zh-CN" altLang="en-US" sz="1100" b="0" kern="0" dirty="0">
                <a:solidFill>
                  <a:srgbClr val="333333"/>
                </a:solidFill>
              </a:rPr>
              <a:t>评审专家来自两个方面：</a:t>
            </a:r>
            <a:endParaRPr lang="zh-CN" altLang="en-US" sz="1100" b="0" kern="0" dirty="0">
              <a:solidFill>
                <a:srgbClr val="333333"/>
              </a:solidFill>
            </a:endParaRPr>
          </a:p>
          <a:p>
            <a:r>
              <a:rPr lang="zh-CN" altLang="en-US" sz="1100" b="0" kern="0" dirty="0">
                <a:solidFill>
                  <a:srgbClr val="333333"/>
                </a:solidFill>
              </a:rPr>
              <a:t> 一是教务部门和院系领导、学科带头人。他们更多地考虑学科、专业、课程性质之间的平衡；</a:t>
            </a:r>
            <a:endParaRPr lang="zh-CN" altLang="en-US" sz="1100" b="0" kern="0" dirty="0">
              <a:solidFill>
                <a:srgbClr val="333333"/>
              </a:solidFill>
            </a:endParaRPr>
          </a:p>
          <a:p>
            <a:r>
              <a:rPr lang="zh-CN" altLang="en-US" sz="1100" b="0" kern="0" dirty="0">
                <a:solidFill>
                  <a:srgbClr val="333333"/>
                </a:solidFill>
              </a:rPr>
              <a:t> 二是教育技术和信息化教学方面的专家。他们更多倾向于就课论课，更重视教学理念、教学方式和教学评价方面的变革与创新。</a:t>
            </a:r>
            <a:endParaRPr lang="zh-CN" altLang="en-US" sz="1100" b="0" kern="0" dirty="0">
              <a:solidFill>
                <a:srgbClr val="333333"/>
              </a:solidFill>
            </a:endParaRPr>
          </a:p>
          <a:p>
            <a:pPr marL="0" marR="0" lvl="0" indent="0" defTabSz="914400" eaLnBrk="1" fontAlgn="auto" latinLnBrk="0" hangingPunct="1">
              <a:lnSpc>
                <a:spcPct val="120000"/>
              </a:lnSpc>
              <a:spcBef>
                <a:spcPct val="0"/>
              </a:spcBef>
              <a:spcAft>
                <a:spcPts val="0"/>
              </a:spcAft>
              <a:buClrTx/>
              <a:buSzTx/>
              <a:buFont typeface="Arial" panose="020B0604020202020204" pitchFamily="34" charset="0"/>
              <a:buNone/>
              <a:defRPr/>
            </a:pPr>
            <a:endParaRPr kumimoji="0" lang="zh-CN" altLang="en-US" sz="1100" b="0" i="0" u="none" strike="noStrike" kern="0" cap="none" spc="0" normalizeH="0" baseline="0" noProof="0" dirty="0">
              <a:ln>
                <a:noFill/>
              </a:ln>
              <a:solidFill>
                <a:srgbClr val="333333"/>
              </a:solidFill>
              <a:effectLst/>
              <a:uLnTx/>
              <a:uFillTx/>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50" name="形状 49"/>
          <p:cNvSpPr/>
          <p:nvPr/>
        </p:nvSpPr>
        <p:spPr>
          <a:xfrm>
            <a:off x="3347864" y="2067694"/>
            <a:ext cx="1400989" cy="1401200"/>
          </a:xfrm>
          <a:prstGeom prst="leftCircularArrow">
            <a:avLst>
              <a:gd name="adj1" fmla="val 8909"/>
              <a:gd name="adj2" fmla="val 1142322"/>
              <a:gd name="adj3" fmla="val 6293598"/>
              <a:gd name="adj4" fmla="val 18900002"/>
              <a:gd name="adj5" fmla="val 12500"/>
            </a:avLst>
          </a:prstGeom>
          <a:solidFill>
            <a:srgbClr val="AC0000"/>
          </a:solidFill>
          <a:ln>
            <a:noFill/>
          </a:ln>
          <a:effectLst/>
        </p:spPr>
      </p:sp>
      <p:sp>
        <p:nvSpPr>
          <p:cNvPr id="51" name="空心弧 50"/>
          <p:cNvSpPr/>
          <p:nvPr/>
        </p:nvSpPr>
        <p:spPr>
          <a:xfrm>
            <a:off x="3850552" y="2984602"/>
            <a:ext cx="1203665" cy="1204148"/>
          </a:xfrm>
          <a:prstGeom prst="blockArc">
            <a:avLst>
              <a:gd name="adj1" fmla="val 13624405"/>
              <a:gd name="adj2" fmla="val 17228224"/>
              <a:gd name="adj3" fmla="val 11481"/>
            </a:avLst>
          </a:prstGeom>
          <a:solidFill>
            <a:srgbClr val="AC0000"/>
          </a:solidFill>
          <a:ln>
            <a:noFill/>
          </a:ln>
          <a:effectLst/>
        </p:spPr>
      </p:sp>
      <p:grpSp>
        <p:nvGrpSpPr>
          <p:cNvPr id="52" name="组合 51"/>
          <p:cNvGrpSpPr/>
          <p:nvPr/>
        </p:nvGrpSpPr>
        <p:grpSpPr>
          <a:xfrm rot="2736489">
            <a:off x="4261797" y="1721009"/>
            <a:ext cx="433670" cy="380074"/>
            <a:chOff x="4212441" y="1835306"/>
            <a:chExt cx="645570" cy="565784"/>
          </a:xfrm>
          <a:solidFill>
            <a:srgbClr val="AC0000"/>
          </a:solidFill>
        </p:grpSpPr>
        <p:sp>
          <p:nvSpPr>
            <p:cNvPr id="53" name="Freeform 143"/>
            <p:cNvSpPr/>
            <p:nvPr/>
          </p:nvSpPr>
          <p:spPr bwMode="auto">
            <a:xfrm>
              <a:off x="4386528" y="2100064"/>
              <a:ext cx="297398" cy="119685"/>
            </a:xfrm>
            <a:custGeom>
              <a:avLst/>
              <a:gdLst>
                <a:gd name="T0" fmla="*/ 30 w 35"/>
                <a:gd name="T1" fmla="*/ 13 h 14"/>
                <a:gd name="T2" fmla="*/ 5 w 35"/>
                <a:gd name="T3" fmla="*/ 13 h 14"/>
                <a:gd name="T4" fmla="*/ 5 w 35"/>
                <a:gd name="T5" fmla="*/ 13 h 14"/>
                <a:gd name="T6" fmla="*/ 1 w 35"/>
                <a:gd name="T7" fmla="*/ 13 h 14"/>
                <a:gd name="T8" fmla="*/ 1 w 35"/>
                <a:gd name="T9" fmla="*/ 13 h 14"/>
                <a:gd name="T10" fmla="*/ 1 w 35"/>
                <a:gd name="T11" fmla="*/ 9 h 14"/>
                <a:gd name="T12" fmla="*/ 1 w 35"/>
                <a:gd name="T13" fmla="*/ 9 h 14"/>
                <a:gd name="T14" fmla="*/ 34 w 35"/>
                <a:gd name="T15" fmla="*/ 9 h 14"/>
                <a:gd name="T16" fmla="*/ 34 w 35"/>
                <a:gd name="T17" fmla="*/ 9 h 14"/>
                <a:gd name="T18" fmla="*/ 34 w 35"/>
                <a:gd name="T19" fmla="*/ 13 h 14"/>
                <a:gd name="T20" fmla="*/ 34 w 35"/>
                <a:gd name="T21" fmla="*/ 13 h 14"/>
                <a:gd name="T22" fmla="*/ 30 w 35"/>
                <a:gd name="T23" fmla="*/ 1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5" h="14">
                  <a:moveTo>
                    <a:pt x="30" y="13"/>
                  </a:moveTo>
                  <a:cubicBezTo>
                    <a:pt x="23" y="6"/>
                    <a:pt x="12" y="6"/>
                    <a:pt x="5" y="13"/>
                  </a:cubicBezTo>
                  <a:cubicBezTo>
                    <a:pt x="5" y="13"/>
                    <a:pt x="5" y="13"/>
                    <a:pt x="5" y="13"/>
                  </a:cubicBezTo>
                  <a:cubicBezTo>
                    <a:pt x="4" y="14"/>
                    <a:pt x="2" y="14"/>
                    <a:pt x="1" y="13"/>
                  </a:cubicBezTo>
                  <a:cubicBezTo>
                    <a:pt x="1" y="13"/>
                    <a:pt x="1" y="13"/>
                    <a:pt x="1" y="13"/>
                  </a:cubicBezTo>
                  <a:cubicBezTo>
                    <a:pt x="0" y="12"/>
                    <a:pt x="0" y="10"/>
                    <a:pt x="1" y="9"/>
                  </a:cubicBezTo>
                  <a:cubicBezTo>
                    <a:pt x="1" y="9"/>
                    <a:pt x="1" y="9"/>
                    <a:pt x="1" y="9"/>
                  </a:cubicBezTo>
                  <a:cubicBezTo>
                    <a:pt x="10" y="0"/>
                    <a:pt x="25" y="0"/>
                    <a:pt x="34" y="9"/>
                  </a:cubicBezTo>
                  <a:cubicBezTo>
                    <a:pt x="34" y="9"/>
                    <a:pt x="34" y="9"/>
                    <a:pt x="34" y="9"/>
                  </a:cubicBezTo>
                  <a:cubicBezTo>
                    <a:pt x="35" y="10"/>
                    <a:pt x="35" y="12"/>
                    <a:pt x="34" y="13"/>
                  </a:cubicBezTo>
                  <a:cubicBezTo>
                    <a:pt x="34" y="13"/>
                    <a:pt x="34" y="13"/>
                    <a:pt x="34" y="13"/>
                  </a:cubicBezTo>
                  <a:cubicBezTo>
                    <a:pt x="33" y="14"/>
                    <a:pt x="31" y="14"/>
                    <a:pt x="30" y="1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900" b="0" i="0" u="none" strike="noStrike" kern="0" cap="none" spc="0" normalizeH="0" baseline="0" noProof="0">
                <a:ln>
                  <a:noFill/>
                </a:ln>
                <a:solidFill>
                  <a:sysClr val="windowText" lastClr="000000">
                    <a:lumMod val="65000"/>
                    <a:lumOff val="35000"/>
                  </a:sysClr>
                </a:solidFill>
                <a:effectLst/>
                <a:uLnTx/>
                <a:uFillTx/>
              </a:endParaRPr>
            </a:p>
          </p:txBody>
        </p:sp>
        <p:sp>
          <p:nvSpPr>
            <p:cNvPr id="54" name="Freeform 144"/>
            <p:cNvSpPr/>
            <p:nvPr/>
          </p:nvSpPr>
          <p:spPr bwMode="auto">
            <a:xfrm>
              <a:off x="4451810" y="2227003"/>
              <a:ext cx="174086" cy="174087"/>
            </a:xfrm>
            <a:custGeom>
              <a:avLst/>
              <a:gdLst>
                <a:gd name="T0" fmla="*/ 3 w 20"/>
                <a:gd name="T1" fmla="*/ 17 h 20"/>
                <a:gd name="T2" fmla="*/ 3 w 20"/>
                <a:gd name="T3" fmla="*/ 4 h 20"/>
                <a:gd name="T4" fmla="*/ 16 w 20"/>
                <a:gd name="T5" fmla="*/ 4 h 20"/>
                <a:gd name="T6" fmla="*/ 16 w 20"/>
                <a:gd name="T7" fmla="*/ 17 h 20"/>
                <a:gd name="T8" fmla="*/ 3 w 20"/>
                <a:gd name="T9" fmla="*/ 17 h 20"/>
              </a:gdLst>
              <a:ahLst/>
              <a:cxnLst>
                <a:cxn ang="0">
                  <a:pos x="T0" y="T1"/>
                </a:cxn>
                <a:cxn ang="0">
                  <a:pos x="T2" y="T3"/>
                </a:cxn>
                <a:cxn ang="0">
                  <a:pos x="T4" y="T5"/>
                </a:cxn>
                <a:cxn ang="0">
                  <a:pos x="T6" y="T7"/>
                </a:cxn>
                <a:cxn ang="0">
                  <a:pos x="T8" y="T9"/>
                </a:cxn>
              </a:cxnLst>
              <a:rect l="0" t="0" r="r" b="b"/>
              <a:pathLst>
                <a:path w="20" h="20">
                  <a:moveTo>
                    <a:pt x="3" y="17"/>
                  </a:moveTo>
                  <a:cubicBezTo>
                    <a:pt x="0" y="13"/>
                    <a:pt x="0" y="7"/>
                    <a:pt x="3" y="4"/>
                  </a:cubicBezTo>
                  <a:cubicBezTo>
                    <a:pt x="7" y="0"/>
                    <a:pt x="12" y="0"/>
                    <a:pt x="16" y="4"/>
                  </a:cubicBezTo>
                  <a:cubicBezTo>
                    <a:pt x="20" y="7"/>
                    <a:pt x="20" y="13"/>
                    <a:pt x="16" y="17"/>
                  </a:cubicBezTo>
                  <a:cubicBezTo>
                    <a:pt x="12" y="20"/>
                    <a:pt x="7" y="20"/>
                    <a:pt x="3" y="1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900" b="0" i="0" u="none" strike="noStrike" kern="0" cap="none" spc="0" normalizeH="0" baseline="0" noProof="0">
                <a:ln>
                  <a:noFill/>
                </a:ln>
                <a:solidFill>
                  <a:sysClr val="windowText" lastClr="000000">
                    <a:lumMod val="65000"/>
                    <a:lumOff val="35000"/>
                  </a:sysClr>
                </a:solidFill>
                <a:effectLst/>
                <a:uLnTx/>
                <a:uFillTx/>
              </a:endParaRPr>
            </a:p>
          </p:txBody>
        </p:sp>
        <p:sp>
          <p:nvSpPr>
            <p:cNvPr id="55" name="Freeform 145"/>
            <p:cNvSpPr/>
            <p:nvPr/>
          </p:nvSpPr>
          <p:spPr bwMode="auto">
            <a:xfrm>
              <a:off x="4299484" y="1962245"/>
              <a:ext cx="471484" cy="170461"/>
            </a:xfrm>
            <a:custGeom>
              <a:avLst/>
              <a:gdLst>
                <a:gd name="T0" fmla="*/ 50 w 55"/>
                <a:gd name="T1" fmla="*/ 19 h 20"/>
                <a:gd name="T2" fmla="*/ 6 w 55"/>
                <a:gd name="T3" fmla="*/ 19 h 20"/>
                <a:gd name="T4" fmla="*/ 6 w 55"/>
                <a:gd name="T5" fmla="*/ 19 h 20"/>
                <a:gd name="T6" fmla="*/ 1 w 55"/>
                <a:gd name="T7" fmla="*/ 19 h 20"/>
                <a:gd name="T8" fmla="*/ 1 w 55"/>
                <a:gd name="T9" fmla="*/ 19 h 20"/>
                <a:gd name="T10" fmla="*/ 1 w 55"/>
                <a:gd name="T11" fmla="*/ 15 h 20"/>
                <a:gd name="T12" fmla="*/ 1 w 55"/>
                <a:gd name="T13" fmla="*/ 15 h 20"/>
                <a:gd name="T14" fmla="*/ 54 w 55"/>
                <a:gd name="T15" fmla="*/ 15 h 20"/>
                <a:gd name="T16" fmla="*/ 54 w 55"/>
                <a:gd name="T17" fmla="*/ 15 h 20"/>
                <a:gd name="T18" fmla="*/ 54 w 55"/>
                <a:gd name="T19" fmla="*/ 19 h 20"/>
                <a:gd name="T20" fmla="*/ 54 w 55"/>
                <a:gd name="T21" fmla="*/ 19 h 20"/>
                <a:gd name="T22" fmla="*/ 50 w 55"/>
                <a:gd name="T23" fmla="*/ 19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5" h="20">
                  <a:moveTo>
                    <a:pt x="50" y="19"/>
                  </a:moveTo>
                  <a:cubicBezTo>
                    <a:pt x="37" y="7"/>
                    <a:pt x="18" y="7"/>
                    <a:pt x="6" y="19"/>
                  </a:cubicBezTo>
                  <a:cubicBezTo>
                    <a:pt x="6" y="19"/>
                    <a:pt x="6" y="19"/>
                    <a:pt x="6" y="19"/>
                  </a:cubicBezTo>
                  <a:cubicBezTo>
                    <a:pt x="4" y="20"/>
                    <a:pt x="2" y="20"/>
                    <a:pt x="1" y="19"/>
                  </a:cubicBezTo>
                  <a:cubicBezTo>
                    <a:pt x="1" y="19"/>
                    <a:pt x="1" y="19"/>
                    <a:pt x="1" y="19"/>
                  </a:cubicBezTo>
                  <a:cubicBezTo>
                    <a:pt x="0" y="18"/>
                    <a:pt x="0" y="16"/>
                    <a:pt x="1" y="15"/>
                  </a:cubicBezTo>
                  <a:cubicBezTo>
                    <a:pt x="1" y="15"/>
                    <a:pt x="1" y="15"/>
                    <a:pt x="1" y="15"/>
                  </a:cubicBezTo>
                  <a:cubicBezTo>
                    <a:pt x="16" y="0"/>
                    <a:pt x="39" y="0"/>
                    <a:pt x="54" y="15"/>
                  </a:cubicBezTo>
                  <a:cubicBezTo>
                    <a:pt x="54" y="15"/>
                    <a:pt x="54" y="15"/>
                    <a:pt x="54" y="15"/>
                  </a:cubicBezTo>
                  <a:cubicBezTo>
                    <a:pt x="55" y="16"/>
                    <a:pt x="55" y="18"/>
                    <a:pt x="54" y="19"/>
                  </a:cubicBezTo>
                  <a:cubicBezTo>
                    <a:pt x="54" y="19"/>
                    <a:pt x="54" y="19"/>
                    <a:pt x="54" y="19"/>
                  </a:cubicBezTo>
                  <a:cubicBezTo>
                    <a:pt x="53" y="20"/>
                    <a:pt x="51" y="20"/>
                    <a:pt x="50" y="1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900" b="0" i="0" u="none" strike="noStrike" kern="0" cap="none" spc="0" normalizeH="0" baseline="0" noProof="0">
                <a:ln>
                  <a:noFill/>
                </a:ln>
                <a:solidFill>
                  <a:sysClr val="windowText" lastClr="000000">
                    <a:lumMod val="65000"/>
                    <a:lumOff val="35000"/>
                  </a:sysClr>
                </a:solidFill>
                <a:effectLst/>
                <a:uLnTx/>
                <a:uFillTx/>
              </a:endParaRPr>
            </a:p>
          </p:txBody>
        </p:sp>
        <p:sp>
          <p:nvSpPr>
            <p:cNvPr id="56" name="Freeform 146"/>
            <p:cNvSpPr/>
            <p:nvPr/>
          </p:nvSpPr>
          <p:spPr bwMode="auto">
            <a:xfrm>
              <a:off x="4212441" y="1835306"/>
              <a:ext cx="645570" cy="213982"/>
            </a:xfrm>
            <a:custGeom>
              <a:avLst/>
              <a:gdLst>
                <a:gd name="T0" fmla="*/ 70 w 75"/>
                <a:gd name="T1" fmla="*/ 24 h 25"/>
                <a:gd name="T2" fmla="*/ 6 w 75"/>
                <a:gd name="T3" fmla="*/ 24 h 25"/>
                <a:gd name="T4" fmla="*/ 6 w 75"/>
                <a:gd name="T5" fmla="*/ 24 h 25"/>
                <a:gd name="T6" fmla="*/ 2 w 75"/>
                <a:gd name="T7" fmla="*/ 24 h 25"/>
                <a:gd name="T8" fmla="*/ 2 w 75"/>
                <a:gd name="T9" fmla="*/ 24 h 25"/>
                <a:gd name="T10" fmla="*/ 2 w 75"/>
                <a:gd name="T11" fmla="*/ 20 h 25"/>
                <a:gd name="T12" fmla="*/ 2 w 75"/>
                <a:gd name="T13" fmla="*/ 20 h 25"/>
                <a:gd name="T14" fmla="*/ 74 w 75"/>
                <a:gd name="T15" fmla="*/ 20 h 25"/>
                <a:gd name="T16" fmla="*/ 74 w 75"/>
                <a:gd name="T17" fmla="*/ 20 h 25"/>
                <a:gd name="T18" fmla="*/ 74 w 75"/>
                <a:gd name="T19" fmla="*/ 24 h 25"/>
                <a:gd name="T20" fmla="*/ 74 w 75"/>
                <a:gd name="T21" fmla="*/ 24 h 25"/>
                <a:gd name="T22" fmla="*/ 70 w 75"/>
                <a:gd name="T23" fmla="*/ 24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5" h="25">
                  <a:moveTo>
                    <a:pt x="70" y="24"/>
                  </a:moveTo>
                  <a:cubicBezTo>
                    <a:pt x="52" y="7"/>
                    <a:pt x="23" y="7"/>
                    <a:pt x="6" y="24"/>
                  </a:cubicBezTo>
                  <a:cubicBezTo>
                    <a:pt x="6" y="24"/>
                    <a:pt x="6" y="24"/>
                    <a:pt x="6" y="24"/>
                  </a:cubicBezTo>
                  <a:cubicBezTo>
                    <a:pt x="5" y="25"/>
                    <a:pt x="3" y="25"/>
                    <a:pt x="2" y="24"/>
                  </a:cubicBezTo>
                  <a:cubicBezTo>
                    <a:pt x="2" y="24"/>
                    <a:pt x="2" y="24"/>
                    <a:pt x="2" y="24"/>
                  </a:cubicBezTo>
                  <a:cubicBezTo>
                    <a:pt x="0" y="23"/>
                    <a:pt x="0" y="21"/>
                    <a:pt x="2" y="20"/>
                  </a:cubicBezTo>
                  <a:cubicBezTo>
                    <a:pt x="2" y="20"/>
                    <a:pt x="2" y="20"/>
                    <a:pt x="2" y="20"/>
                  </a:cubicBezTo>
                  <a:cubicBezTo>
                    <a:pt x="21" y="0"/>
                    <a:pt x="54" y="0"/>
                    <a:pt x="74" y="20"/>
                  </a:cubicBezTo>
                  <a:cubicBezTo>
                    <a:pt x="74" y="20"/>
                    <a:pt x="74" y="20"/>
                    <a:pt x="74" y="20"/>
                  </a:cubicBezTo>
                  <a:cubicBezTo>
                    <a:pt x="75" y="21"/>
                    <a:pt x="75" y="23"/>
                    <a:pt x="74" y="24"/>
                  </a:cubicBezTo>
                  <a:cubicBezTo>
                    <a:pt x="74" y="24"/>
                    <a:pt x="74" y="24"/>
                    <a:pt x="74" y="24"/>
                  </a:cubicBezTo>
                  <a:cubicBezTo>
                    <a:pt x="73" y="25"/>
                    <a:pt x="71" y="25"/>
                    <a:pt x="70" y="2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900" b="0" i="0" u="none" strike="noStrike" kern="0" cap="none" spc="0" normalizeH="0" baseline="0" noProof="0">
                <a:ln>
                  <a:noFill/>
                </a:ln>
                <a:solidFill>
                  <a:sysClr val="windowText" lastClr="000000">
                    <a:lumMod val="65000"/>
                    <a:lumOff val="35000"/>
                  </a:sysClr>
                </a:solidFill>
                <a:effectLst/>
                <a:uLnTx/>
                <a:uFillTx/>
              </a:endParaRPr>
            </a:p>
          </p:txBody>
        </p:sp>
      </p:grpSp>
      <p:grpSp>
        <p:nvGrpSpPr>
          <p:cNvPr id="57" name="组合 56"/>
          <p:cNvGrpSpPr/>
          <p:nvPr/>
        </p:nvGrpSpPr>
        <p:grpSpPr>
          <a:xfrm>
            <a:off x="3829368" y="2587867"/>
            <a:ext cx="415802" cy="331624"/>
            <a:chOff x="3009633" y="2833220"/>
            <a:chExt cx="591168" cy="471487"/>
          </a:xfrm>
          <a:solidFill>
            <a:srgbClr val="AC0000"/>
          </a:solidFill>
        </p:grpSpPr>
        <p:sp>
          <p:nvSpPr>
            <p:cNvPr id="58" name="Oval 214"/>
            <p:cNvSpPr>
              <a:spLocks noChangeArrowheads="1"/>
            </p:cNvSpPr>
            <p:nvPr/>
          </p:nvSpPr>
          <p:spPr bwMode="auto">
            <a:xfrm>
              <a:off x="3234494" y="3210410"/>
              <a:ext cx="94297" cy="94297"/>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900" b="0" i="0" u="none" strike="noStrike" kern="0" cap="none" spc="0" normalizeH="0" baseline="0" noProof="0">
                <a:ln>
                  <a:noFill/>
                </a:ln>
                <a:solidFill>
                  <a:sysClr val="windowText" lastClr="000000">
                    <a:lumMod val="65000"/>
                    <a:lumOff val="35000"/>
                  </a:sysClr>
                </a:solidFill>
                <a:effectLst/>
                <a:uLnTx/>
                <a:uFillTx/>
              </a:endParaRPr>
            </a:p>
          </p:txBody>
        </p:sp>
        <p:sp>
          <p:nvSpPr>
            <p:cNvPr id="59" name="Oval 215"/>
            <p:cNvSpPr>
              <a:spLocks noChangeArrowheads="1"/>
            </p:cNvSpPr>
            <p:nvPr/>
          </p:nvSpPr>
          <p:spPr bwMode="auto">
            <a:xfrm>
              <a:off x="3404954" y="3210410"/>
              <a:ext cx="101550" cy="94297"/>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900" b="0" i="0" u="none" strike="noStrike" kern="0" cap="none" spc="0" normalizeH="0" baseline="0" noProof="0">
                <a:ln>
                  <a:noFill/>
                </a:ln>
                <a:solidFill>
                  <a:sysClr val="windowText" lastClr="000000">
                    <a:lumMod val="65000"/>
                    <a:lumOff val="35000"/>
                  </a:sysClr>
                </a:solidFill>
                <a:effectLst/>
                <a:uLnTx/>
                <a:uFillTx/>
              </a:endParaRPr>
            </a:p>
          </p:txBody>
        </p:sp>
        <p:sp>
          <p:nvSpPr>
            <p:cNvPr id="60" name="Freeform 216"/>
            <p:cNvSpPr>
              <a:spLocks noEditPoints="1"/>
            </p:cNvSpPr>
            <p:nvPr/>
          </p:nvSpPr>
          <p:spPr bwMode="auto">
            <a:xfrm>
              <a:off x="3009633" y="2833220"/>
              <a:ext cx="591168" cy="340921"/>
            </a:xfrm>
            <a:custGeom>
              <a:avLst/>
              <a:gdLst>
                <a:gd name="T0" fmla="*/ 66 w 69"/>
                <a:gd name="T1" fmla="*/ 13 h 40"/>
                <a:gd name="T2" fmla="*/ 26 w 69"/>
                <a:gd name="T3" fmla="*/ 13 h 40"/>
                <a:gd name="T4" fmla="*/ 22 w 69"/>
                <a:gd name="T5" fmla="*/ 9 h 40"/>
                <a:gd name="T6" fmla="*/ 22 w 69"/>
                <a:gd name="T7" fmla="*/ 4 h 40"/>
                <a:gd name="T8" fmla="*/ 17 w 69"/>
                <a:gd name="T9" fmla="*/ 0 h 40"/>
                <a:gd name="T10" fmla="*/ 4 w 69"/>
                <a:gd name="T11" fmla="*/ 0 h 40"/>
                <a:gd name="T12" fmla="*/ 0 w 69"/>
                <a:gd name="T13" fmla="*/ 4 h 40"/>
                <a:gd name="T14" fmla="*/ 4 w 69"/>
                <a:gd name="T15" fmla="*/ 8 h 40"/>
                <a:gd name="T16" fmla="*/ 9 w 69"/>
                <a:gd name="T17" fmla="*/ 8 h 40"/>
                <a:gd name="T18" fmla="*/ 14 w 69"/>
                <a:gd name="T19" fmla="*/ 12 h 40"/>
                <a:gd name="T20" fmla="*/ 24 w 69"/>
                <a:gd name="T21" fmla="*/ 37 h 40"/>
                <a:gd name="T22" fmla="*/ 30 w 69"/>
                <a:gd name="T23" fmla="*/ 40 h 40"/>
                <a:gd name="T24" fmla="*/ 54 w 69"/>
                <a:gd name="T25" fmla="*/ 40 h 40"/>
                <a:gd name="T26" fmla="*/ 60 w 69"/>
                <a:gd name="T27" fmla="*/ 37 h 40"/>
                <a:gd name="T28" fmla="*/ 68 w 69"/>
                <a:gd name="T29" fmla="*/ 17 h 40"/>
                <a:gd name="T30" fmla="*/ 66 w 69"/>
                <a:gd name="T31" fmla="*/ 13 h 40"/>
                <a:gd name="T32" fmla="*/ 53 w 69"/>
                <a:gd name="T33" fmla="*/ 35 h 40"/>
                <a:gd name="T34" fmla="*/ 32 w 69"/>
                <a:gd name="T35" fmla="*/ 35 h 40"/>
                <a:gd name="T36" fmla="*/ 26 w 69"/>
                <a:gd name="T37" fmla="*/ 19 h 40"/>
                <a:gd name="T38" fmla="*/ 59 w 69"/>
                <a:gd name="T39" fmla="*/ 19 h 40"/>
                <a:gd name="T40" fmla="*/ 53 w 69"/>
                <a:gd name="T41" fmla="*/ 3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9" h="40">
                  <a:moveTo>
                    <a:pt x="66" y="13"/>
                  </a:moveTo>
                  <a:cubicBezTo>
                    <a:pt x="26" y="13"/>
                    <a:pt x="26" y="13"/>
                    <a:pt x="26" y="13"/>
                  </a:cubicBezTo>
                  <a:cubicBezTo>
                    <a:pt x="24" y="13"/>
                    <a:pt x="22" y="11"/>
                    <a:pt x="22" y="9"/>
                  </a:cubicBezTo>
                  <a:cubicBezTo>
                    <a:pt x="22" y="4"/>
                    <a:pt x="22" y="4"/>
                    <a:pt x="22" y="4"/>
                  </a:cubicBezTo>
                  <a:cubicBezTo>
                    <a:pt x="22" y="2"/>
                    <a:pt x="20" y="0"/>
                    <a:pt x="17" y="0"/>
                  </a:cubicBezTo>
                  <a:cubicBezTo>
                    <a:pt x="4" y="0"/>
                    <a:pt x="4" y="0"/>
                    <a:pt x="4" y="0"/>
                  </a:cubicBezTo>
                  <a:cubicBezTo>
                    <a:pt x="2" y="0"/>
                    <a:pt x="0" y="2"/>
                    <a:pt x="0" y="4"/>
                  </a:cubicBezTo>
                  <a:cubicBezTo>
                    <a:pt x="0" y="6"/>
                    <a:pt x="2" y="8"/>
                    <a:pt x="4" y="8"/>
                  </a:cubicBezTo>
                  <a:cubicBezTo>
                    <a:pt x="9" y="8"/>
                    <a:pt x="9" y="8"/>
                    <a:pt x="9" y="8"/>
                  </a:cubicBezTo>
                  <a:cubicBezTo>
                    <a:pt x="11" y="8"/>
                    <a:pt x="14" y="9"/>
                    <a:pt x="14" y="12"/>
                  </a:cubicBezTo>
                  <a:cubicBezTo>
                    <a:pt x="24" y="37"/>
                    <a:pt x="24" y="37"/>
                    <a:pt x="24" y="37"/>
                  </a:cubicBezTo>
                  <a:cubicBezTo>
                    <a:pt x="25" y="39"/>
                    <a:pt x="27" y="40"/>
                    <a:pt x="30" y="40"/>
                  </a:cubicBezTo>
                  <a:cubicBezTo>
                    <a:pt x="54" y="40"/>
                    <a:pt x="54" y="40"/>
                    <a:pt x="54" y="40"/>
                  </a:cubicBezTo>
                  <a:cubicBezTo>
                    <a:pt x="57" y="40"/>
                    <a:pt x="59" y="39"/>
                    <a:pt x="60" y="37"/>
                  </a:cubicBezTo>
                  <a:cubicBezTo>
                    <a:pt x="68" y="17"/>
                    <a:pt x="68" y="17"/>
                    <a:pt x="68" y="17"/>
                  </a:cubicBezTo>
                  <a:cubicBezTo>
                    <a:pt x="69" y="15"/>
                    <a:pt x="68" y="13"/>
                    <a:pt x="66" y="13"/>
                  </a:cubicBezTo>
                  <a:close/>
                  <a:moveTo>
                    <a:pt x="53" y="35"/>
                  </a:moveTo>
                  <a:cubicBezTo>
                    <a:pt x="32" y="35"/>
                    <a:pt x="32" y="35"/>
                    <a:pt x="32" y="35"/>
                  </a:cubicBezTo>
                  <a:cubicBezTo>
                    <a:pt x="26" y="19"/>
                    <a:pt x="26" y="19"/>
                    <a:pt x="26" y="19"/>
                  </a:cubicBezTo>
                  <a:cubicBezTo>
                    <a:pt x="59" y="19"/>
                    <a:pt x="59" y="19"/>
                    <a:pt x="59" y="19"/>
                  </a:cubicBezTo>
                  <a:lnTo>
                    <a:pt x="53" y="3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900" b="0" i="0" u="none" strike="noStrike" kern="0" cap="none" spc="0" normalizeH="0" baseline="0" noProof="0">
                <a:ln>
                  <a:noFill/>
                </a:ln>
                <a:solidFill>
                  <a:sysClr val="windowText" lastClr="000000">
                    <a:lumMod val="65000"/>
                    <a:lumOff val="35000"/>
                  </a:sysClr>
                </a:solidFill>
                <a:effectLst/>
                <a:uLnTx/>
                <a:uFillTx/>
              </a:endParaRPr>
            </a:p>
          </p:txBody>
        </p:sp>
      </p:grpSp>
      <p:grpSp>
        <p:nvGrpSpPr>
          <p:cNvPr id="61" name="组合 60"/>
          <p:cNvGrpSpPr/>
          <p:nvPr/>
        </p:nvGrpSpPr>
        <p:grpSpPr>
          <a:xfrm>
            <a:off x="4269510" y="3378772"/>
            <a:ext cx="318868" cy="415805"/>
            <a:chOff x="6889388" y="2720789"/>
            <a:chExt cx="453350" cy="591172"/>
          </a:xfrm>
          <a:solidFill>
            <a:srgbClr val="AC0000"/>
          </a:solidFill>
        </p:grpSpPr>
        <p:sp>
          <p:nvSpPr>
            <p:cNvPr id="62" name="Freeform 197"/>
            <p:cNvSpPr>
              <a:spLocks noEditPoints="1"/>
            </p:cNvSpPr>
            <p:nvPr/>
          </p:nvSpPr>
          <p:spPr bwMode="auto">
            <a:xfrm>
              <a:off x="7092489" y="2920264"/>
              <a:ext cx="250249" cy="391697"/>
            </a:xfrm>
            <a:custGeom>
              <a:avLst/>
              <a:gdLst>
                <a:gd name="T0" fmla="*/ 18 w 29"/>
                <a:gd name="T1" fmla="*/ 0 h 46"/>
                <a:gd name="T2" fmla="*/ 18 w 29"/>
                <a:gd name="T3" fmla="*/ 13 h 46"/>
                <a:gd name="T4" fmla="*/ 29 w 29"/>
                <a:gd name="T5" fmla="*/ 13 h 46"/>
                <a:gd name="T6" fmla="*/ 29 w 29"/>
                <a:gd name="T7" fmla="*/ 0 h 46"/>
                <a:gd name="T8" fmla="*/ 18 w 29"/>
                <a:gd name="T9" fmla="*/ 0 h 46"/>
                <a:gd name="T10" fmla="*/ 0 w 29"/>
                <a:gd name="T11" fmla="*/ 31 h 46"/>
                <a:gd name="T12" fmla="*/ 14 w 29"/>
                <a:gd name="T13" fmla="*/ 46 h 46"/>
                <a:gd name="T14" fmla="*/ 29 w 29"/>
                <a:gd name="T15" fmla="*/ 31 h 46"/>
                <a:gd name="T16" fmla="*/ 29 w 29"/>
                <a:gd name="T17" fmla="*/ 15 h 46"/>
                <a:gd name="T18" fmla="*/ 0 w 29"/>
                <a:gd name="T19" fmla="*/ 15 h 46"/>
                <a:gd name="T20" fmla="*/ 0 w 29"/>
                <a:gd name="T21" fmla="*/ 31 h 46"/>
                <a:gd name="T22" fmla="*/ 15 w 29"/>
                <a:gd name="T23" fmla="*/ 0 h 46"/>
                <a:gd name="T24" fmla="*/ 0 w 29"/>
                <a:gd name="T25" fmla="*/ 0 h 46"/>
                <a:gd name="T26" fmla="*/ 0 w 29"/>
                <a:gd name="T27" fmla="*/ 13 h 46"/>
                <a:gd name="T28" fmla="*/ 15 w 29"/>
                <a:gd name="T29" fmla="*/ 13 h 46"/>
                <a:gd name="T30" fmla="*/ 15 w 29"/>
                <a:gd name="T31" fmla="*/ 0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9" h="46">
                  <a:moveTo>
                    <a:pt x="18" y="0"/>
                  </a:moveTo>
                  <a:cubicBezTo>
                    <a:pt x="18" y="13"/>
                    <a:pt x="18" y="13"/>
                    <a:pt x="18" y="13"/>
                  </a:cubicBezTo>
                  <a:cubicBezTo>
                    <a:pt x="29" y="13"/>
                    <a:pt x="29" y="13"/>
                    <a:pt x="29" y="13"/>
                  </a:cubicBezTo>
                  <a:cubicBezTo>
                    <a:pt x="29" y="0"/>
                    <a:pt x="29" y="0"/>
                    <a:pt x="29" y="0"/>
                  </a:cubicBezTo>
                  <a:lnTo>
                    <a:pt x="18" y="0"/>
                  </a:lnTo>
                  <a:close/>
                  <a:moveTo>
                    <a:pt x="0" y="31"/>
                  </a:moveTo>
                  <a:cubicBezTo>
                    <a:pt x="0" y="39"/>
                    <a:pt x="6" y="46"/>
                    <a:pt x="14" y="46"/>
                  </a:cubicBezTo>
                  <a:cubicBezTo>
                    <a:pt x="22" y="46"/>
                    <a:pt x="29" y="39"/>
                    <a:pt x="29" y="31"/>
                  </a:cubicBezTo>
                  <a:cubicBezTo>
                    <a:pt x="29" y="15"/>
                    <a:pt x="29" y="15"/>
                    <a:pt x="29" y="15"/>
                  </a:cubicBezTo>
                  <a:cubicBezTo>
                    <a:pt x="0" y="15"/>
                    <a:pt x="0" y="15"/>
                    <a:pt x="0" y="15"/>
                  </a:cubicBezTo>
                  <a:lnTo>
                    <a:pt x="0" y="31"/>
                  </a:lnTo>
                  <a:close/>
                  <a:moveTo>
                    <a:pt x="15" y="0"/>
                  </a:moveTo>
                  <a:cubicBezTo>
                    <a:pt x="0" y="0"/>
                    <a:pt x="0" y="0"/>
                    <a:pt x="0" y="0"/>
                  </a:cubicBezTo>
                  <a:cubicBezTo>
                    <a:pt x="0" y="13"/>
                    <a:pt x="0" y="13"/>
                    <a:pt x="0" y="13"/>
                  </a:cubicBezTo>
                  <a:cubicBezTo>
                    <a:pt x="15" y="13"/>
                    <a:pt x="15" y="13"/>
                    <a:pt x="15" y="13"/>
                  </a:cubicBezTo>
                  <a:lnTo>
                    <a:pt x="15" y="0"/>
                  </a:lnTo>
                  <a:close/>
                </a:path>
              </a:pathLst>
            </a:custGeom>
            <a:grpFill/>
            <a:ln>
              <a:noFill/>
            </a:ln>
          </p:spPr>
          <p:txBody>
            <a:bodyPr vert="horz" wrap="square" lIns="121920" tIns="60960" rIns="121920" bIns="60960" numCol="1" anchor="t" anchorCtr="0" compatLnSpc="1"/>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900" b="0" i="0" u="none" strike="noStrike" kern="0" cap="none" spc="0" normalizeH="0" baseline="0" noProof="0">
                <a:ln>
                  <a:noFill/>
                </a:ln>
                <a:solidFill>
                  <a:sysClr val="windowText" lastClr="000000">
                    <a:lumMod val="65000"/>
                    <a:lumOff val="35000"/>
                  </a:sysClr>
                </a:solidFill>
                <a:effectLst/>
                <a:uLnTx/>
                <a:uFillTx/>
              </a:endParaRPr>
            </a:p>
          </p:txBody>
        </p:sp>
        <p:sp>
          <p:nvSpPr>
            <p:cNvPr id="63" name="Freeform 198"/>
            <p:cNvSpPr/>
            <p:nvPr/>
          </p:nvSpPr>
          <p:spPr bwMode="auto">
            <a:xfrm>
              <a:off x="6889388" y="2720789"/>
              <a:ext cx="333666" cy="301026"/>
            </a:xfrm>
            <a:custGeom>
              <a:avLst/>
              <a:gdLst>
                <a:gd name="T0" fmla="*/ 0 w 39"/>
                <a:gd name="T1" fmla="*/ 20 h 35"/>
                <a:gd name="T2" fmla="*/ 19 w 39"/>
                <a:gd name="T3" fmla="*/ 0 h 35"/>
                <a:gd name="T4" fmla="*/ 19 w 39"/>
                <a:gd name="T5" fmla="*/ 0 h 35"/>
                <a:gd name="T6" fmla="*/ 39 w 39"/>
                <a:gd name="T7" fmla="*/ 20 h 35"/>
                <a:gd name="T8" fmla="*/ 39 w 39"/>
                <a:gd name="T9" fmla="*/ 20 h 35"/>
                <a:gd name="T10" fmla="*/ 36 w 39"/>
                <a:gd name="T11" fmla="*/ 20 h 35"/>
                <a:gd name="T12" fmla="*/ 31 w 39"/>
                <a:gd name="T13" fmla="*/ 8 h 35"/>
                <a:gd name="T14" fmla="*/ 31 w 39"/>
                <a:gd name="T15" fmla="*/ 8 h 35"/>
                <a:gd name="T16" fmla="*/ 19 w 39"/>
                <a:gd name="T17" fmla="*/ 3 h 35"/>
                <a:gd name="T18" fmla="*/ 19 w 39"/>
                <a:gd name="T19" fmla="*/ 3 h 35"/>
                <a:gd name="T20" fmla="*/ 7 w 39"/>
                <a:gd name="T21" fmla="*/ 8 h 35"/>
                <a:gd name="T22" fmla="*/ 7 w 39"/>
                <a:gd name="T23" fmla="*/ 8 h 35"/>
                <a:gd name="T24" fmla="*/ 3 w 39"/>
                <a:gd name="T25" fmla="*/ 20 h 35"/>
                <a:gd name="T26" fmla="*/ 3 w 39"/>
                <a:gd name="T27" fmla="*/ 20 h 35"/>
                <a:gd name="T28" fmla="*/ 8 w 39"/>
                <a:gd name="T29" fmla="*/ 32 h 35"/>
                <a:gd name="T30" fmla="*/ 8 w 39"/>
                <a:gd name="T31" fmla="*/ 32 h 35"/>
                <a:gd name="T32" fmla="*/ 6 w 39"/>
                <a:gd name="T33" fmla="*/ 35 h 35"/>
                <a:gd name="T34" fmla="*/ 0 w 39"/>
                <a:gd name="T35" fmla="*/ 2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9" h="35">
                  <a:moveTo>
                    <a:pt x="0" y="20"/>
                  </a:moveTo>
                  <a:cubicBezTo>
                    <a:pt x="0" y="9"/>
                    <a:pt x="8" y="1"/>
                    <a:pt x="19" y="0"/>
                  </a:cubicBezTo>
                  <a:cubicBezTo>
                    <a:pt x="19" y="0"/>
                    <a:pt x="19" y="0"/>
                    <a:pt x="19" y="0"/>
                  </a:cubicBezTo>
                  <a:cubicBezTo>
                    <a:pt x="30" y="1"/>
                    <a:pt x="39" y="9"/>
                    <a:pt x="39" y="20"/>
                  </a:cubicBezTo>
                  <a:cubicBezTo>
                    <a:pt x="39" y="20"/>
                    <a:pt x="39" y="20"/>
                    <a:pt x="39" y="20"/>
                  </a:cubicBezTo>
                  <a:cubicBezTo>
                    <a:pt x="36" y="20"/>
                    <a:pt x="36" y="20"/>
                    <a:pt x="36" y="20"/>
                  </a:cubicBezTo>
                  <a:cubicBezTo>
                    <a:pt x="36" y="16"/>
                    <a:pt x="34" y="11"/>
                    <a:pt x="31" y="8"/>
                  </a:cubicBezTo>
                  <a:cubicBezTo>
                    <a:pt x="31" y="8"/>
                    <a:pt x="31" y="8"/>
                    <a:pt x="31" y="8"/>
                  </a:cubicBezTo>
                  <a:cubicBezTo>
                    <a:pt x="28" y="5"/>
                    <a:pt x="24" y="3"/>
                    <a:pt x="19" y="3"/>
                  </a:cubicBezTo>
                  <a:cubicBezTo>
                    <a:pt x="19" y="3"/>
                    <a:pt x="19" y="3"/>
                    <a:pt x="19" y="3"/>
                  </a:cubicBezTo>
                  <a:cubicBezTo>
                    <a:pt x="15" y="3"/>
                    <a:pt x="10" y="5"/>
                    <a:pt x="7" y="8"/>
                  </a:cubicBezTo>
                  <a:cubicBezTo>
                    <a:pt x="7" y="8"/>
                    <a:pt x="7" y="8"/>
                    <a:pt x="7" y="8"/>
                  </a:cubicBezTo>
                  <a:cubicBezTo>
                    <a:pt x="4" y="11"/>
                    <a:pt x="3" y="16"/>
                    <a:pt x="3" y="20"/>
                  </a:cubicBezTo>
                  <a:cubicBezTo>
                    <a:pt x="3" y="20"/>
                    <a:pt x="3" y="20"/>
                    <a:pt x="3" y="20"/>
                  </a:cubicBezTo>
                  <a:cubicBezTo>
                    <a:pt x="3" y="25"/>
                    <a:pt x="5" y="29"/>
                    <a:pt x="8" y="32"/>
                  </a:cubicBezTo>
                  <a:cubicBezTo>
                    <a:pt x="8" y="32"/>
                    <a:pt x="8" y="32"/>
                    <a:pt x="8" y="32"/>
                  </a:cubicBezTo>
                  <a:cubicBezTo>
                    <a:pt x="6" y="35"/>
                    <a:pt x="6" y="35"/>
                    <a:pt x="6" y="35"/>
                  </a:cubicBezTo>
                  <a:cubicBezTo>
                    <a:pt x="2" y="31"/>
                    <a:pt x="0" y="26"/>
                    <a:pt x="0" y="20"/>
                  </a:cubicBezTo>
                  <a:close/>
                </a:path>
              </a:pathLst>
            </a:custGeom>
            <a:grpFill/>
            <a:ln>
              <a:noFill/>
            </a:ln>
          </p:spPr>
          <p:txBody>
            <a:bodyPr vert="horz" wrap="square" lIns="121920" tIns="60960" rIns="121920" bIns="60960" numCol="1" anchor="t" anchorCtr="0" compatLnSpc="1"/>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900" b="0" i="0" u="none" strike="noStrike" kern="0" cap="none" spc="0" normalizeH="0" baseline="0" noProof="0">
                <a:ln>
                  <a:noFill/>
                </a:ln>
                <a:solidFill>
                  <a:sysClr val="windowText" lastClr="000000">
                    <a:lumMod val="65000"/>
                    <a:lumOff val="35000"/>
                  </a:sysClr>
                </a:solidFill>
                <a:effectLst/>
                <a:uLnTx/>
                <a:uFillTx/>
              </a:endParaRPr>
            </a:p>
          </p:txBody>
        </p:sp>
      </p:grpSp>
      <p:sp>
        <p:nvSpPr>
          <p:cNvPr id="64" name="空心弧 63"/>
          <p:cNvSpPr/>
          <p:nvPr/>
        </p:nvSpPr>
        <p:spPr>
          <a:xfrm>
            <a:off x="3850552" y="2984602"/>
            <a:ext cx="1203665" cy="1204148"/>
          </a:xfrm>
          <a:prstGeom prst="blockArc">
            <a:avLst>
              <a:gd name="adj1" fmla="val 17085111"/>
              <a:gd name="adj2" fmla="val 10799997"/>
              <a:gd name="adj3" fmla="val 11504"/>
            </a:avLst>
          </a:prstGeom>
          <a:solidFill>
            <a:srgbClr val="AC0000"/>
          </a:solidFill>
          <a:ln>
            <a:noFill/>
          </a:ln>
          <a:effectLst/>
        </p:spPr>
      </p:sp>
      <p:sp>
        <p:nvSpPr>
          <p:cNvPr id="65" name="任意多边形 80"/>
          <p:cNvSpPr/>
          <p:nvPr/>
        </p:nvSpPr>
        <p:spPr>
          <a:xfrm rot="17307692">
            <a:off x="4118676" y="1679989"/>
            <a:ext cx="1214450" cy="654324"/>
          </a:xfrm>
          <a:custGeom>
            <a:avLst/>
            <a:gdLst>
              <a:gd name="connsiteX0" fmla="*/ 4833930 w 4843779"/>
              <a:gd name="connsiteY0" fmla="*/ 0 h 2609741"/>
              <a:gd name="connsiteX1" fmla="*/ 4843489 w 4843779"/>
              <a:gd name="connsiteY1" fmla="*/ 152635 h 2609741"/>
              <a:gd name="connsiteX2" fmla="*/ 3517115 w 4843779"/>
              <a:gd name="connsiteY2" fmla="*/ 2348626 h 2609741"/>
              <a:gd name="connsiteX3" fmla="*/ 351244 w 4843779"/>
              <a:gd name="connsiteY3" fmla="*/ 1435790 h 2609741"/>
              <a:gd name="connsiteX4" fmla="*/ 0 w 4843779"/>
              <a:gd name="connsiteY4" fmla="*/ 1526124 h 2609741"/>
              <a:gd name="connsiteX5" fmla="*/ 380009 w 4843779"/>
              <a:gd name="connsiteY5" fmla="*/ 717222 h 2609741"/>
              <a:gd name="connsiteX6" fmla="*/ 1326890 w 4843779"/>
              <a:gd name="connsiteY6" fmla="*/ 1184874 h 2609741"/>
              <a:gd name="connsiteX7" fmla="*/ 981253 w 4843779"/>
              <a:gd name="connsiteY7" fmla="*/ 1273766 h 2609741"/>
              <a:gd name="connsiteX8" fmla="*/ 3348138 w 4843779"/>
              <a:gd name="connsiteY8" fmla="*/ 1741216 h 2609741"/>
              <a:gd name="connsiteX9" fmla="*/ 4226462 w 4843779"/>
              <a:gd name="connsiteY9" fmla="*/ 84448 h 2609741"/>
              <a:gd name="connsiteX10" fmla="*/ 4217585 w 4843779"/>
              <a:gd name="connsiteY10" fmla="*/ 0 h 2609741"/>
              <a:gd name="connsiteX11" fmla="*/ 4833930 w 4843779"/>
              <a:gd name="connsiteY11" fmla="*/ 0 h 26097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843779" h="2609741">
                <a:moveTo>
                  <a:pt x="4833930" y="0"/>
                </a:moveTo>
                <a:lnTo>
                  <a:pt x="4843489" y="152635"/>
                </a:lnTo>
                <a:cubicBezTo>
                  <a:pt x="4857473" y="1052464"/>
                  <a:pt x="4365817" y="1918999"/>
                  <a:pt x="3517115" y="2348626"/>
                </a:cubicBezTo>
                <a:cubicBezTo>
                  <a:pt x="2385597" y="2921419"/>
                  <a:pt x="1003828" y="2523005"/>
                  <a:pt x="351244" y="1435790"/>
                </a:cubicBezTo>
                <a:lnTo>
                  <a:pt x="0" y="1526124"/>
                </a:lnTo>
                <a:lnTo>
                  <a:pt x="380009" y="717222"/>
                </a:lnTo>
                <a:lnTo>
                  <a:pt x="1326890" y="1184874"/>
                </a:lnTo>
                <a:lnTo>
                  <a:pt x="981253" y="1273766"/>
                </a:lnTo>
                <a:cubicBezTo>
                  <a:pt x="1534634" y="2011589"/>
                  <a:pt x="2555569" y="2213219"/>
                  <a:pt x="3348138" y="1741216"/>
                </a:cubicBezTo>
                <a:cubicBezTo>
                  <a:pt x="3942651" y="1387163"/>
                  <a:pt x="4265044" y="739620"/>
                  <a:pt x="4226462" y="84448"/>
                </a:cubicBezTo>
                <a:lnTo>
                  <a:pt x="4217585" y="0"/>
                </a:lnTo>
                <a:lnTo>
                  <a:pt x="4833930" y="0"/>
                </a:lnTo>
                <a:close/>
              </a:path>
            </a:pathLst>
          </a:custGeom>
          <a:solidFill>
            <a:srgbClr val="AC0000"/>
          </a:solidFill>
          <a:ln w="12700" cap="flat" cmpd="sng" algn="ctr">
            <a:noFill/>
            <a:prstDash val="solid"/>
            <a:miter lim="800000"/>
          </a:ln>
          <a:effectLst/>
        </p:spPr>
        <p:txBody>
          <a:bodyPr lIns="68580" tIns="34290" rIns="68580" bIns="34290"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900" b="0" i="0" u="none" strike="noStrike" kern="0" cap="none" spc="0" normalizeH="0" baseline="0" noProof="0">
              <a:ln>
                <a:noFill/>
              </a:ln>
              <a:solidFill>
                <a:sysClr val="windowText" lastClr="000000">
                  <a:lumMod val="65000"/>
                  <a:lumOff val="35000"/>
                </a:sysClr>
              </a:solidFill>
              <a:effectLst/>
              <a:uLnTx/>
              <a:uFillTx/>
              <a:latin typeface="Calibri" panose="020F0502020204030204"/>
              <a:ea typeface="宋体" panose="02010600030101010101" pitchFamily="2" charset="-122"/>
              <a:cs typeface="+mn-cs"/>
            </a:endParaRPr>
          </a:p>
        </p:txBody>
      </p:sp>
      <p:sp>
        <p:nvSpPr>
          <p:cNvPr id="66" name="任意多边形 81"/>
          <p:cNvSpPr/>
          <p:nvPr/>
        </p:nvSpPr>
        <p:spPr>
          <a:xfrm rot="17307692">
            <a:off x="3821620" y="1341630"/>
            <a:ext cx="797547" cy="558426"/>
          </a:xfrm>
          <a:custGeom>
            <a:avLst/>
            <a:gdLst>
              <a:gd name="connsiteX0" fmla="*/ 3082922 w 3180980"/>
              <a:gd name="connsiteY0" fmla="*/ 1705085 h 2227258"/>
              <a:gd name="connsiteX1" fmla="*/ 3176423 w 3180980"/>
              <a:gd name="connsiteY1" fmla="*/ 2154476 h 2227258"/>
              <a:gd name="connsiteX2" fmla="*/ 3180980 w 3180980"/>
              <a:gd name="connsiteY2" fmla="*/ 2227258 h 2227258"/>
              <a:gd name="connsiteX3" fmla="*/ 2564635 w 3180980"/>
              <a:gd name="connsiteY3" fmla="*/ 2227258 h 2227258"/>
              <a:gd name="connsiteX4" fmla="*/ 2556295 w 3180980"/>
              <a:gd name="connsiteY4" fmla="*/ 2147919 h 2227258"/>
              <a:gd name="connsiteX5" fmla="*/ 2411315 w 3180980"/>
              <a:gd name="connsiteY5" fmla="*/ 1664578 h 2227258"/>
              <a:gd name="connsiteX6" fmla="*/ 196026 w 3180980"/>
              <a:gd name="connsiteY6" fmla="*/ 708959 h 2227258"/>
              <a:gd name="connsiteX7" fmla="*/ 0 w 3180980"/>
              <a:gd name="connsiteY7" fmla="*/ 127074 h 2227258"/>
              <a:gd name="connsiteX8" fmla="*/ 3002505 w 3180980"/>
              <a:gd name="connsiteY8" fmla="*/ 1483914 h 2227258"/>
              <a:gd name="connsiteX9" fmla="*/ 3082922 w 3180980"/>
              <a:gd name="connsiteY9" fmla="*/ 1705085 h 2227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80980" h="2227258">
                <a:moveTo>
                  <a:pt x="3082922" y="1705085"/>
                </a:moveTo>
                <a:cubicBezTo>
                  <a:pt x="3128937" y="1853627"/>
                  <a:pt x="3159875" y="2004047"/>
                  <a:pt x="3176423" y="2154476"/>
                </a:cubicBezTo>
                <a:lnTo>
                  <a:pt x="3180980" y="2227258"/>
                </a:lnTo>
                <a:lnTo>
                  <a:pt x="2564635" y="2227258"/>
                </a:lnTo>
                <a:lnTo>
                  <a:pt x="2556295" y="2147919"/>
                </a:lnTo>
                <a:cubicBezTo>
                  <a:pt x="2531455" y="1984304"/>
                  <a:pt x="2483591" y="1821702"/>
                  <a:pt x="2411315" y="1664578"/>
                </a:cubicBezTo>
                <a:cubicBezTo>
                  <a:pt x="2025870" y="826647"/>
                  <a:pt x="1070294" y="414436"/>
                  <a:pt x="196026" y="708959"/>
                </a:cubicBezTo>
                <a:lnTo>
                  <a:pt x="0" y="127074"/>
                </a:lnTo>
                <a:cubicBezTo>
                  <a:pt x="1201918" y="-277827"/>
                  <a:pt x="2512407" y="314386"/>
                  <a:pt x="3002505" y="1483914"/>
                </a:cubicBezTo>
                <a:cubicBezTo>
                  <a:pt x="3033137" y="1557012"/>
                  <a:pt x="3059914" y="1630814"/>
                  <a:pt x="3082922" y="1705085"/>
                </a:cubicBezTo>
                <a:close/>
              </a:path>
            </a:pathLst>
          </a:custGeom>
          <a:solidFill>
            <a:srgbClr val="AC0000"/>
          </a:solidFill>
          <a:ln w="12700" cap="flat" cmpd="sng" algn="ctr">
            <a:noFill/>
            <a:prstDash val="solid"/>
            <a:miter lim="800000"/>
          </a:ln>
          <a:effectLst/>
        </p:spPr>
        <p:txBody>
          <a:bodyPr lIns="68580" tIns="34290" rIns="68580" bIns="34290"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900" b="0" i="0" u="none" strike="noStrike" kern="0" cap="none" spc="0" normalizeH="0" baseline="0" noProof="0">
              <a:ln>
                <a:noFill/>
              </a:ln>
              <a:solidFill>
                <a:sysClr val="windowText" lastClr="000000">
                  <a:lumMod val="65000"/>
                  <a:lumOff val="35000"/>
                </a:sysClr>
              </a:solidFill>
              <a:effectLst/>
              <a:uLnTx/>
              <a:uFillTx/>
              <a:latin typeface="Calibri" panose="020F0502020204030204"/>
              <a:ea typeface="宋体" panose="02010600030101010101" pitchFamily="2" charset="-122"/>
              <a:cs typeface="+mn-cs"/>
            </a:endParaRPr>
          </a:p>
        </p:txBody>
      </p:sp>
      <p:cxnSp>
        <p:nvCxnSpPr>
          <p:cNvPr id="67" name="直接连接符 66"/>
          <p:cNvCxnSpPr/>
          <p:nvPr/>
        </p:nvCxnSpPr>
        <p:spPr>
          <a:xfrm>
            <a:off x="0" y="371440"/>
            <a:ext cx="3779912"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68" name="直接连接符 67"/>
          <p:cNvCxnSpPr/>
          <p:nvPr/>
        </p:nvCxnSpPr>
        <p:spPr>
          <a:xfrm>
            <a:off x="5364088" y="371440"/>
            <a:ext cx="3779912"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sp>
        <p:nvSpPr>
          <p:cNvPr id="69" name="TextBox 500"/>
          <p:cNvSpPr txBox="1"/>
          <p:nvPr/>
        </p:nvSpPr>
        <p:spPr>
          <a:xfrm>
            <a:off x="3707904" y="197900"/>
            <a:ext cx="1728192" cy="400110"/>
          </a:xfrm>
          <a:prstGeom prst="rect">
            <a:avLst/>
          </a:prstGeom>
          <a:noFill/>
        </p:spPr>
        <p:txBody>
          <a:bodyPr wrap="square" rtlCol="0">
            <a:spAutoFit/>
          </a:bodyPr>
          <a:lstStyle/>
          <a:p>
            <a:pPr algn="ctr" fontAlgn="auto">
              <a:spcBef>
                <a:spcPts val="0"/>
              </a:spcBef>
              <a:spcAft>
                <a:spcPts val="0"/>
              </a:spcAft>
              <a:defRPr/>
            </a:pPr>
            <a:r>
              <a:rPr lang="zh-CN" altLang="en-US" sz="2000" kern="0" dirty="0">
                <a:solidFill>
                  <a:srgbClr val="AC0000"/>
                </a:solidFill>
                <a:latin typeface="微软雅黑" panose="020B0503020204020204" pitchFamily="34" charset="-122"/>
                <a:ea typeface="微软雅黑" panose="020B0503020204020204" pitchFamily="34" charset="-122"/>
              </a:rPr>
              <a:t>评审全了解</a:t>
            </a:r>
            <a:endParaRPr lang="zh-CN" altLang="en-US" sz="2000" kern="0" dirty="0">
              <a:solidFill>
                <a:srgbClr val="AC0000"/>
              </a:solidFill>
              <a:latin typeface="微软雅黑" panose="020B0503020204020204" pitchFamily="34" charset="-122"/>
              <a:ea typeface="微软雅黑" panose="020B0503020204020204" pitchFamily="34" charset="-122"/>
            </a:endParaRPr>
          </a:p>
        </p:txBody>
      </p:sp>
      <p:grpSp>
        <p:nvGrpSpPr>
          <p:cNvPr id="33" name="Group 4"/>
          <p:cNvGrpSpPr>
            <a:grpSpLocks noChangeAspect="1"/>
          </p:cNvGrpSpPr>
          <p:nvPr/>
        </p:nvGrpSpPr>
        <p:grpSpPr bwMode="auto">
          <a:xfrm rot="10800000" flipV="1">
            <a:off x="-1" y="882183"/>
            <a:ext cx="702214" cy="689481"/>
            <a:chOff x="2626" y="986"/>
            <a:chExt cx="2206" cy="2166"/>
          </a:xfrm>
        </p:grpSpPr>
        <p:sp>
          <p:nvSpPr>
            <p:cNvPr id="34"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35"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36"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37"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38"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39"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0"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70"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71"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72"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73"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74"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75"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76" name="图片 75"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67"/>
                                            </p:tgtEl>
                                            <p:attrNameLst>
                                              <p:attrName>style.visibility</p:attrName>
                                            </p:attrNameLst>
                                          </p:cBhvr>
                                          <p:to>
                                            <p:strVal val="visible"/>
                                          </p:to>
                                        </p:set>
                                        <p:anim calcmode="lin" valueType="num">
                                          <p:cBhvr additive="base">
                                            <p:cTn id="7" dur="500" fill="hold"/>
                                            <p:tgtEl>
                                              <p:spTgt spid="67"/>
                                            </p:tgtEl>
                                            <p:attrNameLst>
                                              <p:attrName>ppt_x</p:attrName>
                                            </p:attrNameLst>
                                          </p:cBhvr>
                                          <p:tavLst>
                                            <p:tav tm="0">
                                              <p:val>
                                                <p:strVal val="0-#ppt_w/2"/>
                                              </p:val>
                                            </p:tav>
                                            <p:tav tm="100000">
                                              <p:val>
                                                <p:strVal val="#ppt_x"/>
                                              </p:val>
                                            </p:tav>
                                          </p:tavLst>
                                        </p:anim>
                                        <p:anim calcmode="lin" valueType="num">
                                          <p:cBhvr additive="base">
                                            <p:cTn id="8" dur="500" fill="hold"/>
                                            <p:tgtEl>
                                              <p:spTgt spid="67"/>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68"/>
                                            </p:tgtEl>
                                            <p:attrNameLst>
                                              <p:attrName>style.visibility</p:attrName>
                                            </p:attrNameLst>
                                          </p:cBhvr>
                                          <p:to>
                                            <p:strVal val="visible"/>
                                          </p:to>
                                        </p:set>
                                        <p:anim calcmode="lin" valueType="num">
                                          <p:cBhvr additive="base">
                                            <p:cTn id="11" dur="500" fill="hold"/>
                                            <p:tgtEl>
                                              <p:spTgt spid="68"/>
                                            </p:tgtEl>
                                            <p:attrNameLst>
                                              <p:attrName>ppt_x</p:attrName>
                                            </p:attrNameLst>
                                          </p:cBhvr>
                                          <p:tavLst>
                                            <p:tav tm="0">
                                              <p:val>
                                                <p:strVal val="1+#ppt_w/2"/>
                                              </p:val>
                                            </p:tav>
                                            <p:tav tm="100000">
                                              <p:val>
                                                <p:strVal val="#ppt_x"/>
                                              </p:val>
                                            </p:tav>
                                          </p:tavLst>
                                        </p:anim>
                                        <p:anim calcmode="lin" valueType="num">
                                          <p:cBhvr additive="base">
                                            <p:cTn id="12" dur="500" fill="hold"/>
                                            <p:tgtEl>
                                              <p:spTgt spid="68"/>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14:presetBounceEnd="52000">
                                      <p:stCondLst>
                                        <p:cond delay="0"/>
                                      </p:stCondLst>
                                      <p:childTnLst>
                                        <p:set>
                                          <p:cBhvr>
                                            <p:cTn id="15" dur="1" fill="hold">
                                              <p:stCondLst>
                                                <p:cond delay="0"/>
                                              </p:stCondLst>
                                            </p:cTn>
                                            <p:tgtEl>
                                              <p:spTgt spid="69"/>
                                            </p:tgtEl>
                                            <p:attrNameLst>
                                              <p:attrName>style.visibility</p:attrName>
                                            </p:attrNameLst>
                                          </p:cBhvr>
                                          <p:to>
                                            <p:strVal val="visible"/>
                                          </p:to>
                                        </p:set>
                                        <p:anim calcmode="lin" valueType="num" p14:bounceEnd="52000">
                                          <p:cBhvr additive="base">
                                            <p:cTn id="16" dur="500" fill="hold"/>
                                            <p:tgtEl>
                                              <p:spTgt spid="69"/>
                                            </p:tgtEl>
                                            <p:attrNameLst>
                                              <p:attrName>ppt_x</p:attrName>
                                            </p:attrNameLst>
                                          </p:cBhvr>
                                          <p:tavLst>
                                            <p:tav tm="0">
                                              <p:val>
                                                <p:strVal val="#ppt_x"/>
                                              </p:val>
                                            </p:tav>
                                            <p:tav tm="100000">
                                              <p:val>
                                                <p:strVal val="#ppt_x"/>
                                              </p:val>
                                            </p:tav>
                                          </p:tavLst>
                                        </p:anim>
                                        <p:anim calcmode="lin" valueType="num" p14:bounceEnd="52000">
                                          <p:cBhvr additive="base">
                                            <p:cTn id="17" dur="500" fill="hold"/>
                                            <p:tgtEl>
                                              <p:spTgt spid="69"/>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33"/>
                                            </p:tgtEl>
                                            <p:attrNameLst>
                                              <p:attrName>style.visibility</p:attrName>
                                            </p:attrNameLst>
                                          </p:cBhvr>
                                          <p:to>
                                            <p:strVal val="visible"/>
                                          </p:to>
                                        </p:set>
                                        <p:anim calcmode="lin" valueType="num">
                                          <p:cBhvr>
                                            <p:cTn id="21" dur="500" fill="hold"/>
                                            <p:tgtEl>
                                              <p:spTgt spid="33"/>
                                            </p:tgtEl>
                                            <p:attrNameLst>
                                              <p:attrName>ppt_w</p:attrName>
                                            </p:attrNameLst>
                                          </p:cBhvr>
                                          <p:tavLst>
                                            <p:tav tm="0">
                                              <p:val>
                                                <p:fltVal val="0"/>
                                              </p:val>
                                            </p:tav>
                                            <p:tav tm="100000">
                                              <p:val>
                                                <p:strVal val="#ppt_w"/>
                                              </p:val>
                                            </p:tav>
                                          </p:tavLst>
                                        </p:anim>
                                        <p:anim calcmode="lin" valueType="num">
                                          <p:cBhvr>
                                            <p:cTn id="22" dur="500" fill="hold"/>
                                            <p:tgtEl>
                                              <p:spTgt spid="33"/>
                                            </p:tgtEl>
                                            <p:attrNameLst>
                                              <p:attrName>ppt_h</p:attrName>
                                            </p:attrNameLst>
                                          </p:cBhvr>
                                          <p:tavLst>
                                            <p:tav tm="0">
                                              <p:val>
                                                <p:fltVal val="0"/>
                                              </p:val>
                                            </p:tav>
                                            <p:tav tm="100000">
                                              <p:val>
                                                <p:strVal val="#ppt_h"/>
                                              </p:val>
                                            </p:tav>
                                          </p:tavLst>
                                        </p:anim>
                                        <p:animEffect transition="in" filter="fade">
                                          <p:cBhvr>
                                            <p:cTn id="23" dur="500"/>
                                            <p:tgtEl>
                                              <p:spTgt spid="33"/>
                                            </p:tgtEl>
                                          </p:cBhvr>
                                        </p:animEffect>
                                      </p:childTnLst>
                                    </p:cTn>
                                  </p:par>
                                  <p:par>
                                    <p:cTn id="24" presetID="53" presetClass="entr" presetSubtype="16" fill="hold" nodeType="withEffect">
                                      <p:stCondLst>
                                        <p:cond delay="0"/>
                                      </p:stCondLst>
                                      <p:childTnLst>
                                        <p:set>
                                          <p:cBhvr>
                                            <p:cTn id="25" dur="1" fill="hold">
                                              <p:stCondLst>
                                                <p:cond delay="0"/>
                                              </p:stCondLst>
                                            </p:cTn>
                                            <p:tgtEl>
                                              <p:spTgt spid="76"/>
                                            </p:tgtEl>
                                            <p:attrNameLst>
                                              <p:attrName>style.visibility</p:attrName>
                                            </p:attrNameLst>
                                          </p:cBhvr>
                                          <p:to>
                                            <p:strVal val="visible"/>
                                          </p:to>
                                        </p:set>
                                        <p:anim calcmode="lin" valueType="num">
                                          <p:cBhvr>
                                            <p:cTn id="26" dur="500" fill="hold"/>
                                            <p:tgtEl>
                                              <p:spTgt spid="76"/>
                                            </p:tgtEl>
                                            <p:attrNameLst>
                                              <p:attrName>ppt_w</p:attrName>
                                            </p:attrNameLst>
                                          </p:cBhvr>
                                          <p:tavLst>
                                            <p:tav tm="0">
                                              <p:val>
                                                <p:fltVal val="0"/>
                                              </p:val>
                                            </p:tav>
                                            <p:tav tm="100000">
                                              <p:val>
                                                <p:strVal val="#ppt_w"/>
                                              </p:val>
                                            </p:tav>
                                          </p:tavLst>
                                        </p:anim>
                                        <p:anim calcmode="lin" valueType="num">
                                          <p:cBhvr>
                                            <p:cTn id="27" dur="500" fill="hold"/>
                                            <p:tgtEl>
                                              <p:spTgt spid="76"/>
                                            </p:tgtEl>
                                            <p:attrNameLst>
                                              <p:attrName>ppt_h</p:attrName>
                                            </p:attrNameLst>
                                          </p:cBhvr>
                                          <p:tavLst>
                                            <p:tav tm="0">
                                              <p:val>
                                                <p:fltVal val="0"/>
                                              </p:val>
                                            </p:tav>
                                            <p:tav tm="100000">
                                              <p:val>
                                                <p:strVal val="#ppt_h"/>
                                              </p:val>
                                            </p:tav>
                                          </p:tavLst>
                                        </p:anim>
                                        <p:animEffect transition="in" filter="fade">
                                          <p:cBhvr>
                                            <p:cTn id="28" dur="500"/>
                                            <p:tgtEl>
                                              <p:spTgt spid="76"/>
                                            </p:tgtEl>
                                          </p:cBhvr>
                                        </p:animEffect>
                                      </p:childTnLst>
                                    </p:cTn>
                                  </p:par>
                                </p:childTnLst>
                              </p:cTn>
                            </p:par>
                            <p:par>
                              <p:cTn id="29" fill="hold">
                                <p:stCondLst>
                                  <p:cond delay="1500"/>
                                </p:stCondLst>
                                <p:childTnLst>
                                  <p:par>
                                    <p:cTn id="30" presetID="22" presetClass="entr" presetSubtype="4" fill="hold" grpId="0" nodeType="afterEffect">
                                      <p:stCondLst>
                                        <p:cond delay="0"/>
                                      </p:stCondLst>
                                      <p:childTnLst>
                                        <p:set>
                                          <p:cBhvr>
                                            <p:cTn id="31" dur="1" fill="hold">
                                              <p:stCondLst>
                                                <p:cond delay="0"/>
                                              </p:stCondLst>
                                            </p:cTn>
                                            <p:tgtEl>
                                              <p:spTgt spid="66"/>
                                            </p:tgtEl>
                                            <p:attrNameLst>
                                              <p:attrName>style.visibility</p:attrName>
                                            </p:attrNameLst>
                                          </p:cBhvr>
                                          <p:to>
                                            <p:strVal val="visible"/>
                                          </p:to>
                                        </p:set>
                                        <p:animEffect transition="in" filter="wipe(down)">
                                          <p:cBhvr>
                                            <p:cTn id="32" dur="350"/>
                                            <p:tgtEl>
                                              <p:spTgt spid="66"/>
                                            </p:tgtEl>
                                          </p:cBhvr>
                                        </p:animEffect>
                                      </p:childTnLst>
                                    </p:cTn>
                                  </p:par>
                                </p:childTnLst>
                              </p:cTn>
                            </p:par>
                            <p:par>
                              <p:cTn id="33" fill="hold">
                                <p:stCondLst>
                                  <p:cond delay="2000"/>
                                </p:stCondLst>
                                <p:childTnLst>
                                  <p:par>
                                    <p:cTn id="34" presetID="22" presetClass="entr" presetSubtype="1" fill="hold" grpId="0" nodeType="afterEffect">
                                      <p:stCondLst>
                                        <p:cond delay="0"/>
                                      </p:stCondLst>
                                      <p:childTnLst>
                                        <p:set>
                                          <p:cBhvr>
                                            <p:cTn id="35" dur="1" fill="hold">
                                              <p:stCondLst>
                                                <p:cond delay="0"/>
                                              </p:stCondLst>
                                            </p:cTn>
                                            <p:tgtEl>
                                              <p:spTgt spid="65"/>
                                            </p:tgtEl>
                                            <p:attrNameLst>
                                              <p:attrName>style.visibility</p:attrName>
                                            </p:attrNameLst>
                                          </p:cBhvr>
                                          <p:to>
                                            <p:strVal val="visible"/>
                                          </p:to>
                                        </p:set>
                                        <p:animEffect transition="in" filter="wipe(up)">
                                          <p:cBhvr>
                                            <p:cTn id="36" dur="600"/>
                                            <p:tgtEl>
                                              <p:spTgt spid="65"/>
                                            </p:tgtEl>
                                          </p:cBhvr>
                                        </p:animEffect>
                                      </p:childTnLst>
                                    </p:cTn>
                                  </p:par>
                                </p:childTnLst>
                              </p:cTn>
                            </p:par>
                            <p:par>
                              <p:cTn id="37" fill="hold">
                                <p:stCondLst>
                                  <p:cond delay="3000"/>
                                </p:stCondLst>
                                <p:childTnLst>
                                  <p:par>
                                    <p:cTn id="38" presetID="10" presetClass="entr" presetSubtype="0" fill="hold" nodeType="afterEffect">
                                      <p:stCondLst>
                                        <p:cond delay="0"/>
                                      </p:stCondLst>
                                      <p:childTnLst>
                                        <p:set>
                                          <p:cBhvr>
                                            <p:cTn id="39" dur="1" fill="hold">
                                              <p:stCondLst>
                                                <p:cond delay="0"/>
                                              </p:stCondLst>
                                            </p:cTn>
                                            <p:tgtEl>
                                              <p:spTgt spid="52"/>
                                            </p:tgtEl>
                                            <p:attrNameLst>
                                              <p:attrName>style.visibility</p:attrName>
                                            </p:attrNameLst>
                                          </p:cBhvr>
                                          <p:to>
                                            <p:strVal val="visible"/>
                                          </p:to>
                                        </p:set>
                                        <p:animEffect transition="in" filter="fade">
                                          <p:cBhvr>
                                            <p:cTn id="40" dur="500"/>
                                            <p:tgtEl>
                                              <p:spTgt spid="52"/>
                                            </p:tgtEl>
                                          </p:cBhvr>
                                        </p:animEffect>
                                      </p:childTnLst>
                                    </p:cTn>
                                  </p:par>
                                </p:childTnLst>
                              </p:cTn>
                            </p:par>
                            <p:par>
                              <p:cTn id="41" fill="hold">
                                <p:stCondLst>
                                  <p:cond delay="3500"/>
                                </p:stCondLst>
                                <p:childTnLst>
                                  <p:par>
                                    <p:cTn id="42" presetID="1" presetClass="entr" presetSubtype="0" fill="hold" grpId="0" nodeType="afterEffect">
                                      <p:stCondLst>
                                        <p:cond delay="0"/>
                                      </p:stCondLst>
                                      <p:childTnLst>
                                        <p:set>
                                          <p:cBhvr>
                                            <p:cTn id="43" dur="1" fill="hold">
                                              <p:stCondLst>
                                                <p:cond delay="0"/>
                                              </p:stCondLst>
                                            </p:cTn>
                                            <p:tgtEl>
                                              <p:spTgt spid="44"/>
                                            </p:tgtEl>
                                            <p:attrNameLst>
                                              <p:attrName>style.visibility</p:attrName>
                                            </p:attrNameLst>
                                          </p:cBhvr>
                                          <p:to>
                                            <p:strVal val="visible"/>
                                          </p:to>
                                        </p:set>
                                      </p:childTnLst>
                                    </p:cTn>
                                  </p:par>
                                  <p:par>
                                    <p:cTn id="44" presetID="26" presetClass="emph" presetSubtype="0" fill="hold" grpId="1" nodeType="withEffect">
                                      <p:stCondLst>
                                        <p:cond delay="0"/>
                                      </p:stCondLst>
                                      <p:childTnLst>
                                        <p:animEffect transition="out" filter="fade">
                                          <p:cBhvr>
                                            <p:cTn id="45" dur="500" tmFilter="0, 0; .2, .5; .8, .5; 1, 0"/>
                                            <p:tgtEl>
                                              <p:spTgt spid="44"/>
                                            </p:tgtEl>
                                          </p:cBhvr>
                                        </p:animEffect>
                                        <p:animScale>
                                          <p:cBhvr>
                                            <p:cTn id="46" dur="250" autoRev="1" fill="hold"/>
                                            <p:tgtEl>
                                              <p:spTgt spid="44"/>
                                            </p:tgtEl>
                                          </p:cBhvr>
                                          <p:by x="105000" y="105000"/>
                                        </p:animScale>
                                      </p:childTnLst>
                                    </p:cTn>
                                  </p:par>
                                </p:childTnLst>
                              </p:cTn>
                            </p:par>
                            <p:par>
                              <p:cTn id="47" fill="hold">
                                <p:stCondLst>
                                  <p:cond delay="3500"/>
                                </p:stCondLst>
                                <p:childTnLst>
                                  <p:par>
                                    <p:cTn id="48" presetID="22" presetClass="entr" presetSubtype="8" fill="hold" grpId="0" nodeType="afterEffect">
                                      <p:stCondLst>
                                        <p:cond delay="0"/>
                                      </p:stCondLst>
                                      <p:childTnLst>
                                        <p:set>
                                          <p:cBhvr>
                                            <p:cTn id="49" dur="1" fill="hold">
                                              <p:stCondLst>
                                                <p:cond delay="0"/>
                                              </p:stCondLst>
                                            </p:cTn>
                                            <p:tgtEl>
                                              <p:spTgt spid="41"/>
                                            </p:tgtEl>
                                            <p:attrNameLst>
                                              <p:attrName>style.visibility</p:attrName>
                                            </p:attrNameLst>
                                          </p:cBhvr>
                                          <p:to>
                                            <p:strVal val="visible"/>
                                          </p:to>
                                        </p:set>
                                        <p:animEffect transition="in" filter="wipe(left)">
                                          <p:cBhvr>
                                            <p:cTn id="50" dur="500"/>
                                            <p:tgtEl>
                                              <p:spTgt spid="41"/>
                                            </p:tgtEl>
                                          </p:cBhvr>
                                        </p:animEffect>
                                      </p:childTnLst>
                                    </p:cTn>
                                  </p:par>
                                  <p:par>
                                    <p:cTn id="51" presetID="22" presetClass="entr" presetSubtype="8" fill="hold" grpId="0" nodeType="withEffect">
                                      <p:stCondLst>
                                        <p:cond delay="0"/>
                                      </p:stCondLst>
                                      <p:childTnLst>
                                        <p:set>
                                          <p:cBhvr>
                                            <p:cTn id="52" dur="1" fill="hold">
                                              <p:stCondLst>
                                                <p:cond delay="0"/>
                                              </p:stCondLst>
                                            </p:cTn>
                                            <p:tgtEl>
                                              <p:spTgt spid="45"/>
                                            </p:tgtEl>
                                            <p:attrNameLst>
                                              <p:attrName>style.visibility</p:attrName>
                                            </p:attrNameLst>
                                          </p:cBhvr>
                                          <p:to>
                                            <p:strVal val="visible"/>
                                          </p:to>
                                        </p:set>
                                        <p:animEffect transition="in" filter="wipe(left)">
                                          <p:cBhvr>
                                            <p:cTn id="53" dur="500"/>
                                            <p:tgtEl>
                                              <p:spTgt spid="45"/>
                                            </p:tgtEl>
                                          </p:cBhvr>
                                        </p:animEffect>
                                      </p:childTnLst>
                                    </p:cTn>
                                  </p:par>
                                </p:childTnLst>
                              </p:cTn>
                            </p:par>
                            <p:par>
                              <p:cTn id="54" fill="hold">
                                <p:stCondLst>
                                  <p:cond delay="4000"/>
                                </p:stCondLst>
                                <p:childTnLst>
                                  <p:par>
                                    <p:cTn id="55" presetID="22" presetClass="entr" presetSubtype="1" fill="hold" nodeType="afterEffect">
                                      <p:stCondLst>
                                        <p:cond delay="0"/>
                                      </p:stCondLst>
                                      <p:childTnLst>
                                        <p:set>
                                          <p:cBhvr>
                                            <p:cTn id="56" dur="1" fill="hold">
                                              <p:stCondLst>
                                                <p:cond delay="0"/>
                                              </p:stCondLst>
                                            </p:cTn>
                                            <p:tgtEl>
                                              <p:spTgt spid="50"/>
                                            </p:tgtEl>
                                            <p:attrNameLst>
                                              <p:attrName>style.visibility</p:attrName>
                                            </p:attrNameLst>
                                          </p:cBhvr>
                                          <p:to>
                                            <p:strVal val="visible"/>
                                          </p:to>
                                        </p:set>
                                        <p:animEffect transition="in" filter="wipe(up)">
                                          <p:cBhvr>
                                            <p:cTn id="57" dur="750"/>
                                            <p:tgtEl>
                                              <p:spTgt spid="50"/>
                                            </p:tgtEl>
                                          </p:cBhvr>
                                        </p:animEffect>
                                      </p:childTnLst>
                                    </p:cTn>
                                  </p:par>
                                </p:childTnLst>
                              </p:cTn>
                            </p:par>
                            <p:par>
                              <p:cTn id="58" fill="hold">
                                <p:stCondLst>
                                  <p:cond delay="5000"/>
                                </p:stCondLst>
                                <p:childTnLst>
                                  <p:par>
                                    <p:cTn id="59" presetID="10" presetClass="entr" presetSubtype="0" fill="hold" nodeType="afterEffect">
                                      <p:stCondLst>
                                        <p:cond delay="0"/>
                                      </p:stCondLst>
                                      <p:childTnLst>
                                        <p:set>
                                          <p:cBhvr>
                                            <p:cTn id="60" dur="1" fill="hold">
                                              <p:stCondLst>
                                                <p:cond delay="0"/>
                                              </p:stCondLst>
                                            </p:cTn>
                                            <p:tgtEl>
                                              <p:spTgt spid="57"/>
                                            </p:tgtEl>
                                            <p:attrNameLst>
                                              <p:attrName>style.visibility</p:attrName>
                                            </p:attrNameLst>
                                          </p:cBhvr>
                                          <p:to>
                                            <p:strVal val="visible"/>
                                          </p:to>
                                        </p:set>
                                        <p:animEffect transition="in" filter="fade">
                                          <p:cBhvr>
                                            <p:cTn id="61" dur="500"/>
                                            <p:tgtEl>
                                              <p:spTgt spid="57"/>
                                            </p:tgtEl>
                                          </p:cBhvr>
                                        </p:animEffect>
                                      </p:childTnLst>
                                    </p:cTn>
                                  </p:par>
                                </p:childTnLst>
                              </p:cTn>
                            </p:par>
                            <p:par>
                              <p:cTn id="62" fill="hold">
                                <p:stCondLst>
                                  <p:cond delay="5500"/>
                                </p:stCondLst>
                                <p:childTnLst>
                                  <p:par>
                                    <p:cTn id="63" presetID="1" presetClass="entr" presetSubtype="0" fill="hold" grpId="0" nodeType="afterEffect">
                                      <p:stCondLst>
                                        <p:cond delay="0"/>
                                      </p:stCondLst>
                                      <p:childTnLst>
                                        <p:set>
                                          <p:cBhvr>
                                            <p:cTn id="64" dur="1" fill="hold">
                                              <p:stCondLst>
                                                <p:cond delay="0"/>
                                              </p:stCondLst>
                                            </p:cTn>
                                            <p:tgtEl>
                                              <p:spTgt spid="48"/>
                                            </p:tgtEl>
                                            <p:attrNameLst>
                                              <p:attrName>style.visibility</p:attrName>
                                            </p:attrNameLst>
                                          </p:cBhvr>
                                          <p:to>
                                            <p:strVal val="visible"/>
                                          </p:to>
                                        </p:set>
                                      </p:childTnLst>
                                    </p:cTn>
                                  </p:par>
                                  <p:par>
                                    <p:cTn id="65" presetID="26" presetClass="emph" presetSubtype="0" fill="hold" grpId="1" nodeType="withEffect">
                                      <p:stCondLst>
                                        <p:cond delay="0"/>
                                      </p:stCondLst>
                                      <p:childTnLst>
                                        <p:animEffect transition="out" filter="fade">
                                          <p:cBhvr>
                                            <p:cTn id="66" dur="500" tmFilter="0, 0; .2, .5; .8, .5; 1, 0"/>
                                            <p:tgtEl>
                                              <p:spTgt spid="48"/>
                                            </p:tgtEl>
                                          </p:cBhvr>
                                        </p:animEffect>
                                        <p:animScale>
                                          <p:cBhvr>
                                            <p:cTn id="67" dur="250" autoRev="1" fill="hold"/>
                                            <p:tgtEl>
                                              <p:spTgt spid="48"/>
                                            </p:tgtEl>
                                          </p:cBhvr>
                                          <p:by x="105000" y="105000"/>
                                        </p:animScale>
                                      </p:childTnLst>
                                    </p:cTn>
                                  </p:par>
                                </p:childTnLst>
                              </p:cTn>
                            </p:par>
                            <p:par>
                              <p:cTn id="68" fill="hold">
                                <p:stCondLst>
                                  <p:cond delay="5500"/>
                                </p:stCondLst>
                                <p:childTnLst>
                                  <p:par>
                                    <p:cTn id="69" presetID="22" presetClass="entr" presetSubtype="2" fill="hold" grpId="0" nodeType="afterEffect">
                                      <p:stCondLst>
                                        <p:cond delay="0"/>
                                      </p:stCondLst>
                                      <p:childTnLst>
                                        <p:set>
                                          <p:cBhvr>
                                            <p:cTn id="70" dur="1" fill="hold">
                                              <p:stCondLst>
                                                <p:cond delay="0"/>
                                              </p:stCondLst>
                                            </p:cTn>
                                            <p:tgtEl>
                                              <p:spTgt spid="43"/>
                                            </p:tgtEl>
                                            <p:attrNameLst>
                                              <p:attrName>style.visibility</p:attrName>
                                            </p:attrNameLst>
                                          </p:cBhvr>
                                          <p:to>
                                            <p:strVal val="visible"/>
                                          </p:to>
                                        </p:set>
                                        <p:animEffect transition="in" filter="wipe(right)">
                                          <p:cBhvr>
                                            <p:cTn id="71" dur="500"/>
                                            <p:tgtEl>
                                              <p:spTgt spid="43"/>
                                            </p:tgtEl>
                                          </p:cBhvr>
                                        </p:animEffect>
                                      </p:childTnLst>
                                    </p:cTn>
                                  </p:par>
                                </p:childTnLst>
                              </p:cTn>
                            </p:par>
                            <p:par>
                              <p:cTn id="72" fill="hold">
                                <p:stCondLst>
                                  <p:cond delay="6000"/>
                                </p:stCondLst>
                                <p:childTnLst>
                                  <p:par>
                                    <p:cTn id="73" presetID="22" presetClass="entr" presetSubtype="2" fill="hold" grpId="0" nodeType="afterEffect">
                                      <p:stCondLst>
                                        <p:cond delay="0"/>
                                      </p:stCondLst>
                                      <p:childTnLst>
                                        <p:set>
                                          <p:cBhvr>
                                            <p:cTn id="74" dur="1" fill="hold">
                                              <p:stCondLst>
                                                <p:cond delay="0"/>
                                              </p:stCondLst>
                                            </p:cTn>
                                            <p:tgtEl>
                                              <p:spTgt spid="49"/>
                                            </p:tgtEl>
                                            <p:attrNameLst>
                                              <p:attrName>style.visibility</p:attrName>
                                            </p:attrNameLst>
                                          </p:cBhvr>
                                          <p:to>
                                            <p:strVal val="visible"/>
                                          </p:to>
                                        </p:set>
                                        <p:animEffect transition="in" filter="wipe(right)">
                                          <p:cBhvr>
                                            <p:cTn id="75" dur="500"/>
                                            <p:tgtEl>
                                              <p:spTgt spid="49"/>
                                            </p:tgtEl>
                                          </p:cBhvr>
                                        </p:animEffect>
                                      </p:childTnLst>
                                    </p:cTn>
                                  </p:par>
                                </p:childTnLst>
                              </p:cTn>
                            </p:par>
                            <p:par>
                              <p:cTn id="76" fill="hold">
                                <p:stCondLst>
                                  <p:cond delay="6500"/>
                                </p:stCondLst>
                                <p:childTnLst>
                                  <p:par>
                                    <p:cTn id="77" presetID="22" presetClass="entr" presetSubtype="8" fill="hold" nodeType="afterEffect">
                                      <p:stCondLst>
                                        <p:cond delay="0"/>
                                      </p:stCondLst>
                                      <p:childTnLst>
                                        <p:set>
                                          <p:cBhvr>
                                            <p:cTn id="78" dur="1" fill="hold">
                                              <p:stCondLst>
                                                <p:cond delay="0"/>
                                              </p:stCondLst>
                                            </p:cTn>
                                            <p:tgtEl>
                                              <p:spTgt spid="51"/>
                                            </p:tgtEl>
                                            <p:attrNameLst>
                                              <p:attrName>style.visibility</p:attrName>
                                            </p:attrNameLst>
                                          </p:cBhvr>
                                          <p:to>
                                            <p:strVal val="visible"/>
                                          </p:to>
                                        </p:set>
                                        <p:animEffect transition="in" filter="wipe(left)">
                                          <p:cBhvr>
                                            <p:cTn id="79" dur="250"/>
                                            <p:tgtEl>
                                              <p:spTgt spid="51"/>
                                            </p:tgtEl>
                                          </p:cBhvr>
                                        </p:animEffect>
                                      </p:childTnLst>
                                    </p:cTn>
                                  </p:par>
                                </p:childTnLst>
                              </p:cTn>
                            </p:par>
                            <p:par>
                              <p:cTn id="80" fill="hold">
                                <p:stCondLst>
                                  <p:cond delay="7000"/>
                                </p:stCondLst>
                                <p:childTnLst>
                                  <p:par>
                                    <p:cTn id="81" presetID="21" presetClass="entr" presetSubtype="1" fill="hold" nodeType="afterEffect">
                                      <p:stCondLst>
                                        <p:cond delay="0"/>
                                      </p:stCondLst>
                                      <p:childTnLst>
                                        <p:set>
                                          <p:cBhvr>
                                            <p:cTn id="82" dur="1" fill="hold">
                                              <p:stCondLst>
                                                <p:cond delay="0"/>
                                              </p:stCondLst>
                                            </p:cTn>
                                            <p:tgtEl>
                                              <p:spTgt spid="64"/>
                                            </p:tgtEl>
                                            <p:attrNameLst>
                                              <p:attrName>style.visibility</p:attrName>
                                            </p:attrNameLst>
                                          </p:cBhvr>
                                          <p:to>
                                            <p:strVal val="visible"/>
                                          </p:to>
                                        </p:set>
                                        <p:animEffect transition="in" filter="wheel(1)">
                                          <p:cBhvr>
                                            <p:cTn id="83" dur="1000"/>
                                            <p:tgtEl>
                                              <p:spTgt spid="64"/>
                                            </p:tgtEl>
                                          </p:cBhvr>
                                        </p:animEffect>
                                      </p:childTnLst>
                                    </p:cTn>
                                  </p:par>
                                </p:childTnLst>
                              </p:cTn>
                            </p:par>
                            <p:par>
                              <p:cTn id="84" fill="hold">
                                <p:stCondLst>
                                  <p:cond delay="8000"/>
                                </p:stCondLst>
                                <p:childTnLst>
                                  <p:par>
                                    <p:cTn id="85" presetID="10" presetClass="entr" presetSubtype="0" fill="hold" nodeType="afterEffect">
                                      <p:stCondLst>
                                        <p:cond delay="0"/>
                                      </p:stCondLst>
                                      <p:childTnLst>
                                        <p:set>
                                          <p:cBhvr>
                                            <p:cTn id="86" dur="1" fill="hold">
                                              <p:stCondLst>
                                                <p:cond delay="0"/>
                                              </p:stCondLst>
                                            </p:cTn>
                                            <p:tgtEl>
                                              <p:spTgt spid="61"/>
                                            </p:tgtEl>
                                            <p:attrNameLst>
                                              <p:attrName>style.visibility</p:attrName>
                                            </p:attrNameLst>
                                          </p:cBhvr>
                                          <p:to>
                                            <p:strVal val="visible"/>
                                          </p:to>
                                        </p:set>
                                        <p:animEffect transition="in" filter="fade">
                                          <p:cBhvr>
                                            <p:cTn id="87" dur="500"/>
                                            <p:tgtEl>
                                              <p:spTgt spid="61"/>
                                            </p:tgtEl>
                                          </p:cBhvr>
                                        </p:animEffect>
                                      </p:childTnLst>
                                    </p:cTn>
                                  </p:par>
                                </p:childTnLst>
                              </p:cTn>
                            </p:par>
                            <p:par>
                              <p:cTn id="88" fill="hold">
                                <p:stCondLst>
                                  <p:cond delay="8500"/>
                                </p:stCondLst>
                                <p:childTnLst>
                                  <p:par>
                                    <p:cTn id="89" presetID="1" presetClass="entr" presetSubtype="0" fill="hold" grpId="0" nodeType="afterEffect">
                                      <p:stCondLst>
                                        <p:cond delay="0"/>
                                      </p:stCondLst>
                                      <p:childTnLst>
                                        <p:set>
                                          <p:cBhvr>
                                            <p:cTn id="90" dur="1" fill="hold">
                                              <p:stCondLst>
                                                <p:cond delay="0"/>
                                              </p:stCondLst>
                                            </p:cTn>
                                            <p:tgtEl>
                                              <p:spTgt spid="46"/>
                                            </p:tgtEl>
                                            <p:attrNameLst>
                                              <p:attrName>style.visibility</p:attrName>
                                            </p:attrNameLst>
                                          </p:cBhvr>
                                          <p:to>
                                            <p:strVal val="visible"/>
                                          </p:to>
                                        </p:set>
                                      </p:childTnLst>
                                    </p:cTn>
                                  </p:par>
                                  <p:par>
                                    <p:cTn id="91" presetID="26" presetClass="emph" presetSubtype="0" fill="hold" grpId="1" nodeType="withEffect">
                                      <p:stCondLst>
                                        <p:cond delay="0"/>
                                      </p:stCondLst>
                                      <p:childTnLst>
                                        <p:animEffect transition="out" filter="fade">
                                          <p:cBhvr>
                                            <p:cTn id="92" dur="500" tmFilter="0, 0; .2, .5; .8, .5; 1, 0"/>
                                            <p:tgtEl>
                                              <p:spTgt spid="46"/>
                                            </p:tgtEl>
                                          </p:cBhvr>
                                        </p:animEffect>
                                        <p:animScale>
                                          <p:cBhvr>
                                            <p:cTn id="93" dur="250" autoRev="1" fill="hold"/>
                                            <p:tgtEl>
                                              <p:spTgt spid="46"/>
                                            </p:tgtEl>
                                          </p:cBhvr>
                                          <p:by x="105000" y="105000"/>
                                        </p:animScale>
                                      </p:childTnLst>
                                    </p:cTn>
                                  </p:par>
                                </p:childTnLst>
                              </p:cTn>
                            </p:par>
                            <p:par>
                              <p:cTn id="94" fill="hold">
                                <p:stCondLst>
                                  <p:cond delay="8500"/>
                                </p:stCondLst>
                                <p:childTnLst>
                                  <p:par>
                                    <p:cTn id="95" presetID="22" presetClass="entr" presetSubtype="8" fill="hold" grpId="0" nodeType="afterEffect">
                                      <p:stCondLst>
                                        <p:cond delay="0"/>
                                      </p:stCondLst>
                                      <p:childTnLst>
                                        <p:set>
                                          <p:cBhvr>
                                            <p:cTn id="96" dur="1" fill="hold">
                                              <p:stCondLst>
                                                <p:cond delay="0"/>
                                              </p:stCondLst>
                                            </p:cTn>
                                            <p:tgtEl>
                                              <p:spTgt spid="42"/>
                                            </p:tgtEl>
                                            <p:attrNameLst>
                                              <p:attrName>style.visibility</p:attrName>
                                            </p:attrNameLst>
                                          </p:cBhvr>
                                          <p:to>
                                            <p:strVal val="visible"/>
                                          </p:to>
                                        </p:set>
                                        <p:animEffect transition="in" filter="wipe(left)">
                                          <p:cBhvr>
                                            <p:cTn id="97" dur="500"/>
                                            <p:tgtEl>
                                              <p:spTgt spid="42"/>
                                            </p:tgtEl>
                                          </p:cBhvr>
                                        </p:animEffect>
                                      </p:childTnLst>
                                    </p:cTn>
                                  </p:par>
                                  <p:par>
                                    <p:cTn id="98" presetID="22" presetClass="entr" presetSubtype="8" fill="hold" grpId="0" nodeType="withEffect">
                                      <p:stCondLst>
                                        <p:cond delay="0"/>
                                      </p:stCondLst>
                                      <p:childTnLst>
                                        <p:set>
                                          <p:cBhvr>
                                            <p:cTn id="99" dur="1" fill="hold">
                                              <p:stCondLst>
                                                <p:cond delay="0"/>
                                              </p:stCondLst>
                                            </p:cTn>
                                            <p:tgtEl>
                                              <p:spTgt spid="47"/>
                                            </p:tgtEl>
                                            <p:attrNameLst>
                                              <p:attrName>style.visibility</p:attrName>
                                            </p:attrNameLst>
                                          </p:cBhvr>
                                          <p:to>
                                            <p:strVal val="visible"/>
                                          </p:to>
                                        </p:set>
                                        <p:animEffect transition="in" filter="wipe(left)">
                                          <p:cBhvr>
                                            <p:cTn id="100" dur="5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p:bldP spid="42" grpId="0"/>
          <p:bldP spid="43" grpId="0"/>
          <p:bldP spid="44" grpId="0" animBg="1"/>
          <p:bldP spid="44" grpId="1" animBg="1"/>
          <p:bldP spid="45" grpId="0"/>
          <p:bldP spid="46" grpId="0" animBg="1"/>
          <p:bldP spid="46" grpId="1" animBg="1"/>
          <p:bldP spid="47" grpId="0"/>
          <p:bldP spid="48" grpId="0" animBg="1"/>
          <p:bldP spid="48" grpId="1" animBg="1"/>
          <p:bldP spid="49" grpId="0"/>
          <p:bldP spid="65" grpId="0" animBg="1"/>
          <p:bldP spid="66" grpId="0" animBg="1"/>
          <p:bldP spid="69"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67"/>
                                            </p:tgtEl>
                                            <p:attrNameLst>
                                              <p:attrName>style.visibility</p:attrName>
                                            </p:attrNameLst>
                                          </p:cBhvr>
                                          <p:to>
                                            <p:strVal val="visible"/>
                                          </p:to>
                                        </p:set>
                                        <p:anim calcmode="lin" valueType="num">
                                          <p:cBhvr additive="base">
                                            <p:cTn id="7" dur="500" fill="hold"/>
                                            <p:tgtEl>
                                              <p:spTgt spid="67"/>
                                            </p:tgtEl>
                                            <p:attrNameLst>
                                              <p:attrName>ppt_x</p:attrName>
                                            </p:attrNameLst>
                                          </p:cBhvr>
                                          <p:tavLst>
                                            <p:tav tm="0">
                                              <p:val>
                                                <p:strVal val="0-#ppt_w/2"/>
                                              </p:val>
                                            </p:tav>
                                            <p:tav tm="100000">
                                              <p:val>
                                                <p:strVal val="#ppt_x"/>
                                              </p:val>
                                            </p:tav>
                                          </p:tavLst>
                                        </p:anim>
                                        <p:anim calcmode="lin" valueType="num">
                                          <p:cBhvr additive="base">
                                            <p:cTn id="8" dur="500" fill="hold"/>
                                            <p:tgtEl>
                                              <p:spTgt spid="67"/>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68"/>
                                            </p:tgtEl>
                                            <p:attrNameLst>
                                              <p:attrName>style.visibility</p:attrName>
                                            </p:attrNameLst>
                                          </p:cBhvr>
                                          <p:to>
                                            <p:strVal val="visible"/>
                                          </p:to>
                                        </p:set>
                                        <p:anim calcmode="lin" valueType="num">
                                          <p:cBhvr additive="base">
                                            <p:cTn id="11" dur="500" fill="hold"/>
                                            <p:tgtEl>
                                              <p:spTgt spid="68"/>
                                            </p:tgtEl>
                                            <p:attrNameLst>
                                              <p:attrName>ppt_x</p:attrName>
                                            </p:attrNameLst>
                                          </p:cBhvr>
                                          <p:tavLst>
                                            <p:tav tm="0">
                                              <p:val>
                                                <p:strVal val="1+#ppt_w/2"/>
                                              </p:val>
                                            </p:tav>
                                            <p:tav tm="100000">
                                              <p:val>
                                                <p:strVal val="#ppt_x"/>
                                              </p:val>
                                            </p:tav>
                                          </p:tavLst>
                                        </p:anim>
                                        <p:anim calcmode="lin" valueType="num">
                                          <p:cBhvr additive="base">
                                            <p:cTn id="12" dur="500" fill="hold"/>
                                            <p:tgtEl>
                                              <p:spTgt spid="68"/>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stCondLst>
                                        <p:cond delay="0"/>
                                      </p:stCondLst>
                                      <p:childTnLst>
                                        <p:set>
                                          <p:cBhvr>
                                            <p:cTn id="15" dur="1" fill="hold">
                                              <p:stCondLst>
                                                <p:cond delay="0"/>
                                              </p:stCondLst>
                                            </p:cTn>
                                            <p:tgtEl>
                                              <p:spTgt spid="69"/>
                                            </p:tgtEl>
                                            <p:attrNameLst>
                                              <p:attrName>style.visibility</p:attrName>
                                            </p:attrNameLst>
                                          </p:cBhvr>
                                          <p:to>
                                            <p:strVal val="visible"/>
                                          </p:to>
                                        </p:set>
                                        <p:anim calcmode="lin" valueType="num">
                                          <p:cBhvr additive="base">
                                            <p:cTn id="16" dur="500" fill="hold"/>
                                            <p:tgtEl>
                                              <p:spTgt spid="69"/>
                                            </p:tgtEl>
                                            <p:attrNameLst>
                                              <p:attrName>ppt_x</p:attrName>
                                            </p:attrNameLst>
                                          </p:cBhvr>
                                          <p:tavLst>
                                            <p:tav tm="0">
                                              <p:val>
                                                <p:strVal val="#ppt_x"/>
                                              </p:val>
                                            </p:tav>
                                            <p:tav tm="100000">
                                              <p:val>
                                                <p:strVal val="#ppt_x"/>
                                              </p:val>
                                            </p:tav>
                                          </p:tavLst>
                                        </p:anim>
                                        <p:anim calcmode="lin" valueType="num">
                                          <p:cBhvr additive="base">
                                            <p:cTn id="17" dur="500" fill="hold"/>
                                            <p:tgtEl>
                                              <p:spTgt spid="69"/>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33"/>
                                            </p:tgtEl>
                                            <p:attrNameLst>
                                              <p:attrName>style.visibility</p:attrName>
                                            </p:attrNameLst>
                                          </p:cBhvr>
                                          <p:to>
                                            <p:strVal val="visible"/>
                                          </p:to>
                                        </p:set>
                                        <p:anim calcmode="lin" valueType="num">
                                          <p:cBhvr>
                                            <p:cTn id="21" dur="500" fill="hold"/>
                                            <p:tgtEl>
                                              <p:spTgt spid="33"/>
                                            </p:tgtEl>
                                            <p:attrNameLst>
                                              <p:attrName>ppt_w</p:attrName>
                                            </p:attrNameLst>
                                          </p:cBhvr>
                                          <p:tavLst>
                                            <p:tav tm="0">
                                              <p:val>
                                                <p:fltVal val="0"/>
                                              </p:val>
                                            </p:tav>
                                            <p:tav tm="100000">
                                              <p:val>
                                                <p:strVal val="#ppt_w"/>
                                              </p:val>
                                            </p:tav>
                                          </p:tavLst>
                                        </p:anim>
                                        <p:anim calcmode="lin" valueType="num">
                                          <p:cBhvr>
                                            <p:cTn id="22" dur="500" fill="hold"/>
                                            <p:tgtEl>
                                              <p:spTgt spid="33"/>
                                            </p:tgtEl>
                                            <p:attrNameLst>
                                              <p:attrName>ppt_h</p:attrName>
                                            </p:attrNameLst>
                                          </p:cBhvr>
                                          <p:tavLst>
                                            <p:tav tm="0">
                                              <p:val>
                                                <p:fltVal val="0"/>
                                              </p:val>
                                            </p:tav>
                                            <p:tav tm="100000">
                                              <p:val>
                                                <p:strVal val="#ppt_h"/>
                                              </p:val>
                                            </p:tav>
                                          </p:tavLst>
                                        </p:anim>
                                        <p:animEffect transition="in" filter="fade">
                                          <p:cBhvr>
                                            <p:cTn id="23" dur="500"/>
                                            <p:tgtEl>
                                              <p:spTgt spid="33"/>
                                            </p:tgtEl>
                                          </p:cBhvr>
                                        </p:animEffect>
                                      </p:childTnLst>
                                    </p:cTn>
                                  </p:par>
                                  <p:par>
                                    <p:cTn id="24" presetID="53" presetClass="entr" presetSubtype="16" fill="hold" nodeType="withEffect">
                                      <p:stCondLst>
                                        <p:cond delay="0"/>
                                      </p:stCondLst>
                                      <p:childTnLst>
                                        <p:set>
                                          <p:cBhvr>
                                            <p:cTn id="25" dur="1" fill="hold">
                                              <p:stCondLst>
                                                <p:cond delay="0"/>
                                              </p:stCondLst>
                                            </p:cTn>
                                            <p:tgtEl>
                                              <p:spTgt spid="76"/>
                                            </p:tgtEl>
                                            <p:attrNameLst>
                                              <p:attrName>style.visibility</p:attrName>
                                            </p:attrNameLst>
                                          </p:cBhvr>
                                          <p:to>
                                            <p:strVal val="visible"/>
                                          </p:to>
                                        </p:set>
                                        <p:anim calcmode="lin" valueType="num">
                                          <p:cBhvr>
                                            <p:cTn id="26" dur="500" fill="hold"/>
                                            <p:tgtEl>
                                              <p:spTgt spid="76"/>
                                            </p:tgtEl>
                                            <p:attrNameLst>
                                              <p:attrName>ppt_w</p:attrName>
                                            </p:attrNameLst>
                                          </p:cBhvr>
                                          <p:tavLst>
                                            <p:tav tm="0">
                                              <p:val>
                                                <p:fltVal val="0"/>
                                              </p:val>
                                            </p:tav>
                                            <p:tav tm="100000">
                                              <p:val>
                                                <p:strVal val="#ppt_w"/>
                                              </p:val>
                                            </p:tav>
                                          </p:tavLst>
                                        </p:anim>
                                        <p:anim calcmode="lin" valueType="num">
                                          <p:cBhvr>
                                            <p:cTn id="27" dur="500" fill="hold"/>
                                            <p:tgtEl>
                                              <p:spTgt spid="76"/>
                                            </p:tgtEl>
                                            <p:attrNameLst>
                                              <p:attrName>ppt_h</p:attrName>
                                            </p:attrNameLst>
                                          </p:cBhvr>
                                          <p:tavLst>
                                            <p:tav tm="0">
                                              <p:val>
                                                <p:fltVal val="0"/>
                                              </p:val>
                                            </p:tav>
                                            <p:tav tm="100000">
                                              <p:val>
                                                <p:strVal val="#ppt_h"/>
                                              </p:val>
                                            </p:tav>
                                          </p:tavLst>
                                        </p:anim>
                                        <p:animEffect transition="in" filter="fade">
                                          <p:cBhvr>
                                            <p:cTn id="28" dur="500"/>
                                            <p:tgtEl>
                                              <p:spTgt spid="76"/>
                                            </p:tgtEl>
                                          </p:cBhvr>
                                        </p:animEffect>
                                      </p:childTnLst>
                                    </p:cTn>
                                  </p:par>
                                </p:childTnLst>
                              </p:cTn>
                            </p:par>
                            <p:par>
                              <p:cTn id="29" fill="hold">
                                <p:stCondLst>
                                  <p:cond delay="1500"/>
                                </p:stCondLst>
                                <p:childTnLst>
                                  <p:par>
                                    <p:cTn id="30" presetID="22" presetClass="entr" presetSubtype="4" fill="hold" grpId="0" nodeType="afterEffect">
                                      <p:stCondLst>
                                        <p:cond delay="0"/>
                                      </p:stCondLst>
                                      <p:childTnLst>
                                        <p:set>
                                          <p:cBhvr>
                                            <p:cTn id="31" dur="1" fill="hold">
                                              <p:stCondLst>
                                                <p:cond delay="0"/>
                                              </p:stCondLst>
                                            </p:cTn>
                                            <p:tgtEl>
                                              <p:spTgt spid="66"/>
                                            </p:tgtEl>
                                            <p:attrNameLst>
                                              <p:attrName>style.visibility</p:attrName>
                                            </p:attrNameLst>
                                          </p:cBhvr>
                                          <p:to>
                                            <p:strVal val="visible"/>
                                          </p:to>
                                        </p:set>
                                        <p:animEffect transition="in" filter="wipe(down)">
                                          <p:cBhvr>
                                            <p:cTn id="32" dur="350"/>
                                            <p:tgtEl>
                                              <p:spTgt spid="66"/>
                                            </p:tgtEl>
                                          </p:cBhvr>
                                        </p:animEffect>
                                      </p:childTnLst>
                                    </p:cTn>
                                  </p:par>
                                </p:childTnLst>
                              </p:cTn>
                            </p:par>
                            <p:par>
                              <p:cTn id="33" fill="hold">
                                <p:stCondLst>
                                  <p:cond delay="2000"/>
                                </p:stCondLst>
                                <p:childTnLst>
                                  <p:par>
                                    <p:cTn id="34" presetID="22" presetClass="entr" presetSubtype="1" fill="hold" grpId="0" nodeType="afterEffect">
                                      <p:stCondLst>
                                        <p:cond delay="0"/>
                                      </p:stCondLst>
                                      <p:childTnLst>
                                        <p:set>
                                          <p:cBhvr>
                                            <p:cTn id="35" dur="1" fill="hold">
                                              <p:stCondLst>
                                                <p:cond delay="0"/>
                                              </p:stCondLst>
                                            </p:cTn>
                                            <p:tgtEl>
                                              <p:spTgt spid="65"/>
                                            </p:tgtEl>
                                            <p:attrNameLst>
                                              <p:attrName>style.visibility</p:attrName>
                                            </p:attrNameLst>
                                          </p:cBhvr>
                                          <p:to>
                                            <p:strVal val="visible"/>
                                          </p:to>
                                        </p:set>
                                        <p:animEffect transition="in" filter="wipe(up)">
                                          <p:cBhvr>
                                            <p:cTn id="36" dur="600"/>
                                            <p:tgtEl>
                                              <p:spTgt spid="65"/>
                                            </p:tgtEl>
                                          </p:cBhvr>
                                        </p:animEffect>
                                      </p:childTnLst>
                                    </p:cTn>
                                  </p:par>
                                </p:childTnLst>
                              </p:cTn>
                            </p:par>
                            <p:par>
                              <p:cTn id="37" fill="hold">
                                <p:stCondLst>
                                  <p:cond delay="3000"/>
                                </p:stCondLst>
                                <p:childTnLst>
                                  <p:par>
                                    <p:cTn id="38" presetID="10" presetClass="entr" presetSubtype="0" fill="hold" nodeType="afterEffect">
                                      <p:stCondLst>
                                        <p:cond delay="0"/>
                                      </p:stCondLst>
                                      <p:childTnLst>
                                        <p:set>
                                          <p:cBhvr>
                                            <p:cTn id="39" dur="1" fill="hold">
                                              <p:stCondLst>
                                                <p:cond delay="0"/>
                                              </p:stCondLst>
                                            </p:cTn>
                                            <p:tgtEl>
                                              <p:spTgt spid="52"/>
                                            </p:tgtEl>
                                            <p:attrNameLst>
                                              <p:attrName>style.visibility</p:attrName>
                                            </p:attrNameLst>
                                          </p:cBhvr>
                                          <p:to>
                                            <p:strVal val="visible"/>
                                          </p:to>
                                        </p:set>
                                        <p:animEffect transition="in" filter="fade">
                                          <p:cBhvr>
                                            <p:cTn id="40" dur="500"/>
                                            <p:tgtEl>
                                              <p:spTgt spid="52"/>
                                            </p:tgtEl>
                                          </p:cBhvr>
                                        </p:animEffect>
                                      </p:childTnLst>
                                    </p:cTn>
                                  </p:par>
                                </p:childTnLst>
                              </p:cTn>
                            </p:par>
                            <p:par>
                              <p:cTn id="41" fill="hold">
                                <p:stCondLst>
                                  <p:cond delay="3500"/>
                                </p:stCondLst>
                                <p:childTnLst>
                                  <p:par>
                                    <p:cTn id="42" presetID="1" presetClass="entr" presetSubtype="0" fill="hold" grpId="0" nodeType="afterEffect">
                                      <p:stCondLst>
                                        <p:cond delay="0"/>
                                      </p:stCondLst>
                                      <p:childTnLst>
                                        <p:set>
                                          <p:cBhvr>
                                            <p:cTn id="43" dur="1" fill="hold">
                                              <p:stCondLst>
                                                <p:cond delay="0"/>
                                              </p:stCondLst>
                                            </p:cTn>
                                            <p:tgtEl>
                                              <p:spTgt spid="44"/>
                                            </p:tgtEl>
                                            <p:attrNameLst>
                                              <p:attrName>style.visibility</p:attrName>
                                            </p:attrNameLst>
                                          </p:cBhvr>
                                          <p:to>
                                            <p:strVal val="visible"/>
                                          </p:to>
                                        </p:set>
                                      </p:childTnLst>
                                    </p:cTn>
                                  </p:par>
                                  <p:par>
                                    <p:cTn id="44" presetID="26" presetClass="emph" presetSubtype="0" fill="hold" grpId="1" nodeType="withEffect">
                                      <p:stCondLst>
                                        <p:cond delay="0"/>
                                      </p:stCondLst>
                                      <p:childTnLst>
                                        <p:animEffect transition="out" filter="fade">
                                          <p:cBhvr>
                                            <p:cTn id="45" dur="500" tmFilter="0, 0; .2, .5; .8, .5; 1, 0"/>
                                            <p:tgtEl>
                                              <p:spTgt spid="44"/>
                                            </p:tgtEl>
                                          </p:cBhvr>
                                        </p:animEffect>
                                        <p:animScale>
                                          <p:cBhvr>
                                            <p:cTn id="46" dur="250" autoRev="1" fill="hold"/>
                                            <p:tgtEl>
                                              <p:spTgt spid="44"/>
                                            </p:tgtEl>
                                          </p:cBhvr>
                                          <p:by x="105000" y="105000"/>
                                        </p:animScale>
                                      </p:childTnLst>
                                    </p:cTn>
                                  </p:par>
                                </p:childTnLst>
                              </p:cTn>
                            </p:par>
                            <p:par>
                              <p:cTn id="47" fill="hold">
                                <p:stCondLst>
                                  <p:cond delay="3500"/>
                                </p:stCondLst>
                                <p:childTnLst>
                                  <p:par>
                                    <p:cTn id="48" presetID="22" presetClass="entr" presetSubtype="8" fill="hold" grpId="0" nodeType="afterEffect">
                                      <p:stCondLst>
                                        <p:cond delay="0"/>
                                      </p:stCondLst>
                                      <p:childTnLst>
                                        <p:set>
                                          <p:cBhvr>
                                            <p:cTn id="49" dur="1" fill="hold">
                                              <p:stCondLst>
                                                <p:cond delay="0"/>
                                              </p:stCondLst>
                                            </p:cTn>
                                            <p:tgtEl>
                                              <p:spTgt spid="41"/>
                                            </p:tgtEl>
                                            <p:attrNameLst>
                                              <p:attrName>style.visibility</p:attrName>
                                            </p:attrNameLst>
                                          </p:cBhvr>
                                          <p:to>
                                            <p:strVal val="visible"/>
                                          </p:to>
                                        </p:set>
                                        <p:animEffect transition="in" filter="wipe(left)">
                                          <p:cBhvr>
                                            <p:cTn id="50" dur="500"/>
                                            <p:tgtEl>
                                              <p:spTgt spid="41"/>
                                            </p:tgtEl>
                                          </p:cBhvr>
                                        </p:animEffect>
                                      </p:childTnLst>
                                    </p:cTn>
                                  </p:par>
                                  <p:par>
                                    <p:cTn id="51" presetID="22" presetClass="entr" presetSubtype="8" fill="hold" grpId="0" nodeType="withEffect">
                                      <p:stCondLst>
                                        <p:cond delay="0"/>
                                      </p:stCondLst>
                                      <p:childTnLst>
                                        <p:set>
                                          <p:cBhvr>
                                            <p:cTn id="52" dur="1" fill="hold">
                                              <p:stCondLst>
                                                <p:cond delay="0"/>
                                              </p:stCondLst>
                                            </p:cTn>
                                            <p:tgtEl>
                                              <p:spTgt spid="45"/>
                                            </p:tgtEl>
                                            <p:attrNameLst>
                                              <p:attrName>style.visibility</p:attrName>
                                            </p:attrNameLst>
                                          </p:cBhvr>
                                          <p:to>
                                            <p:strVal val="visible"/>
                                          </p:to>
                                        </p:set>
                                        <p:animEffect transition="in" filter="wipe(left)">
                                          <p:cBhvr>
                                            <p:cTn id="53" dur="500"/>
                                            <p:tgtEl>
                                              <p:spTgt spid="45"/>
                                            </p:tgtEl>
                                          </p:cBhvr>
                                        </p:animEffect>
                                      </p:childTnLst>
                                    </p:cTn>
                                  </p:par>
                                </p:childTnLst>
                              </p:cTn>
                            </p:par>
                            <p:par>
                              <p:cTn id="54" fill="hold">
                                <p:stCondLst>
                                  <p:cond delay="4000"/>
                                </p:stCondLst>
                                <p:childTnLst>
                                  <p:par>
                                    <p:cTn id="55" presetID="22" presetClass="entr" presetSubtype="1" fill="hold" nodeType="afterEffect">
                                      <p:stCondLst>
                                        <p:cond delay="0"/>
                                      </p:stCondLst>
                                      <p:childTnLst>
                                        <p:set>
                                          <p:cBhvr>
                                            <p:cTn id="56" dur="1" fill="hold">
                                              <p:stCondLst>
                                                <p:cond delay="0"/>
                                              </p:stCondLst>
                                            </p:cTn>
                                            <p:tgtEl>
                                              <p:spTgt spid="50"/>
                                            </p:tgtEl>
                                            <p:attrNameLst>
                                              <p:attrName>style.visibility</p:attrName>
                                            </p:attrNameLst>
                                          </p:cBhvr>
                                          <p:to>
                                            <p:strVal val="visible"/>
                                          </p:to>
                                        </p:set>
                                        <p:animEffect transition="in" filter="wipe(up)">
                                          <p:cBhvr>
                                            <p:cTn id="57" dur="750"/>
                                            <p:tgtEl>
                                              <p:spTgt spid="50"/>
                                            </p:tgtEl>
                                          </p:cBhvr>
                                        </p:animEffect>
                                      </p:childTnLst>
                                    </p:cTn>
                                  </p:par>
                                </p:childTnLst>
                              </p:cTn>
                            </p:par>
                            <p:par>
                              <p:cTn id="58" fill="hold">
                                <p:stCondLst>
                                  <p:cond delay="5000"/>
                                </p:stCondLst>
                                <p:childTnLst>
                                  <p:par>
                                    <p:cTn id="59" presetID="10" presetClass="entr" presetSubtype="0" fill="hold" nodeType="afterEffect">
                                      <p:stCondLst>
                                        <p:cond delay="0"/>
                                      </p:stCondLst>
                                      <p:childTnLst>
                                        <p:set>
                                          <p:cBhvr>
                                            <p:cTn id="60" dur="1" fill="hold">
                                              <p:stCondLst>
                                                <p:cond delay="0"/>
                                              </p:stCondLst>
                                            </p:cTn>
                                            <p:tgtEl>
                                              <p:spTgt spid="57"/>
                                            </p:tgtEl>
                                            <p:attrNameLst>
                                              <p:attrName>style.visibility</p:attrName>
                                            </p:attrNameLst>
                                          </p:cBhvr>
                                          <p:to>
                                            <p:strVal val="visible"/>
                                          </p:to>
                                        </p:set>
                                        <p:animEffect transition="in" filter="fade">
                                          <p:cBhvr>
                                            <p:cTn id="61" dur="500"/>
                                            <p:tgtEl>
                                              <p:spTgt spid="57"/>
                                            </p:tgtEl>
                                          </p:cBhvr>
                                        </p:animEffect>
                                      </p:childTnLst>
                                    </p:cTn>
                                  </p:par>
                                </p:childTnLst>
                              </p:cTn>
                            </p:par>
                            <p:par>
                              <p:cTn id="62" fill="hold">
                                <p:stCondLst>
                                  <p:cond delay="5500"/>
                                </p:stCondLst>
                                <p:childTnLst>
                                  <p:par>
                                    <p:cTn id="63" presetID="1" presetClass="entr" presetSubtype="0" fill="hold" grpId="0" nodeType="afterEffect">
                                      <p:stCondLst>
                                        <p:cond delay="0"/>
                                      </p:stCondLst>
                                      <p:childTnLst>
                                        <p:set>
                                          <p:cBhvr>
                                            <p:cTn id="64" dur="1" fill="hold">
                                              <p:stCondLst>
                                                <p:cond delay="0"/>
                                              </p:stCondLst>
                                            </p:cTn>
                                            <p:tgtEl>
                                              <p:spTgt spid="48"/>
                                            </p:tgtEl>
                                            <p:attrNameLst>
                                              <p:attrName>style.visibility</p:attrName>
                                            </p:attrNameLst>
                                          </p:cBhvr>
                                          <p:to>
                                            <p:strVal val="visible"/>
                                          </p:to>
                                        </p:set>
                                      </p:childTnLst>
                                    </p:cTn>
                                  </p:par>
                                  <p:par>
                                    <p:cTn id="65" presetID="26" presetClass="emph" presetSubtype="0" fill="hold" grpId="1" nodeType="withEffect">
                                      <p:stCondLst>
                                        <p:cond delay="0"/>
                                      </p:stCondLst>
                                      <p:childTnLst>
                                        <p:animEffect transition="out" filter="fade">
                                          <p:cBhvr>
                                            <p:cTn id="66" dur="500" tmFilter="0, 0; .2, .5; .8, .5; 1, 0"/>
                                            <p:tgtEl>
                                              <p:spTgt spid="48"/>
                                            </p:tgtEl>
                                          </p:cBhvr>
                                        </p:animEffect>
                                        <p:animScale>
                                          <p:cBhvr>
                                            <p:cTn id="67" dur="250" autoRev="1" fill="hold"/>
                                            <p:tgtEl>
                                              <p:spTgt spid="48"/>
                                            </p:tgtEl>
                                          </p:cBhvr>
                                          <p:by x="105000" y="105000"/>
                                        </p:animScale>
                                      </p:childTnLst>
                                    </p:cTn>
                                  </p:par>
                                </p:childTnLst>
                              </p:cTn>
                            </p:par>
                            <p:par>
                              <p:cTn id="68" fill="hold">
                                <p:stCondLst>
                                  <p:cond delay="5500"/>
                                </p:stCondLst>
                                <p:childTnLst>
                                  <p:par>
                                    <p:cTn id="69" presetID="22" presetClass="entr" presetSubtype="2" fill="hold" grpId="0" nodeType="afterEffect">
                                      <p:stCondLst>
                                        <p:cond delay="0"/>
                                      </p:stCondLst>
                                      <p:childTnLst>
                                        <p:set>
                                          <p:cBhvr>
                                            <p:cTn id="70" dur="1" fill="hold">
                                              <p:stCondLst>
                                                <p:cond delay="0"/>
                                              </p:stCondLst>
                                            </p:cTn>
                                            <p:tgtEl>
                                              <p:spTgt spid="43"/>
                                            </p:tgtEl>
                                            <p:attrNameLst>
                                              <p:attrName>style.visibility</p:attrName>
                                            </p:attrNameLst>
                                          </p:cBhvr>
                                          <p:to>
                                            <p:strVal val="visible"/>
                                          </p:to>
                                        </p:set>
                                        <p:animEffect transition="in" filter="wipe(right)">
                                          <p:cBhvr>
                                            <p:cTn id="71" dur="500"/>
                                            <p:tgtEl>
                                              <p:spTgt spid="43"/>
                                            </p:tgtEl>
                                          </p:cBhvr>
                                        </p:animEffect>
                                      </p:childTnLst>
                                    </p:cTn>
                                  </p:par>
                                </p:childTnLst>
                              </p:cTn>
                            </p:par>
                            <p:par>
                              <p:cTn id="72" fill="hold">
                                <p:stCondLst>
                                  <p:cond delay="6000"/>
                                </p:stCondLst>
                                <p:childTnLst>
                                  <p:par>
                                    <p:cTn id="73" presetID="22" presetClass="entr" presetSubtype="2" fill="hold" grpId="0" nodeType="afterEffect">
                                      <p:stCondLst>
                                        <p:cond delay="0"/>
                                      </p:stCondLst>
                                      <p:childTnLst>
                                        <p:set>
                                          <p:cBhvr>
                                            <p:cTn id="74" dur="1" fill="hold">
                                              <p:stCondLst>
                                                <p:cond delay="0"/>
                                              </p:stCondLst>
                                            </p:cTn>
                                            <p:tgtEl>
                                              <p:spTgt spid="49"/>
                                            </p:tgtEl>
                                            <p:attrNameLst>
                                              <p:attrName>style.visibility</p:attrName>
                                            </p:attrNameLst>
                                          </p:cBhvr>
                                          <p:to>
                                            <p:strVal val="visible"/>
                                          </p:to>
                                        </p:set>
                                        <p:animEffect transition="in" filter="wipe(right)">
                                          <p:cBhvr>
                                            <p:cTn id="75" dur="500"/>
                                            <p:tgtEl>
                                              <p:spTgt spid="49"/>
                                            </p:tgtEl>
                                          </p:cBhvr>
                                        </p:animEffect>
                                      </p:childTnLst>
                                    </p:cTn>
                                  </p:par>
                                </p:childTnLst>
                              </p:cTn>
                            </p:par>
                            <p:par>
                              <p:cTn id="76" fill="hold">
                                <p:stCondLst>
                                  <p:cond delay="6500"/>
                                </p:stCondLst>
                                <p:childTnLst>
                                  <p:par>
                                    <p:cTn id="77" presetID="22" presetClass="entr" presetSubtype="8" fill="hold" nodeType="afterEffect">
                                      <p:stCondLst>
                                        <p:cond delay="0"/>
                                      </p:stCondLst>
                                      <p:childTnLst>
                                        <p:set>
                                          <p:cBhvr>
                                            <p:cTn id="78" dur="1" fill="hold">
                                              <p:stCondLst>
                                                <p:cond delay="0"/>
                                              </p:stCondLst>
                                            </p:cTn>
                                            <p:tgtEl>
                                              <p:spTgt spid="51"/>
                                            </p:tgtEl>
                                            <p:attrNameLst>
                                              <p:attrName>style.visibility</p:attrName>
                                            </p:attrNameLst>
                                          </p:cBhvr>
                                          <p:to>
                                            <p:strVal val="visible"/>
                                          </p:to>
                                        </p:set>
                                        <p:animEffect transition="in" filter="wipe(left)">
                                          <p:cBhvr>
                                            <p:cTn id="79" dur="250"/>
                                            <p:tgtEl>
                                              <p:spTgt spid="51"/>
                                            </p:tgtEl>
                                          </p:cBhvr>
                                        </p:animEffect>
                                      </p:childTnLst>
                                    </p:cTn>
                                  </p:par>
                                </p:childTnLst>
                              </p:cTn>
                            </p:par>
                            <p:par>
                              <p:cTn id="80" fill="hold">
                                <p:stCondLst>
                                  <p:cond delay="7000"/>
                                </p:stCondLst>
                                <p:childTnLst>
                                  <p:par>
                                    <p:cTn id="81" presetID="21" presetClass="entr" presetSubtype="1" fill="hold" nodeType="afterEffect">
                                      <p:stCondLst>
                                        <p:cond delay="0"/>
                                      </p:stCondLst>
                                      <p:childTnLst>
                                        <p:set>
                                          <p:cBhvr>
                                            <p:cTn id="82" dur="1" fill="hold">
                                              <p:stCondLst>
                                                <p:cond delay="0"/>
                                              </p:stCondLst>
                                            </p:cTn>
                                            <p:tgtEl>
                                              <p:spTgt spid="64"/>
                                            </p:tgtEl>
                                            <p:attrNameLst>
                                              <p:attrName>style.visibility</p:attrName>
                                            </p:attrNameLst>
                                          </p:cBhvr>
                                          <p:to>
                                            <p:strVal val="visible"/>
                                          </p:to>
                                        </p:set>
                                        <p:animEffect transition="in" filter="wheel(1)">
                                          <p:cBhvr>
                                            <p:cTn id="83" dur="1000"/>
                                            <p:tgtEl>
                                              <p:spTgt spid="64"/>
                                            </p:tgtEl>
                                          </p:cBhvr>
                                        </p:animEffect>
                                      </p:childTnLst>
                                    </p:cTn>
                                  </p:par>
                                </p:childTnLst>
                              </p:cTn>
                            </p:par>
                            <p:par>
                              <p:cTn id="84" fill="hold">
                                <p:stCondLst>
                                  <p:cond delay="8000"/>
                                </p:stCondLst>
                                <p:childTnLst>
                                  <p:par>
                                    <p:cTn id="85" presetID="10" presetClass="entr" presetSubtype="0" fill="hold" nodeType="afterEffect">
                                      <p:stCondLst>
                                        <p:cond delay="0"/>
                                      </p:stCondLst>
                                      <p:childTnLst>
                                        <p:set>
                                          <p:cBhvr>
                                            <p:cTn id="86" dur="1" fill="hold">
                                              <p:stCondLst>
                                                <p:cond delay="0"/>
                                              </p:stCondLst>
                                            </p:cTn>
                                            <p:tgtEl>
                                              <p:spTgt spid="61"/>
                                            </p:tgtEl>
                                            <p:attrNameLst>
                                              <p:attrName>style.visibility</p:attrName>
                                            </p:attrNameLst>
                                          </p:cBhvr>
                                          <p:to>
                                            <p:strVal val="visible"/>
                                          </p:to>
                                        </p:set>
                                        <p:animEffect transition="in" filter="fade">
                                          <p:cBhvr>
                                            <p:cTn id="87" dur="500"/>
                                            <p:tgtEl>
                                              <p:spTgt spid="61"/>
                                            </p:tgtEl>
                                          </p:cBhvr>
                                        </p:animEffect>
                                      </p:childTnLst>
                                    </p:cTn>
                                  </p:par>
                                </p:childTnLst>
                              </p:cTn>
                            </p:par>
                            <p:par>
                              <p:cTn id="88" fill="hold">
                                <p:stCondLst>
                                  <p:cond delay="8500"/>
                                </p:stCondLst>
                                <p:childTnLst>
                                  <p:par>
                                    <p:cTn id="89" presetID="1" presetClass="entr" presetSubtype="0" fill="hold" grpId="0" nodeType="afterEffect">
                                      <p:stCondLst>
                                        <p:cond delay="0"/>
                                      </p:stCondLst>
                                      <p:childTnLst>
                                        <p:set>
                                          <p:cBhvr>
                                            <p:cTn id="90" dur="1" fill="hold">
                                              <p:stCondLst>
                                                <p:cond delay="0"/>
                                              </p:stCondLst>
                                            </p:cTn>
                                            <p:tgtEl>
                                              <p:spTgt spid="46"/>
                                            </p:tgtEl>
                                            <p:attrNameLst>
                                              <p:attrName>style.visibility</p:attrName>
                                            </p:attrNameLst>
                                          </p:cBhvr>
                                          <p:to>
                                            <p:strVal val="visible"/>
                                          </p:to>
                                        </p:set>
                                      </p:childTnLst>
                                    </p:cTn>
                                  </p:par>
                                  <p:par>
                                    <p:cTn id="91" presetID="26" presetClass="emph" presetSubtype="0" fill="hold" grpId="1" nodeType="withEffect">
                                      <p:stCondLst>
                                        <p:cond delay="0"/>
                                      </p:stCondLst>
                                      <p:childTnLst>
                                        <p:animEffect transition="out" filter="fade">
                                          <p:cBhvr>
                                            <p:cTn id="92" dur="500" tmFilter="0, 0; .2, .5; .8, .5; 1, 0"/>
                                            <p:tgtEl>
                                              <p:spTgt spid="46"/>
                                            </p:tgtEl>
                                          </p:cBhvr>
                                        </p:animEffect>
                                        <p:animScale>
                                          <p:cBhvr>
                                            <p:cTn id="93" dur="250" autoRev="1" fill="hold"/>
                                            <p:tgtEl>
                                              <p:spTgt spid="46"/>
                                            </p:tgtEl>
                                          </p:cBhvr>
                                          <p:by x="105000" y="105000"/>
                                        </p:animScale>
                                      </p:childTnLst>
                                    </p:cTn>
                                  </p:par>
                                </p:childTnLst>
                              </p:cTn>
                            </p:par>
                            <p:par>
                              <p:cTn id="94" fill="hold">
                                <p:stCondLst>
                                  <p:cond delay="8500"/>
                                </p:stCondLst>
                                <p:childTnLst>
                                  <p:par>
                                    <p:cTn id="95" presetID="22" presetClass="entr" presetSubtype="8" fill="hold" grpId="0" nodeType="afterEffect">
                                      <p:stCondLst>
                                        <p:cond delay="0"/>
                                      </p:stCondLst>
                                      <p:childTnLst>
                                        <p:set>
                                          <p:cBhvr>
                                            <p:cTn id="96" dur="1" fill="hold">
                                              <p:stCondLst>
                                                <p:cond delay="0"/>
                                              </p:stCondLst>
                                            </p:cTn>
                                            <p:tgtEl>
                                              <p:spTgt spid="42"/>
                                            </p:tgtEl>
                                            <p:attrNameLst>
                                              <p:attrName>style.visibility</p:attrName>
                                            </p:attrNameLst>
                                          </p:cBhvr>
                                          <p:to>
                                            <p:strVal val="visible"/>
                                          </p:to>
                                        </p:set>
                                        <p:animEffect transition="in" filter="wipe(left)">
                                          <p:cBhvr>
                                            <p:cTn id="97" dur="500"/>
                                            <p:tgtEl>
                                              <p:spTgt spid="42"/>
                                            </p:tgtEl>
                                          </p:cBhvr>
                                        </p:animEffect>
                                      </p:childTnLst>
                                    </p:cTn>
                                  </p:par>
                                  <p:par>
                                    <p:cTn id="98" presetID="22" presetClass="entr" presetSubtype="8" fill="hold" grpId="0" nodeType="withEffect">
                                      <p:stCondLst>
                                        <p:cond delay="0"/>
                                      </p:stCondLst>
                                      <p:childTnLst>
                                        <p:set>
                                          <p:cBhvr>
                                            <p:cTn id="99" dur="1" fill="hold">
                                              <p:stCondLst>
                                                <p:cond delay="0"/>
                                              </p:stCondLst>
                                            </p:cTn>
                                            <p:tgtEl>
                                              <p:spTgt spid="47"/>
                                            </p:tgtEl>
                                            <p:attrNameLst>
                                              <p:attrName>style.visibility</p:attrName>
                                            </p:attrNameLst>
                                          </p:cBhvr>
                                          <p:to>
                                            <p:strVal val="visible"/>
                                          </p:to>
                                        </p:set>
                                        <p:animEffect transition="in" filter="wipe(left)">
                                          <p:cBhvr>
                                            <p:cTn id="100" dur="5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p:bldP spid="42" grpId="0"/>
          <p:bldP spid="43" grpId="0"/>
          <p:bldP spid="44" grpId="0" animBg="1"/>
          <p:bldP spid="44" grpId="1" animBg="1"/>
          <p:bldP spid="45" grpId="0"/>
          <p:bldP spid="46" grpId="0" animBg="1"/>
          <p:bldP spid="46" grpId="1" animBg="1"/>
          <p:bldP spid="47" grpId="0"/>
          <p:bldP spid="48" grpId="0" animBg="1"/>
          <p:bldP spid="48" grpId="1" animBg="1"/>
          <p:bldP spid="49" grpId="0"/>
          <p:bldP spid="65" grpId="0" animBg="1"/>
          <p:bldP spid="66" grpId="0" animBg="1"/>
          <p:bldP spid="69" grpId="0"/>
        </p:bldLst>
      </p:timing>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组合 23"/>
          <p:cNvGrpSpPr/>
          <p:nvPr/>
        </p:nvGrpSpPr>
        <p:grpSpPr>
          <a:xfrm>
            <a:off x="2528474" y="829450"/>
            <a:ext cx="4555093" cy="3689394"/>
            <a:chOff x="3565528" y="1087659"/>
            <a:chExt cx="6197797" cy="5019900"/>
          </a:xfrm>
        </p:grpSpPr>
        <p:sp>
          <p:nvSpPr>
            <p:cNvPr id="25" name="文本框 2"/>
            <p:cNvSpPr txBox="1">
              <a:spLocks noChangeArrowheads="1"/>
            </p:cNvSpPr>
            <p:nvPr>
              <p:custDataLst>
                <p:tags r:id="rId1"/>
              </p:custDataLst>
            </p:nvPr>
          </p:nvSpPr>
          <p:spPr bwMode="auto">
            <a:xfrm>
              <a:off x="4105289" y="1087659"/>
              <a:ext cx="4434778" cy="3229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ctr"/>
              <a:r>
                <a:rPr lang="en-US" altLang="zh-CN" sz="15425" b="1" dirty="0">
                  <a:solidFill>
                    <a:srgbClr val="AC0000"/>
                  </a:solidFill>
                  <a:latin typeface="Arial" panose="020B0604020202020204" pitchFamily="34" charset="0"/>
                  <a:ea typeface="微软雅黑" panose="020B0503020204020204" pitchFamily="34" charset="-122"/>
                  <a:cs typeface="Times New Roman" panose="02020603050405020304" pitchFamily="18" charset="0"/>
                  <a:sym typeface="Arial" panose="020B0604020202020204" pitchFamily="34" charset="0"/>
                </a:rPr>
                <a:t>03</a:t>
              </a:r>
              <a:endParaRPr lang="zh-CN" altLang="en-US" sz="15425" b="1" dirty="0">
                <a:solidFill>
                  <a:srgbClr val="AC0000"/>
                </a:solidFill>
                <a:latin typeface="Arial" panose="020B0604020202020204" pitchFamily="34" charset="0"/>
                <a:ea typeface="微软雅黑" panose="020B0503020204020204" pitchFamily="34" charset="-122"/>
                <a:cs typeface="Times New Roman" panose="02020603050405020304" pitchFamily="18" charset="0"/>
                <a:sym typeface="Arial" panose="020B0604020202020204" pitchFamily="34" charset="0"/>
              </a:endParaRPr>
            </a:p>
          </p:txBody>
        </p:sp>
        <p:cxnSp>
          <p:nvCxnSpPr>
            <p:cNvPr id="26" name="直接连接符 25"/>
            <p:cNvCxnSpPr/>
            <p:nvPr>
              <p:custDataLst>
                <p:tags r:id="rId2"/>
              </p:custDataLst>
            </p:nvPr>
          </p:nvCxnSpPr>
          <p:spPr>
            <a:xfrm>
              <a:off x="3817729" y="4895727"/>
              <a:ext cx="4860006" cy="0"/>
            </a:xfrm>
            <a:prstGeom prst="line">
              <a:avLst/>
            </a:prstGeom>
            <a:noFill/>
            <a:ln w="12700" cap="flat" cmpd="sng" algn="ctr">
              <a:solidFill>
                <a:sysClr val="windowText" lastClr="000000">
                  <a:lumMod val="20000"/>
                  <a:lumOff val="80000"/>
                </a:sysClr>
              </a:solidFill>
              <a:prstDash val="solid"/>
              <a:miter lim="800000"/>
              <a:headEnd type="oval"/>
              <a:tailEnd type="oval"/>
            </a:ln>
            <a:effectLst/>
          </p:spPr>
        </p:cxnSp>
        <p:sp>
          <p:nvSpPr>
            <p:cNvPr id="27" name="矩形 26"/>
            <p:cNvSpPr/>
            <p:nvPr/>
          </p:nvSpPr>
          <p:spPr>
            <a:xfrm>
              <a:off x="4862323" y="4020345"/>
              <a:ext cx="2920709" cy="753786"/>
            </a:xfrm>
            <a:prstGeom prst="rect">
              <a:avLst/>
            </a:prstGeom>
          </p:spPr>
          <p:txBody>
            <a:bodyPr wrap="square" lIns="0" tIns="0" rIns="0" bIns="0">
              <a:spAutoFit/>
            </a:bodyPr>
            <a:lstStyle/>
            <a:p>
              <a:r>
                <a:rPr lang="zh-CN" altLang="en-US" sz="3530" dirty="0">
                  <a:solidFill>
                    <a:srgbClr val="AC0000"/>
                  </a:solidFill>
                  <a:cs typeface="+mn-ea"/>
                  <a:sym typeface="Arial" panose="020B0604020202020204" pitchFamily="34" charset="0"/>
                </a:rPr>
                <a:t>  </a:t>
              </a:r>
              <a:r>
                <a:rPr lang="zh-CN" altLang="en-US" sz="3530" dirty="0">
                  <a:solidFill>
                    <a:srgbClr val="AC0000"/>
                  </a:solidFill>
                  <a:cs typeface="+mn-ea"/>
                </a:rPr>
                <a:t>评审指标</a:t>
              </a:r>
              <a:endParaRPr lang="zh-CN" altLang="en-US" sz="3530" dirty="0">
                <a:solidFill>
                  <a:srgbClr val="AC0000"/>
                </a:solidFill>
                <a:cs typeface="+mn-ea"/>
                <a:sym typeface="Arial" panose="020B0604020202020204" pitchFamily="34" charset="0"/>
              </a:endParaRPr>
            </a:p>
          </p:txBody>
        </p:sp>
        <p:sp>
          <p:nvSpPr>
            <p:cNvPr id="28" name="TextBox 11"/>
            <p:cNvSpPr txBox="1"/>
            <p:nvPr/>
          </p:nvSpPr>
          <p:spPr>
            <a:xfrm>
              <a:off x="3565528" y="4998472"/>
              <a:ext cx="2893003" cy="376893"/>
            </a:xfrm>
            <a:prstGeom prst="rect">
              <a:avLst/>
            </a:prstGeom>
            <a:noFill/>
          </p:spPr>
          <p:txBody>
            <a:bodyPr wrap="none" rtlCol="0">
              <a:spAutoFit/>
            </a:bodyPr>
            <a:lstStyle/>
            <a:p>
              <a:pPr marL="125730" lvl="1" indent="-125730" defTabSz="671830">
                <a:buFont typeface="Arial" panose="020B0604020202020204" pitchFamily="34" charset="0"/>
                <a:buChar char="•"/>
                <a:defRPr/>
              </a:pPr>
              <a:r>
                <a:rPr lang="zh-CN" altLang="en-US" sz="1175" kern="0" dirty="0">
                  <a:solidFill>
                    <a:srgbClr val="AC0000"/>
                  </a:solidFill>
                  <a:cs typeface="+mn-ea"/>
                </a:rPr>
                <a:t>线上一流课程评审指标</a:t>
              </a:r>
              <a:r>
                <a:rPr lang="zh-CN" altLang="en-US" sz="1200" b="0" i="0" dirty="0">
                  <a:solidFill>
                    <a:srgbClr val="FFFFFF"/>
                  </a:solidFill>
                  <a:effectLst/>
                  <a:latin typeface="-apple-system-font"/>
                </a:rPr>
                <a:t>指标</a:t>
              </a:r>
              <a:endParaRPr lang="en-US" altLang="zh-CN" sz="1175" kern="0" dirty="0">
                <a:solidFill>
                  <a:srgbClr val="AC0000"/>
                </a:solidFill>
                <a:sym typeface="Arial" panose="020B0604020202020204" pitchFamily="34" charset="0"/>
              </a:endParaRPr>
            </a:p>
          </p:txBody>
        </p:sp>
        <p:sp>
          <p:nvSpPr>
            <p:cNvPr id="29" name="TextBox 11"/>
            <p:cNvSpPr txBox="1"/>
            <p:nvPr/>
          </p:nvSpPr>
          <p:spPr>
            <a:xfrm>
              <a:off x="6879046" y="4990049"/>
              <a:ext cx="2474234" cy="371833"/>
            </a:xfrm>
            <a:prstGeom prst="rect">
              <a:avLst/>
            </a:prstGeom>
            <a:noFill/>
          </p:spPr>
          <p:txBody>
            <a:bodyPr wrap="none" rtlCol="0">
              <a:spAutoFit/>
            </a:bodyPr>
            <a:lstStyle/>
            <a:p>
              <a:pPr marL="125730" lvl="1" indent="-125730" defTabSz="671830">
                <a:buFont typeface="Arial" panose="020B0604020202020204" pitchFamily="34" charset="0"/>
                <a:buChar char="•"/>
                <a:defRPr/>
              </a:pPr>
              <a:r>
                <a:rPr lang="zh-CN" altLang="en-US" sz="1175" kern="0" dirty="0">
                  <a:solidFill>
                    <a:srgbClr val="AC0000"/>
                  </a:solidFill>
                  <a:cs typeface="+mn-ea"/>
                </a:rPr>
                <a:t>线下一流课程评审指标</a:t>
              </a:r>
              <a:endParaRPr lang="en-US" altLang="zh-CN" sz="1175" kern="0" dirty="0">
                <a:solidFill>
                  <a:srgbClr val="AC0000"/>
                </a:solidFill>
                <a:cs typeface="+mn-ea"/>
                <a:sym typeface="Arial" panose="020B0604020202020204" pitchFamily="34" charset="0"/>
              </a:endParaRPr>
            </a:p>
          </p:txBody>
        </p:sp>
        <p:sp>
          <p:nvSpPr>
            <p:cNvPr id="30" name="TextBox 11"/>
            <p:cNvSpPr txBox="1"/>
            <p:nvPr/>
          </p:nvSpPr>
          <p:spPr>
            <a:xfrm>
              <a:off x="3565528" y="5344874"/>
              <a:ext cx="4140589" cy="762685"/>
            </a:xfrm>
            <a:prstGeom prst="rect">
              <a:avLst/>
            </a:prstGeom>
            <a:noFill/>
          </p:spPr>
          <p:txBody>
            <a:bodyPr wrap="none" rtlCol="0">
              <a:spAutoFit/>
            </a:bodyPr>
            <a:lstStyle/>
            <a:p>
              <a:pPr marL="125730" lvl="1" indent="-125730" defTabSz="671830">
                <a:buFont typeface="Arial" panose="020B0604020202020204" pitchFamily="34" charset="0"/>
                <a:buChar char="•"/>
                <a:defRPr/>
              </a:pPr>
              <a:r>
                <a:rPr lang="zh-CN" altLang="en-US" sz="1175" kern="0" dirty="0">
                  <a:solidFill>
                    <a:srgbClr val="AC0000"/>
                  </a:solidFill>
                  <a:cs typeface="+mn-ea"/>
                </a:rPr>
                <a:t>线上线下混合式一流课程评审指标</a:t>
              </a:r>
              <a:endParaRPr lang="en-US" altLang="zh-CN" sz="1175" kern="0" dirty="0">
                <a:solidFill>
                  <a:srgbClr val="AC0000"/>
                </a:solidFill>
                <a:cs typeface="+mn-ea"/>
              </a:endParaRPr>
            </a:p>
            <a:p>
              <a:pPr marL="125730" lvl="1" indent="-125730" defTabSz="671830">
                <a:spcBef>
                  <a:spcPts val="800"/>
                </a:spcBef>
                <a:buFont typeface="Arial" panose="020B0604020202020204" pitchFamily="34" charset="0"/>
                <a:buChar char="•"/>
                <a:defRPr/>
              </a:pPr>
              <a:r>
                <a:rPr lang="zh-CN" altLang="en-US" sz="1175" i="0" kern="0" dirty="0">
                  <a:solidFill>
                    <a:srgbClr val="AC0000"/>
                  </a:solidFill>
                  <a:effectLst/>
                  <a:latin typeface="-apple-system-font"/>
                  <a:cs typeface="+mn-ea"/>
                </a:rPr>
                <a:t>社会实践一流课程评审指标</a:t>
              </a:r>
              <a:r>
                <a:rPr lang="zh-CN" altLang="en-US" sz="1200" b="0" i="0" dirty="0">
                  <a:solidFill>
                    <a:srgbClr val="FFFFFF"/>
                  </a:solidFill>
                  <a:effectLst/>
                  <a:latin typeface="-apple-system-font"/>
                </a:rPr>
                <a:t>课程评审指标</a:t>
              </a:r>
              <a:endParaRPr lang="en-US" altLang="zh-CN" sz="1175" kern="0" dirty="0">
                <a:solidFill>
                  <a:srgbClr val="AC0000"/>
                </a:solidFill>
                <a:sym typeface="Arial" panose="020B0604020202020204" pitchFamily="34" charset="0"/>
              </a:endParaRPr>
            </a:p>
          </p:txBody>
        </p:sp>
        <p:sp>
          <p:nvSpPr>
            <p:cNvPr id="31" name="TextBox 11"/>
            <p:cNvSpPr txBox="1"/>
            <p:nvPr/>
          </p:nvSpPr>
          <p:spPr>
            <a:xfrm>
              <a:off x="6879046" y="5317429"/>
              <a:ext cx="2884279" cy="371833"/>
            </a:xfrm>
            <a:prstGeom prst="rect">
              <a:avLst/>
            </a:prstGeom>
            <a:noFill/>
          </p:spPr>
          <p:txBody>
            <a:bodyPr wrap="none" rtlCol="0">
              <a:spAutoFit/>
            </a:bodyPr>
            <a:lstStyle/>
            <a:p>
              <a:pPr marL="125730" lvl="1" indent="-125730" defTabSz="671830">
                <a:buFont typeface="Arial" panose="020B0604020202020204" pitchFamily="34" charset="0"/>
                <a:buChar char="•"/>
                <a:defRPr/>
              </a:pPr>
              <a:r>
                <a:rPr lang="zh-CN" altLang="en-US" sz="1175" kern="0" dirty="0">
                  <a:solidFill>
                    <a:srgbClr val="AC0000"/>
                  </a:solidFill>
                  <a:cs typeface="+mn-ea"/>
                </a:rPr>
                <a:t>虚拟仿真一流课程评审指标</a:t>
              </a:r>
              <a:endParaRPr lang="en-US" altLang="zh-CN" sz="1175" kern="0" dirty="0">
                <a:solidFill>
                  <a:srgbClr val="AC0000"/>
                </a:solidFill>
                <a:cs typeface="+mn-ea"/>
                <a:sym typeface="Arial" panose="020B0604020202020204" pitchFamily="34" charset="0"/>
              </a:endParaRPr>
            </a:p>
          </p:txBody>
        </p:sp>
      </p:grpSp>
    </p:spTree>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1" name="组合 40"/>
          <p:cNvGrpSpPr/>
          <p:nvPr/>
        </p:nvGrpSpPr>
        <p:grpSpPr>
          <a:xfrm>
            <a:off x="4479245" y="1269860"/>
            <a:ext cx="1855575" cy="3203848"/>
            <a:chOff x="6038450" y="1700808"/>
            <a:chExt cx="2663006" cy="4597964"/>
          </a:xfrm>
          <a:solidFill>
            <a:srgbClr val="AC0000"/>
          </a:solidFill>
        </p:grpSpPr>
        <p:sp>
          <p:nvSpPr>
            <p:cNvPr id="42" name="Rectangle 7"/>
            <p:cNvSpPr>
              <a:spLocks noChangeArrowheads="1"/>
            </p:cNvSpPr>
            <p:nvPr/>
          </p:nvSpPr>
          <p:spPr bwMode="auto">
            <a:xfrm>
              <a:off x="8102100" y="1700808"/>
              <a:ext cx="599356" cy="565589"/>
            </a:xfrm>
            <a:prstGeom prst="rect">
              <a:avLst/>
            </a:prstGeom>
            <a:grpFill/>
            <a:ln>
              <a:noFill/>
            </a:ln>
            <a:effectLst>
              <a:outerShdw blurRad="149987" dist="250190" dir="8460000" algn="ctr">
                <a:srgbClr val="000000">
                  <a:alpha val="28000"/>
                </a:srgbClr>
              </a:outerShdw>
            </a:effectLst>
          </p:spPr>
          <p:txBody>
            <a:bodyPr vert="horz" wrap="square" lIns="80524" tIns="40261" rIns="80524" bIns="40261" numCol="1" anchor="t" anchorCtr="0" compatLnSpc="1"/>
            <a:lstStyle/>
            <a:p>
              <a:pPr>
                <a:lnSpc>
                  <a:spcPct val="130000"/>
                </a:lnSpc>
              </a:pPr>
              <a:endParaRPr lang="zh-CN" altLang="en-US" sz="1585" dirty="0">
                <a:cs typeface="+mn-ea"/>
                <a:sym typeface="+mn-lt"/>
              </a:endParaRPr>
            </a:p>
          </p:txBody>
        </p:sp>
        <p:sp>
          <p:nvSpPr>
            <p:cNvPr id="43" name="Freeform 10"/>
            <p:cNvSpPr/>
            <p:nvPr/>
          </p:nvSpPr>
          <p:spPr bwMode="auto">
            <a:xfrm>
              <a:off x="6038450" y="1700808"/>
              <a:ext cx="1896764" cy="4597964"/>
            </a:xfrm>
            <a:custGeom>
              <a:avLst/>
              <a:gdLst>
                <a:gd name="T0" fmla="*/ 268 w 849"/>
                <a:gd name="T1" fmla="*/ 2168 h 2168"/>
                <a:gd name="T2" fmla="*/ 268 w 849"/>
                <a:gd name="T3" fmla="*/ 428 h 2168"/>
                <a:gd name="T4" fmla="*/ 429 w 849"/>
                <a:gd name="T5" fmla="*/ 267 h 2168"/>
                <a:gd name="T6" fmla="*/ 849 w 849"/>
                <a:gd name="T7" fmla="*/ 267 h 2168"/>
                <a:gd name="T8" fmla="*/ 849 w 849"/>
                <a:gd name="T9" fmla="*/ 0 h 2168"/>
                <a:gd name="T10" fmla="*/ 294 w 849"/>
                <a:gd name="T11" fmla="*/ 0 h 2168"/>
                <a:gd name="T12" fmla="*/ 0 w 849"/>
                <a:gd name="T13" fmla="*/ 294 h 2168"/>
                <a:gd name="T14" fmla="*/ 0 w 849"/>
                <a:gd name="T15" fmla="*/ 2168 h 2168"/>
                <a:gd name="T16" fmla="*/ 268 w 849"/>
                <a:gd name="T17" fmla="*/ 2168 h 2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49" h="2168">
                  <a:moveTo>
                    <a:pt x="268" y="2168"/>
                  </a:moveTo>
                  <a:cubicBezTo>
                    <a:pt x="268" y="428"/>
                    <a:pt x="268" y="428"/>
                    <a:pt x="268" y="428"/>
                  </a:cubicBezTo>
                  <a:cubicBezTo>
                    <a:pt x="268" y="339"/>
                    <a:pt x="339" y="267"/>
                    <a:pt x="429" y="267"/>
                  </a:cubicBezTo>
                  <a:cubicBezTo>
                    <a:pt x="849" y="267"/>
                    <a:pt x="849" y="267"/>
                    <a:pt x="849" y="267"/>
                  </a:cubicBezTo>
                  <a:cubicBezTo>
                    <a:pt x="849" y="0"/>
                    <a:pt x="849" y="0"/>
                    <a:pt x="849" y="0"/>
                  </a:cubicBezTo>
                  <a:cubicBezTo>
                    <a:pt x="294" y="0"/>
                    <a:pt x="294" y="0"/>
                    <a:pt x="294" y="0"/>
                  </a:cubicBezTo>
                  <a:cubicBezTo>
                    <a:pt x="131" y="0"/>
                    <a:pt x="0" y="131"/>
                    <a:pt x="0" y="294"/>
                  </a:cubicBezTo>
                  <a:cubicBezTo>
                    <a:pt x="0" y="2168"/>
                    <a:pt x="0" y="2168"/>
                    <a:pt x="0" y="2168"/>
                  </a:cubicBezTo>
                  <a:cubicBezTo>
                    <a:pt x="117" y="2168"/>
                    <a:pt x="150" y="2168"/>
                    <a:pt x="268" y="2168"/>
                  </a:cubicBezTo>
                  <a:close/>
                </a:path>
              </a:pathLst>
            </a:custGeom>
            <a:grpFill/>
            <a:ln>
              <a:noFill/>
            </a:ln>
            <a:effectLst>
              <a:outerShdw blurRad="149987" dist="250190" dir="8460000" algn="ctr">
                <a:srgbClr val="000000">
                  <a:alpha val="28000"/>
                </a:srgbClr>
              </a:outerShdw>
            </a:effectLst>
          </p:spPr>
          <p:txBody>
            <a:bodyPr vert="horz" wrap="square" lIns="80524" tIns="40261" rIns="80524" bIns="40261" numCol="1" anchor="t" anchorCtr="0" compatLnSpc="1"/>
            <a:lstStyle/>
            <a:p>
              <a:pPr>
                <a:lnSpc>
                  <a:spcPct val="130000"/>
                </a:lnSpc>
              </a:pPr>
              <a:endParaRPr lang="zh-CN" altLang="en-US" sz="1585" dirty="0">
                <a:cs typeface="+mn-ea"/>
                <a:sym typeface="+mn-lt"/>
              </a:endParaRPr>
            </a:p>
          </p:txBody>
        </p:sp>
      </p:grpSp>
      <p:grpSp>
        <p:nvGrpSpPr>
          <p:cNvPr id="44" name="组合 43"/>
          <p:cNvGrpSpPr/>
          <p:nvPr/>
        </p:nvGrpSpPr>
        <p:grpSpPr>
          <a:xfrm>
            <a:off x="2581016" y="2019088"/>
            <a:ext cx="1855576" cy="2454621"/>
            <a:chOff x="3773819" y="2782581"/>
            <a:chExt cx="2663007" cy="3522720"/>
          </a:xfrm>
          <a:solidFill>
            <a:srgbClr val="AC0000"/>
          </a:solidFill>
        </p:grpSpPr>
        <p:sp>
          <p:nvSpPr>
            <p:cNvPr id="45" name="Rectangle 13"/>
            <p:cNvSpPr>
              <a:spLocks noChangeArrowheads="1"/>
            </p:cNvSpPr>
            <p:nvPr/>
          </p:nvSpPr>
          <p:spPr bwMode="auto">
            <a:xfrm>
              <a:off x="3773819" y="2782581"/>
              <a:ext cx="599356" cy="565589"/>
            </a:xfrm>
            <a:prstGeom prst="rect">
              <a:avLst/>
            </a:prstGeom>
            <a:grpFill/>
            <a:ln>
              <a:noFill/>
            </a:ln>
            <a:effectLst>
              <a:outerShdw blurRad="149987" dist="250190" dir="8460000" algn="ctr">
                <a:srgbClr val="000000">
                  <a:alpha val="28000"/>
                </a:srgbClr>
              </a:outerShdw>
            </a:effectLst>
          </p:spPr>
          <p:txBody>
            <a:bodyPr vert="horz" wrap="square" lIns="80524" tIns="40261" rIns="80524" bIns="40261" numCol="1" anchor="t" anchorCtr="0" compatLnSpc="1"/>
            <a:lstStyle/>
            <a:p>
              <a:pPr>
                <a:lnSpc>
                  <a:spcPct val="130000"/>
                </a:lnSpc>
              </a:pPr>
              <a:endParaRPr lang="zh-CN" altLang="en-US" sz="1585" dirty="0">
                <a:cs typeface="+mn-ea"/>
                <a:sym typeface="+mn-lt"/>
              </a:endParaRPr>
            </a:p>
          </p:txBody>
        </p:sp>
        <p:sp>
          <p:nvSpPr>
            <p:cNvPr id="46" name="Freeform 16"/>
            <p:cNvSpPr/>
            <p:nvPr/>
          </p:nvSpPr>
          <p:spPr bwMode="auto">
            <a:xfrm>
              <a:off x="4540062" y="2789111"/>
              <a:ext cx="1896764" cy="3516190"/>
            </a:xfrm>
            <a:custGeom>
              <a:avLst/>
              <a:gdLst>
                <a:gd name="T0" fmla="*/ 845 w 849"/>
                <a:gd name="T1" fmla="*/ 247 h 1658"/>
                <a:gd name="T2" fmla="*/ 752 w 849"/>
                <a:gd name="T3" fmla="*/ 76 h 1658"/>
                <a:gd name="T4" fmla="*/ 752 w 849"/>
                <a:gd name="T5" fmla="*/ 76 h 1658"/>
                <a:gd name="T6" fmla="*/ 752 w 849"/>
                <a:gd name="T7" fmla="*/ 76 h 1658"/>
                <a:gd name="T8" fmla="*/ 671 w 849"/>
                <a:gd name="T9" fmla="*/ 24 h 1658"/>
                <a:gd name="T10" fmla="*/ 555 w 849"/>
                <a:gd name="T11" fmla="*/ 0 h 1658"/>
                <a:gd name="T12" fmla="*/ 0 w 849"/>
                <a:gd name="T13" fmla="*/ 0 h 1658"/>
                <a:gd name="T14" fmla="*/ 0 w 849"/>
                <a:gd name="T15" fmla="*/ 267 h 1658"/>
                <a:gd name="T16" fmla="*/ 501 w 849"/>
                <a:gd name="T17" fmla="*/ 267 h 1658"/>
                <a:gd name="T18" fmla="*/ 567 w 849"/>
                <a:gd name="T19" fmla="*/ 303 h 1658"/>
                <a:gd name="T20" fmla="*/ 581 w 849"/>
                <a:gd name="T21" fmla="*/ 348 h 1658"/>
                <a:gd name="T22" fmla="*/ 581 w 849"/>
                <a:gd name="T23" fmla="*/ 720 h 1658"/>
                <a:gd name="T24" fmla="*/ 581 w 849"/>
                <a:gd name="T25" fmla="*/ 1658 h 1658"/>
                <a:gd name="T26" fmla="*/ 752 w 849"/>
                <a:gd name="T27" fmla="*/ 1658 h 1658"/>
                <a:gd name="T28" fmla="*/ 849 w 849"/>
                <a:gd name="T29" fmla="*/ 1658 h 1658"/>
                <a:gd name="T30" fmla="*/ 849 w 849"/>
                <a:gd name="T31" fmla="*/ 1080 h 1658"/>
                <a:gd name="T32" fmla="*/ 849 w 849"/>
                <a:gd name="T33" fmla="*/ 296 h 1658"/>
                <a:gd name="T34" fmla="*/ 849 w 849"/>
                <a:gd name="T35" fmla="*/ 294 h 1658"/>
                <a:gd name="T36" fmla="*/ 845 w 849"/>
                <a:gd name="T37" fmla="*/ 247 h 16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49" h="1658">
                  <a:moveTo>
                    <a:pt x="845" y="247"/>
                  </a:moveTo>
                  <a:cubicBezTo>
                    <a:pt x="834" y="179"/>
                    <a:pt x="800" y="119"/>
                    <a:pt x="752" y="76"/>
                  </a:cubicBezTo>
                  <a:cubicBezTo>
                    <a:pt x="752" y="76"/>
                    <a:pt x="752" y="76"/>
                    <a:pt x="752" y="76"/>
                  </a:cubicBezTo>
                  <a:cubicBezTo>
                    <a:pt x="752" y="76"/>
                    <a:pt x="752" y="76"/>
                    <a:pt x="752" y="76"/>
                  </a:cubicBezTo>
                  <a:cubicBezTo>
                    <a:pt x="728" y="54"/>
                    <a:pt x="701" y="37"/>
                    <a:pt x="671" y="24"/>
                  </a:cubicBezTo>
                  <a:cubicBezTo>
                    <a:pt x="635" y="8"/>
                    <a:pt x="596" y="0"/>
                    <a:pt x="555" y="0"/>
                  </a:cubicBezTo>
                  <a:cubicBezTo>
                    <a:pt x="0" y="0"/>
                    <a:pt x="0" y="0"/>
                    <a:pt x="0" y="0"/>
                  </a:cubicBezTo>
                  <a:cubicBezTo>
                    <a:pt x="0" y="267"/>
                    <a:pt x="0" y="267"/>
                    <a:pt x="0" y="267"/>
                  </a:cubicBezTo>
                  <a:cubicBezTo>
                    <a:pt x="501" y="267"/>
                    <a:pt x="501" y="267"/>
                    <a:pt x="501" y="267"/>
                  </a:cubicBezTo>
                  <a:cubicBezTo>
                    <a:pt x="528" y="267"/>
                    <a:pt x="553" y="281"/>
                    <a:pt x="567" y="303"/>
                  </a:cubicBezTo>
                  <a:cubicBezTo>
                    <a:pt x="576" y="316"/>
                    <a:pt x="581" y="331"/>
                    <a:pt x="581" y="348"/>
                  </a:cubicBezTo>
                  <a:cubicBezTo>
                    <a:pt x="581" y="720"/>
                    <a:pt x="581" y="720"/>
                    <a:pt x="581" y="720"/>
                  </a:cubicBezTo>
                  <a:cubicBezTo>
                    <a:pt x="581" y="1658"/>
                    <a:pt x="581" y="1658"/>
                    <a:pt x="581" y="1658"/>
                  </a:cubicBezTo>
                  <a:cubicBezTo>
                    <a:pt x="752" y="1658"/>
                    <a:pt x="752" y="1658"/>
                    <a:pt x="752" y="1658"/>
                  </a:cubicBezTo>
                  <a:cubicBezTo>
                    <a:pt x="849" y="1658"/>
                    <a:pt x="849" y="1658"/>
                    <a:pt x="849" y="1658"/>
                  </a:cubicBezTo>
                  <a:cubicBezTo>
                    <a:pt x="849" y="1080"/>
                    <a:pt x="849" y="1080"/>
                    <a:pt x="849" y="1080"/>
                  </a:cubicBezTo>
                  <a:cubicBezTo>
                    <a:pt x="849" y="296"/>
                    <a:pt x="849" y="296"/>
                    <a:pt x="849" y="296"/>
                  </a:cubicBezTo>
                  <a:cubicBezTo>
                    <a:pt x="849" y="294"/>
                    <a:pt x="849" y="294"/>
                    <a:pt x="849" y="294"/>
                  </a:cubicBezTo>
                  <a:cubicBezTo>
                    <a:pt x="849" y="278"/>
                    <a:pt x="848" y="262"/>
                    <a:pt x="845" y="247"/>
                  </a:cubicBezTo>
                  <a:close/>
                </a:path>
              </a:pathLst>
            </a:custGeom>
            <a:grpFill/>
            <a:ln>
              <a:noFill/>
            </a:ln>
            <a:effectLst>
              <a:outerShdw blurRad="149987" dist="250190" dir="8460000" algn="ctr">
                <a:srgbClr val="000000">
                  <a:alpha val="28000"/>
                </a:srgbClr>
              </a:outerShdw>
            </a:effectLst>
          </p:spPr>
          <p:txBody>
            <a:bodyPr vert="horz" wrap="square" lIns="80524" tIns="40261" rIns="80524" bIns="40261" numCol="1" anchor="t" anchorCtr="0" compatLnSpc="1"/>
            <a:lstStyle/>
            <a:p>
              <a:pPr>
                <a:lnSpc>
                  <a:spcPct val="130000"/>
                </a:lnSpc>
              </a:pPr>
              <a:endParaRPr lang="zh-CN" altLang="en-US" sz="1585" dirty="0">
                <a:cs typeface="+mn-ea"/>
                <a:sym typeface="+mn-lt"/>
              </a:endParaRPr>
            </a:p>
          </p:txBody>
        </p:sp>
      </p:grpSp>
      <p:grpSp>
        <p:nvGrpSpPr>
          <p:cNvPr id="47" name="组合 46"/>
          <p:cNvGrpSpPr/>
          <p:nvPr/>
        </p:nvGrpSpPr>
        <p:grpSpPr>
          <a:xfrm>
            <a:off x="4946985" y="2251915"/>
            <a:ext cx="1919344" cy="2221794"/>
            <a:chOff x="7026330" y="3131928"/>
            <a:chExt cx="2754523" cy="3188580"/>
          </a:xfrm>
          <a:solidFill>
            <a:srgbClr val="AC0000"/>
          </a:solidFill>
        </p:grpSpPr>
        <p:sp>
          <p:nvSpPr>
            <p:cNvPr id="48" name="Freeform 25"/>
            <p:cNvSpPr/>
            <p:nvPr/>
          </p:nvSpPr>
          <p:spPr bwMode="auto">
            <a:xfrm>
              <a:off x="7026330" y="3141626"/>
              <a:ext cx="1697577" cy="3178882"/>
            </a:xfrm>
            <a:custGeom>
              <a:avLst/>
              <a:gdLst>
                <a:gd name="T0" fmla="*/ 760 w 760"/>
                <a:gd name="T1" fmla="*/ 397 h 1499"/>
                <a:gd name="T2" fmla="*/ 760 w 760"/>
                <a:gd name="T3" fmla="*/ 0 h 1499"/>
                <a:gd name="T4" fmla="*/ 295 w 760"/>
                <a:gd name="T5" fmla="*/ 0 h 1499"/>
                <a:gd name="T6" fmla="*/ 224 w 760"/>
                <a:gd name="T7" fmla="*/ 9 h 1499"/>
                <a:gd name="T8" fmla="*/ 179 w 760"/>
                <a:gd name="T9" fmla="*/ 24 h 1499"/>
                <a:gd name="T10" fmla="*/ 108 w 760"/>
                <a:gd name="T11" fmla="*/ 67 h 1499"/>
                <a:gd name="T12" fmla="*/ 85 w 760"/>
                <a:gd name="T13" fmla="*/ 88 h 1499"/>
                <a:gd name="T14" fmla="*/ 0 w 760"/>
                <a:gd name="T15" fmla="*/ 295 h 1499"/>
                <a:gd name="T16" fmla="*/ 0 w 760"/>
                <a:gd name="T17" fmla="*/ 1499 h 1499"/>
                <a:gd name="T18" fmla="*/ 397 w 760"/>
                <a:gd name="T19" fmla="*/ 1499 h 1499"/>
                <a:gd name="T20" fmla="*/ 397 w 760"/>
                <a:gd name="T21" fmla="*/ 478 h 1499"/>
                <a:gd name="T22" fmla="*/ 478 w 760"/>
                <a:gd name="T23" fmla="*/ 397 h 1499"/>
                <a:gd name="T24" fmla="*/ 760 w 760"/>
                <a:gd name="T25" fmla="*/ 397 h 14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60" h="1499">
                  <a:moveTo>
                    <a:pt x="760" y="397"/>
                  </a:moveTo>
                  <a:cubicBezTo>
                    <a:pt x="760" y="0"/>
                    <a:pt x="760" y="0"/>
                    <a:pt x="760" y="0"/>
                  </a:cubicBezTo>
                  <a:cubicBezTo>
                    <a:pt x="295" y="0"/>
                    <a:pt x="295" y="0"/>
                    <a:pt x="295" y="0"/>
                  </a:cubicBezTo>
                  <a:cubicBezTo>
                    <a:pt x="271" y="0"/>
                    <a:pt x="247" y="3"/>
                    <a:pt x="224" y="9"/>
                  </a:cubicBezTo>
                  <a:cubicBezTo>
                    <a:pt x="209" y="13"/>
                    <a:pt x="193" y="18"/>
                    <a:pt x="179" y="24"/>
                  </a:cubicBezTo>
                  <a:cubicBezTo>
                    <a:pt x="153" y="35"/>
                    <a:pt x="129" y="50"/>
                    <a:pt x="108" y="67"/>
                  </a:cubicBezTo>
                  <a:cubicBezTo>
                    <a:pt x="100" y="74"/>
                    <a:pt x="92" y="80"/>
                    <a:pt x="85" y="88"/>
                  </a:cubicBezTo>
                  <a:cubicBezTo>
                    <a:pt x="33" y="141"/>
                    <a:pt x="0" y="214"/>
                    <a:pt x="0" y="295"/>
                  </a:cubicBezTo>
                  <a:cubicBezTo>
                    <a:pt x="0" y="1499"/>
                    <a:pt x="0" y="1499"/>
                    <a:pt x="0" y="1499"/>
                  </a:cubicBezTo>
                  <a:cubicBezTo>
                    <a:pt x="397" y="1499"/>
                    <a:pt x="397" y="1499"/>
                    <a:pt x="397" y="1499"/>
                  </a:cubicBezTo>
                  <a:cubicBezTo>
                    <a:pt x="397" y="478"/>
                    <a:pt x="397" y="478"/>
                    <a:pt x="397" y="478"/>
                  </a:cubicBezTo>
                  <a:cubicBezTo>
                    <a:pt x="397" y="433"/>
                    <a:pt x="433" y="397"/>
                    <a:pt x="478" y="397"/>
                  </a:cubicBezTo>
                  <a:lnTo>
                    <a:pt x="760" y="397"/>
                  </a:lnTo>
                  <a:close/>
                </a:path>
              </a:pathLst>
            </a:custGeom>
            <a:grpFill/>
            <a:ln>
              <a:noFill/>
            </a:ln>
            <a:effectLst>
              <a:outerShdw blurRad="149987" dist="250190" dir="8460000" algn="ctr">
                <a:srgbClr val="000000">
                  <a:alpha val="28000"/>
                </a:srgbClr>
              </a:outerShdw>
            </a:effectLst>
          </p:spPr>
          <p:txBody>
            <a:bodyPr vert="horz" wrap="square" lIns="80524" tIns="40261" rIns="80524" bIns="40261" numCol="1" anchor="t" anchorCtr="0" compatLnSpc="1"/>
            <a:lstStyle/>
            <a:p>
              <a:pPr>
                <a:lnSpc>
                  <a:spcPct val="130000"/>
                </a:lnSpc>
              </a:pPr>
              <a:endParaRPr lang="zh-CN" altLang="en-US" sz="1585" dirty="0">
                <a:cs typeface="+mn-ea"/>
                <a:sym typeface="+mn-lt"/>
              </a:endParaRPr>
            </a:p>
          </p:txBody>
        </p:sp>
        <p:sp>
          <p:nvSpPr>
            <p:cNvPr id="49" name="Rectangle 28"/>
            <p:cNvSpPr>
              <a:spLocks noChangeArrowheads="1"/>
            </p:cNvSpPr>
            <p:nvPr/>
          </p:nvSpPr>
          <p:spPr bwMode="auto">
            <a:xfrm>
              <a:off x="8890792" y="3131928"/>
              <a:ext cx="890061" cy="841569"/>
            </a:xfrm>
            <a:prstGeom prst="rect">
              <a:avLst/>
            </a:prstGeom>
            <a:grpFill/>
            <a:ln>
              <a:noFill/>
            </a:ln>
            <a:effectLst>
              <a:outerShdw blurRad="149987" dist="250190" dir="8460000" algn="ctr">
                <a:srgbClr val="000000">
                  <a:alpha val="28000"/>
                </a:srgbClr>
              </a:outerShdw>
            </a:effectLst>
          </p:spPr>
          <p:txBody>
            <a:bodyPr vert="horz" wrap="square" lIns="80524" tIns="40261" rIns="80524" bIns="40261" numCol="1" anchor="t" anchorCtr="0" compatLnSpc="1"/>
            <a:lstStyle/>
            <a:p>
              <a:pPr>
                <a:lnSpc>
                  <a:spcPct val="130000"/>
                </a:lnSpc>
              </a:pPr>
              <a:endParaRPr lang="zh-CN" altLang="en-US" sz="1585" dirty="0">
                <a:cs typeface="+mn-ea"/>
                <a:sym typeface="+mn-lt"/>
              </a:endParaRPr>
            </a:p>
          </p:txBody>
        </p:sp>
      </p:grpSp>
      <p:sp>
        <p:nvSpPr>
          <p:cNvPr id="50" name="矩形 49"/>
          <p:cNvSpPr/>
          <p:nvPr/>
        </p:nvSpPr>
        <p:spPr>
          <a:xfrm>
            <a:off x="6383307" y="2426121"/>
            <a:ext cx="483021" cy="342273"/>
          </a:xfrm>
          <a:prstGeom prst="rect">
            <a:avLst/>
          </a:prstGeom>
          <a:noFill/>
        </p:spPr>
        <p:txBody>
          <a:bodyPr wrap="square" rtlCol="0">
            <a:spAutoFit/>
          </a:bodyPr>
          <a:lstStyle/>
          <a:p>
            <a:pPr>
              <a:lnSpc>
                <a:spcPct val="130000"/>
              </a:lnSpc>
            </a:pPr>
            <a:r>
              <a:rPr lang="en-US" altLang="zh-CN" sz="1395" dirty="0">
                <a:solidFill>
                  <a:schemeClr val="bg1"/>
                </a:solidFill>
                <a:cs typeface="+mn-ea"/>
                <a:sym typeface="+mn-lt"/>
              </a:rPr>
              <a:t>02</a:t>
            </a:r>
            <a:endParaRPr lang="zh-CN" altLang="en-US" sz="1395" dirty="0">
              <a:solidFill>
                <a:schemeClr val="bg1"/>
              </a:solidFill>
              <a:cs typeface="+mn-ea"/>
              <a:sym typeface="+mn-lt"/>
            </a:endParaRPr>
          </a:p>
        </p:txBody>
      </p:sp>
      <p:sp>
        <p:nvSpPr>
          <p:cNvPr id="51" name="矩形 50"/>
          <p:cNvSpPr/>
          <p:nvPr/>
        </p:nvSpPr>
        <p:spPr>
          <a:xfrm>
            <a:off x="5946980" y="1299763"/>
            <a:ext cx="465813" cy="371255"/>
          </a:xfrm>
          <a:prstGeom prst="rect">
            <a:avLst/>
          </a:prstGeom>
          <a:noFill/>
        </p:spPr>
        <p:txBody>
          <a:bodyPr wrap="square" rtlCol="0">
            <a:spAutoFit/>
          </a:bodyPr>
          <a:lstStyle/>
          <a:p>
            <a:pPr>
              <a:lnSpc>
                <a:spcPct val="130000"/>
              </a:lnSpc>
            </a:pPr>
            <a:r>
              <a:rPr lang="en-US" altLang="zh-CN" sz="1395" b="1" dirty="0">
                <a:solidFill>
                  <a:schemeClr val="bg1"/>
                </a:solidFill>
                <a:cs typeface="+mn-ea"/>
                <a:sym typeface="+mn-lt"/>
              </a:rPr>
              <a:t>04</a:t>
            </a:r>
            <a:endParaRPr lang="zh-CN" altLang="en-US" sz="1395" b="1" dirty="0">
              <a:solidFill>
                <a:schemeClr val="bg1"/>
              </a:solidFill>
              <a:cs typeface="+mn-ea"/>
              <a:sym typeface="+mn-lt"/>
            </a:endParaRPr>
          </a:p>
        </p:txBody>
      </p:sp>
      <p:sp>
        <p:nvSpPr>
          <p:cNvPr id="52" name="文本框 51"/>
          <p:cNvSpPr txBox="1"/>
          <p:nvPr/>
        </p:nvSpPr>
        <p:spPr>
          <a:xfrm>
            <a:off x="5338167" y="2444471"/>
            <a:ext cx="1039618" cy="281680"/>
          </a:xfrm>
          <a:prstGeom prst="rect">
            <a:avLst/>
          </a:prstGeom>
          <a:noFill/>
        </p:spPr>
        <p:txBody>
          <a:bodyPr wrap="square" rtlCol="0">
            <a:spAutoFit/>
          </a:bodyPr>
          <a:lstStyle>
            <a:defPPr>
              <a:defRPr lang="zh-CN"/>
            </a:defPPr>
            <a:lvl1pPr>
              <a:lnSpc>
                <a:spcPct val="130000"/>
              </a:lnSpc>
              <a:defRPr sz="880">
                <a:solidFill>
                  <a:schemeClr val="bg1"/>
                </a:solidFill>
                <a:latin typeface="+mn-lt"/>
                <a:ea typeface="+mn-ea"/>
                <a:cs typeface="+mn-ea"/>
              </a:defRPr>
            </a:lvl1pPr>
          </a:lstStyle>
          <a:p>
            <a:r>
              <a:rPr lang="zh-CN" altLang="en-US" sz="1050" dirty="0"/>
              <a:t>课程资格</a:t>
            </a:r>
            <a:endParaRPr lang="zh-CN" altLang="en-US" sz="1050" dirty="0">
              <a:sym typeface="+mn-lt"/>
            </a:endParaRPr>
          </a:p>
        </p:txBody>
      </p:sp>
      <p:sp>
        <p:nvSpPr>
          <p:cNvPr id="53" name="文本框 52"/>
          <p:cNvSpPr txBox="1"/>
          <p:nvPr/>
        </p:nvSpPr>
        <p:spPr>
          <a:xfrm>
            <a:off x="4733378" y="1323994"/>
            <a:ext cx="1124598" cy="281680"/>
          </a:xfrm>
          <a:prstGeom prst="rect">
            <a:avLst/>
          </a:prstGeom>
          <a:noFill/>
        </p:spPr>
        <p:txBody>
          <a:bodyPr wrap="square" rtlCol="0">
            <a:spAutoFit/>
          </a:bodyPr>
          <a:lstStyle>
            <a:defPPr>
              <a:defRPr lang="zh-CN"/>
            </a:defPPr>
            <a:lvl1pPr>
              <a:lnSpc>
                <a:spcPct val="130000"/>
              </a:lnSpc>
              <a:defRPr sz="1050">
                <a:solidFill>
                  <a:schemeClr val="bg1"/>
                </a:solidFill>
                <a:latin typeface="+mn-lt"/>
                <a:ea typeface="+mn-ea"/>
                <a:cs typeface="+mn-ea"/>
              </a:defRPr>
            </a:lvl1pPr>
          </a:lstStyle>
          <a:p>
            <a:r>
              <a:rPr lang="zh-CN" altLang="en-US" dirty="0"/>
              <a:t>不适合网络传播</a:t>
            </a:r>
            <a:endParaRPr lang="zh-CN" altLang="en-US" dirty="0">
              <a:sym typeface="+mn-lt"/>
            </a:endParaRPr>
          </a:p>
        </p:txBody>
      </p:sp>
      <p:grpSp>
        <p:nvGrpSpPr>
          <p:cNvPr id="54" name="组合 53"/>
          <p:cNvGrpSpPr/>
          <p:nvPr/>
        </p:nvGrpSpPr>
        <p:grpSpPr>
          <a:xfrm>
            <a:off x="2050196" y="2944232"/>
            <a:ext cx="1914795" cy="1529477"/>
            <a:chOff x="3084027" y="4126421"/>
            <a:chExt cx="2747994" cy="2195010"/>
          </a:xfrm>
          <a:solidFill>
            <a:srgbClr val="AC0000"/>
          </a:solidFill>
        </p:grpSpPr>
        <p:sp>
          <p:nvSpPr>
            <p:cNvPr id="55" name="Rectangle 19"/>
            <p:cNvSpPr>
              <a:spLocks noChangeArrowheads="1"/>
            </p:cNvSpPr>
            <p:nvPr/>
          </p:nvSpPr>
          <p:spPr bwMode="auto">
            <a:xfrm>
              <a:off x="3084027" y="4126421"/>
              <a:ext cx="878094" cy="844976"/>
            </a:xfrm>
            <a:prstGeom prst="rect">
              <a:avLst/>
            </a:prstGeom>
            <a:grpFill/>
            <a:ln>
              <a:noFill/>
            </a:ln>
            <a:effectLst>
              <a:outerShdw blurRad="149987" dist="250190" dir="8460000" algn="ctr">
                <a:srgbClr val="000000">
                  <a:alpha val="28000"/>
                </a:srgbClr>
              </a:outerShdw>
            </a:effectLst>
          </p:spPr>
          <p:txBody>
            <a:bodyPr vert="horz" wrap="square" lIns="80524" tIns="40261" rIns="80524" bIns="40261" numCol="1" anchor="t" anchorCtr="0" compatLnSpc="1"/>
            <a:lstStyle/>
            <a:p>
              <a:pPr>
                <a:lnSpc>
                  <a:spcPct val="130000"/>
                </a:lnSpc>
              </a:pPr>
              <a:endParaRPr lang="zh-CN" altLang="en-US" sz="2820" dirty="0">
                <a:cs typeface="+mn-ea"/>
                <a:sym typeface="+mn-lt"/>
              </a:endParaRPr>
            </a:p>
          </p:txBody>
        </p:sp>
        <p:sp>
          <p:nvSpPr>
            <p:cNvPr id="56" name="Freeform 21"/>
            <p:cNvSpPr/>
            <p:nvPr/>
          </p:nvSpPr>
          <p:spPr bwMode="auto">
            <a:xfrm>
              <a:off x="4134444" y="4142551"/>
              <a:ext cx="1697577" cy="2178880"/>
            </a:xfrm>
            <a:custGeom>
              <a:avLst/>
              <a:gdLst>
                <a:gd name="T0" fmla="*/ 282 w 760"/>
                <a:gd name="T1" fmla="*/ 398 h 1027"/>
                <a:gd name="T2" fmla="*/ 363 w 760"/>
                <a:gd name="T3" fmla="*/ 478 h 1027"/>
                <a:gd name="T4" fmla="*/ 363 w 760"/>
                <a:gd name="T5" fmla="*/ 1027 h 1027"/>
                <a:gd name="T6" fmla="*/ 760 w 760"/>
                <a:gd name="T7" fmla="*/ 1027 h 1027"/>
                <a:gd name="T8" fmla="*/ 760 w 760"/>
                <a:gd name="T9" fmla="*/ 375 h 1027"/>
                <a:gd name="T10" fmla="*/ 717 w 760"/>
                <a:gd name="T11" fmla="*/ 200 h 1027"/>
                <a:gd name="T12" fmla="*/ 634 w 760"/>
                <a:gd name="T13" fmla="*/ 94 h 1027"/>
                <a:gd name="T14" fmla="*/ 627 w 760"/>
                <a:gd name="T15" fmla="*/ 89 h 1027"/>
                <a:gd name="T16" fmla="*/ 385 w 760"/>
                <a:gd name="T17" fmla="*/ 0 h 1027"/>
                <a:gd name="T18" fmla="*/ 0 w 760"/>
                <a:gd name="T19" fmla="*/ 0 h 1027"/>
                <a:gd name="T20" fmla="*/ 0 w 760"/>
                <a:gd name="T21" fmla="*/ 398 h 1027"/>
                <a:gd name="T22" fmla="*/ 282 w 760"/>
                <a:gd name="T23" fmla="*/ 398 h 10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60" h="1027">
                  <a:moveTo>
                    <a:pt x="282" y="398"/>
                  </a:moveTo>
                  <a:cubicBezTo>
                    <a:pt x="327" y="398"/>
                    <a:pt x="363" y="434"/>
                    <a:pt x="363" y="478"/>
                  </a:cubicBezTo>
                  <a:cubicBezTo>
                    <a:pt x="363" y="1027"/>
                    <a:pt x="363" y="1027"/>
                    <a:pt x="363" y="1027"/>
                  </a:cubicBezTo>
                  <a:cubicBezTo>
                    <a:pt x="760" y="1027"/>
                    <a:pt x="760" y="1027"/>
                    <a:pt x="760" y="1027"/>
                  </a:cubicBezTo>
                  <a:cubicBezTo>
                    <a:pt x="760" y="375"/>
                    <a:pt x="760" y="375"/>
                    <a:pt x="760" y="375"/>
                  </a:cubicBezTo>
                  <a:cubicBezTo>
                    <a:pt x="760" y="312"/>
                    <a:pt x="744" y="253"/>
                    <a:pt x="717" y="200"/>
                  </a:cubicBezTo>
                  <a:cubicBezTo>
                    <a:pt x="696" y="160"/>
                    <a:pt x="667" y="124"/>
                    <a:pt x="634" y="94"/>
                  </a:cubicBezTo>
                  <a:cubicBezTo>
                    <a:pt x="632" y="92"/>
                    <a:pt x="629" y="90"/>
                    <a:pt x="627" y="89"/>
                  </a:cubicBezTo>
                  <a:cubicBezTo>
                    <a:pt x="562" y="33"/>
                    <a:pt x="477" y="0"/>
                    <a:pt x="385" y="0"/>
                  </a:cubicBezTo>
                  <a:cubicBezTo>
                    <a:pt x="0" y="0"/>
                    <a:pt x="0" y="0"/>
                    <a:pt x="0" y="0"/>
                  </a:cubicBezTo>
                  <a:cubicBezTo>
                    <a:pt x="0" y="398"/>
                    <a:pt x="0" y="398"/>
                    <a:pt x="0" y="398"/>
                  </a:cubicBezTo>
                  <a:lnTo>
                    <a:pt x="282" y="398"/>
                  </a:lnTo>
                  <a:close/>
                </a:path>
              </a:pathLst>
            </a:custGeom>
            <a:grpFill/>
            <a:ln>
              <a:noFill/>
            </a:ln>
            <a:effectLst>
              <a:outerShdw blurRad="149987" dist="250190" dir="8460000" algn="ctr">
                <a:srgbClr val="000000">
                  <a:alpha val="28000"/>
                </a:srgbClr>
              </a:outerShdw>
            </a:effectLst>
          </p:spPr>
          <p:txBody>
            <a:bodyPr vert="horz" wrap="square" lIns="80524" tIns="40261" rIns="80524" bIns="40261" numCol="1" anchor="t" anchorCtr="0" compatLnSpc="1"/>
            <a:lstStyle/>
            <a:p>
              <a:pPr>
                <a:lnSpc>
                  <a:spcPct val="130000"/>
                </a:lnSpc>
              </a:pPr>
              <a:endParaRPr lang="zh-CN" altLang="en-US" sz="1585" dirty="0">
                <a:cs typeface="+mn-ea"/>
                <a:sym typeface="+mn-lt"/>
              </a:endParaRPr>
            </a:p>
          </p:txBody>
        </p:sp>
      </p:grpSp>
      <p:sp>
        <p:nvSpPr>
          <p:cNvPr id="57" name="矩形 56"/>
          <p:cNvSpPr/>
          <p:nvPr/>
        </p:nvSpPr>
        <p:spPr>
          <a:xfrm>
            <a:off x="2609940" y="2054203"/>
            <a:ext cx="465813" cy="342273"/>
          </a:xfrm>
          <a:prstGeom prst="rect">
            <a:avLst/>
          </a:prstGeom>
          <a:noFill/>
        </p:spPr>
        <p:txBody>
          <a:bodyPr wrap="square" rtlCol="0">
            <a:spAutoFit/>
          </a:bodyPr>
          <a:lstStyle/>
          <a:p>
            <a:pPr>
              <a:lnSpc>
                <a:spcPct val="130000"/>
              </a:lnSpc>
            </a:pPr>
            <a:r>
              <a:rPr lang="en-US" altLang="zh-CN" sz="1395" dirty="0">
                <a:solidFill>
                  <a:schemeClr val="bg1"/>
                </a:solidFill>
                <a:cs typeface="+mn-ea"/>
                <a:sym typeface="+mn-lt"/>
              </a:rPr>
              <a:t>03</a:t>
            </a:r>
            <a:endParaRPr lang="zh-CN" altLang="en-US" sz="1395" dirty="0">
              <a:solidFill>
                <a:schemeClr val="bg1"/>
              </a:solidFill>
              <a:cs typeface="+mn-ea"/>
              <a:sym typeface="+mn-lt"/>
            </a:endParaRPr>
          </a:p>
        </p:txBody>
      </p:sp>
      <p:sp>
        <p:nvSpPr>
          <p:cNvPr id="58" name="文本框 57"/>
          <p:cNvSpPr txBox="1"/>
          <p:nvPr/>
        </p:nvSpPr>
        <p:spPr>
          <a:xfrm>
            <a:off x="3121032" y="2099545"/>
            <a:ext cx="1031058" cy="281680"/>
          </a:xfrm>
          <a:prstGeom prst="rect">
            <a:avLst/>
          </a:prstGeom>
          <a:noFill/>
        </p:spPr>
        <p:txBody>
          <a:bodyPr wrap="square" rtlCol="0">
            <a:spAutoFit/>
          </a:bodyPr>
          <a:lstStyle>
            <a:defPPr>
              <a:defRPr lang="zh-CN"/>
            </a:defPPr>
            <a:lvl1pPr>
              <a:lnSpc>
                <a:spcPct val="130000"/>
              </a:lnSpc>
              <a:defRPr sz="880">
                <a:solidFill>
                  <a:schemeClr val="bg1"/>
                </a:solidFill>
                <a:latin typeface="+mn-lt"/>
                <a:ea typeface="+mn-ea"/>
                <a:cs typeface="+mn-ea"/>
              </a:defRPr>
            </a:lvl1pPr>
          </a:lstStyle>
          <a:p>
            <a:r>
              <a:rPr lang="zh-CN" altLang="en-US" sz="1050" dirty="0"/>
              <a:t>造假、侵权</a:t>
            </a:r>
            <a:endParaRPr lang="zh-CN" altLang="en-US" sz="1050" dirty="0">
              <a:sym typeface="+mn-lt"/>
            </a:endParaRPr>
          </a:p>
        </p:txBody>
      </p:sp>
      <p:sp>
        <p:nvSpPr>
          <p:cNvPr id="59" name="矩形 58"/>
          <p:cNvSpPr/>
          <p:nvPr/>
        </p:nvSpPr>
        <p:spPr>
          <a:xfrm>
            <a:off x="2180839" y="3087926"/>
            <a:ext cx="423699" cy="342273"/>
          </a:xfrm>
          <a:prstGeom prst="rect">
            <a:avLst/>
          </a:prstGeom>
          <a:noFill/>
        </p:spPr>
        <p:txBody>
          <a:bodyPr wrap="square" rtlCol="0">
            <a:spAutoFit/>
          </a:bodyPr>
          <a:lstStyle/>
          <a:p>
            <a:pPr>
              <a:lnSpc>
                <a:spcPct val="130000"/>
              </a:lnSpc>
            </a:pPr>
            <a:r>
              <a:rPr lang="en-US" altLang="zh-CN" sz="1395" dirty="0">
                <a:solidFill>
                  <a:schemeClr val="bg1"/>
                </a:solidFill>
                <a:cs typeface="+mn-ea"/>
                <a:sym typeface="+mn-lt"/>
              </a:rPr>
              <a:t>01</a:t>
            </a:r>
            <a:endParaRPr lang="zh-CN" altLang="en-US" sz="1395" dirty="0">
              <a:solidFill>
                <a:schemeClr val="bg1"/>
              </a:solidFill>
              <a:cs typeface="+mn-ea"/>
              <a:sym typeface="+mn-lt"/>
            </a:endParaRPr>
          </a:p>
        </p:txBody>
      </p:sp>
      <p:sp>
        <p:nvSpPr>
          <p:cNvPr id="60" name="文本框 59"/>
          <p:cNvSpPr txBox="1"/>
          <p:nvPr/>
        </p:nvSpPr>
        <p:spPr>
          <a:xfrm>
            <a:off x="2785104" y="3103663"/>
            <a:ext cx="1095733" cy="254557"/>
          </a:xfrm>
          <a:prstGeom prst="rect">
            <a:avLst/>
          </a:prstGeom>
          <a:noFill/>
        </p:spPr>
        <p:txBody>
          <a:bodyPr wrap="square" rtlCol="0">
            <a:spAutoFit/>
          </a:bodyPr>
          <a:lstStyle>
            <a:defPPr>
              <a:defRPr lang="zh-CN"/>
            </a:defPPr>
            <a:lvl1pPr>
              <a:lnSpc>
                <a:spcPct val="130000"/>
              </a:lnSpc>
              <a:defRPr sz="1050">
                <a:solidFill>
                  <a:schemeClr val="bg1"/>
                </a:solidFill>
                <a:latin typeface="+mn-lt"/>
                <a:ea typeface="+mn-ea"/>
                <a:cs typeface="+mn-ea"/>
              </a:defRPr>
            </a:lvl1pPr>
          </a:lstStyle>
          <a:p>
            <a:r>
              <a:rPr lang="zh-CN" altLang="en-US" dirty="0"/>
              <a:t>平台资格</a:t>
            </a:r>
            <a:endParaRPr lang="zh-CN" altLang="en-US" dirty="0">
              <a:sym typeface="+mn-lt"/>
            </a:endParaRPr>
          </a:p>
        </p:txBody>
      </p:sp>
      <p:sp>
        <p:nvSpPr>
          <p:cNvPr id="61" name="TextBox 20"/>
          <p:cNvSpPr txBox="1"/>
          <p:nvPr/>
        </p:nvSpPr>
        <p:spPr bwMode="auto">
          <a:xfrm>
            <a:off x="430412" y="1976019"/>
            <a:ext cx="2214093" cy="437170"/>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defRPr sz="12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en-US" altLang="zh-CN" dirty="0"/>
              <a:t>1</a:t>
            </a:r>
            <a:r>
              <a:rPr lang="zh-CN" altLang="en-US" dirty="0"/>
              <a:t>、材料、数据造假</a:t>
            </a:r>
            <a:endParaRPr lang="zh-CN" altLang="en-US" dirty="0"/>
          </a:p>
          <a:p>
            <a:r>
              <a:rPr lang="en-US" altLang="zh-CN" dirty="0"/>
              <a:t>2</a:t>
            </a:r>
            <a:r>
              <a:rPr lang="zh-CN" altLang="en-US" dirty="0"/>
              <a:t>、发现且确认有侵权现象</a:t>
            </a:r>
            <a:endParaRPr lang="zh-CN" altLang="en-US" dirty="0"/>
          </a:p>
        </p:txBody>
      </p:sp>
      <p:sp>
        <p:nvSpPr>
          <p:cNvPr id="63" name="TextBox 20"/>
          <p:cNvSpPr txBox="1"/>
          <p:nvPr/>
        </p:nvSpPr>
        <p:spPr bwMode="auto">
          <a:xfrm>
            <a:off x="6556233" y="1411457"/>
            <a:ext cx="2214093" cy="252504"/>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defRPr sz="12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dirty="0"/>
              <a:t>课程内容不适合网络公开传播</a:t>
            </a:r>
            <a:endParaRPr lang="zh-CN" altLang="en-US" dirty="0">
              <a:sym typeface="+mn-lt"/>
            </a:endParaRPr>
          </a:p>
        </p:txBody>
      </p:sp>
      <p:sp>
        <p:nvSpPr>
          <p:cNvPr id="66" name="TextBox 20"/>
          <p:cNvSpPr txBox="1"/>
          <p:nvPr/>
        </p:nvSpPr>
        <p:spPr bwMode="auto">
          <a:xfrm>
            <a:off x="805394" y="3884583"/>
            <a:ext cx="2214093" cy="858183"/>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defRPr sz="12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en-US" altLang="zh-CN" dirty="0"/>
              <a:t>1</a:t>
            </a:r>
            <a:r>
              <a:rPr lang="zh-CN" altLang="en-US" dirty="0"/>
              <a:t>、无工信部</a:t>
            </a:r>
            <a:r>
              <a:rPr lang="en-US" altLang="zh-CN" dirty="0"/>
              <a:t>ICP</a:t>
            </a:r>
            <a:r>
              <a:rPr lang="zh-CN" altLang="en-US" dirty="0"/>
              <a:t>网站备案、无公安机关网站备案号、无信息安全二级以上等级保护证书</a:t>
            </a:r>
            <a:endParaRPr lang="zh-CN" altLang="en-US" dirty="0"/>
          </a:p>
          <a:p>
            <a:r>
              <a:rPr lang="en-US" altLang="zh-CN" dirty="0"/>
              <a:t>2</a:t>
            </a:r>
            <a:r>
              <a:rPr lang="zh-CN" altLang="en-US" dirty="0"/>
              <a:t>、非面向社会或高校开放平台</a:t>
            </a:r>
            <a:endParaRPr lang="zh-CN" altLang="en-US" dirty="0"/>
          </a:p>
          <a:p>
            <a:endParaRPr lang="zh-CN" altLang="en-US" dirty="0">
              <a:sym typeface="+mn-lt"/>
            </a:endParaRPr>
          </a:p>
        </p:txBody>
      </p:sp>
      <p:sp>
        <p:nvSpPr>
          <p:cNvPr id="73" name="TextBox 20"/>
          <p:cNvSpPr txBox="1"/>
          <p:nvPr/>
        </p:nvSpPr>
        <p:spPr bwMode="auto">
          <a:xfrm>
            <a:off x="6047915" y="3077128"/>
            <a:ext cx="2772557" cy="1914497"/>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defRPr sz="975">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en-US" altLang="zh-CN" sz="1200" dirty="0"/>
              <a:t>1</a:t>
            </a:r>
            <a:r>
              <a:rPr lang="zh-CN" altLang="en-US" sz="1200" dirty="0"/>
              <a:t>、申报材料不齐备</a:t>
            </a:r>
            <a:endParaRPr lang="zh-CN" altLang="en-US" sz="1200" dirty="0"/>
          </a:p>
          <a:p>
            <a:r>
              <a:rPr lang="en-US" altLang="zh-CN" sz="1200" dirty="0"/>
              <a:t>2</a:t>
            </a:r>
            <a:r>
              <a:rPr lang="zh-CN" altLang="en-US" sz="1200" dirty="0"/>
              <a:t>、课程无法登录或无法打开</a:t>
            </a:r>
            <a:endParaRPr lang="zh-CN" altLang="en-US" sz="1200" dirty="0"/>
          </a:p>
          <a:p>
            <a:r>
              <a:rPr lang="en-US" altLang="zh-CN" sz="1200" dirty="0"/>
              <a:t>3</a:t>
            </a:r>
            <a:r>
              <a:rPr lang="zh-CN" altLang="en-US" sz="1200" dirty="0"/>
              <a:t>、无法显示完整内容和教学活动</a:t>
            </a:r>
            <a:endParaRPr lang="zh-CN" altLang="en-US" sz="1200" dirty="0"/>
          </a:p>
          <a:p>
            <a:r>
              <a:rPr lang="en-US" altLang="zh-CN" sz="1200" dirty="0"/>
              <a:t>4</a:t>
            </a:r>
            <a:r>
              <a:rPr lang="zh-CN" altLang="en-US" sz="1200" dirty="0"/>
              <a:t>、非慕课</a:t>
            </a:r>
            <a:endParaRPr lang="zh-CN" altLang="en-US" sz="1200" dirty="0"/>
          </a:p>
          <a:p>
            <a:r>
              <a:rPr lang="en-US" altLang="zh-CN" sz="1200" dirty="0"/>
              <a:t>5</a:t>
            </a:r>
            <a:r>
              <a:rPr lang="zh-CN" altLang="en-US" sz="1200" dirty="0"/>
              <a:t>、非本科</a:t>
            </a:r>
            <a:r>
              <a:rPr lang="en-US" altLang="zh-CN" sz="1200" dirty="0"/>
              <a:t>/</a:t>
            </a:r>
            <a:r>
              <a:rPr lang="zh-CN" altLang="en-US" sz="1200" dirty="0"/>
              <a:t>高职</a:t>
            </a:r>
            <a:r>
              <a:rPr lang="en-US" altLang="zh-CN" sz="1200" dirty="0"/>
              <a:t>/</a:t>
            </a:r>
            <a:r>
              <a:rPr lang="zh-CN" altLang="en-US" sz="1200" dirty="0"/>
              <a:t>专科教育课程</a:t>
            </a:r>
            <a:endParaRPr lang="zh-CN" altLang="en-US" sz="1200" dirty="0"/>
          </a:p>
          <a:p>
            <a:r>
              <a:rPr lang="en-US" altLang="zh-CN" sz="1200" dirty="0"/>
              <a:t>6</a:t>
            </a:r>
            <a:r>
              <a:rPr lang="zh-CN" altLang="en-US" sz="1200" dirty="0"/>
              <a:t>、开设时间或期数不符合申报要求</a:t>
            </a:r>
            <a:endParaRPr lang="zh-CN" altLang="en-US" sz="1200" dirty="0"/>
          </a:p>
          <a:p>
            <a:r>
              <a:rPr lang="en-US" altLang="zh-CN" sz="1200" dirty="0"/>
              <a:t>7</a:t>
            </a:r>
            <a:r>
              <a:rPr lang="zh-CN" altLang="en-US" sz="1200" dirty="0"/>
              <a:t>、教师无在线教学服务</a:t>
            </a:r>
            <a:endParaRPr lang="zh-CN" altLang="en-US" sz="1200" dirty="0"/>
          </a:p>
          <a:p>
            <a:r>
              <a:rPr lang="en-US" altLang="zh-CN" sz="1200" dirty="0"/>
              <a:t>8</a:t>
            </a:r>
            <a:r>
              <a:rPr lang="zh-CN" altLang="en-US" sz="1200" dirty="0"/>
              <a:t>、负责人非申报高校正式聘任教师</a:t>
            </a:r>
            <a:endParaRPr lang="zh-CN" altLang="en-US" sz="1200" dirty="0"/>
          </a:p>
          <a:p>
            <a:r>
              <a:rPr lang="en-US" altLang="zh-CN" sz="1200" dirty="0"/>
              <a:t>9</a:t>
            </a:r>
            <a:r>
              <a:rPr lang="zh-CN" altLang="en-US" sz="1200" dirty="0"/>
              <a:t>、存在思想性或较严重的科学性问题</a:t>
            </a:r>
            <a:endParaRPr lang="zh-CN" altLang="en-US" sz="1200" dirty="0"/>
          </a:p>
          <a:p>
            <a:endParaRPr lang="zh-CN" altLang="en-US" sz="1200" dirty="0">
              <a:sym typeface="+mn-lt"/>
            </a:endParaRPr>
          </a:p>
        </p:txBody>
      </p:sp>
      <p:sp>
        <p:nvSpPr>
          <p:cNvPr id="33" name="Shape 2022"/>
          <p:cNvSpPr txBox="1"/>
          <p:nvPr/>
        </p:nvSpPr>
        <p:spPr>
          <a:xfrm rot="10800000" flipV="1">
            <a:off x="772976" y="998194"/>
            <a:ext cx="1577397" cy="400110"/>
          </a:xfrm>
          <a:prstGeom prst="rect">
            <a:avLst/>
          </a:prstGeom>
          <a:noFill/>
        </p:spPr>
        <p:txBody>
          <a:bodyPr wrap="square" rtlCol="0">
            <a:spAutoFit/>
          </a:bodyPr>
          <a:lstStyle>
            <a:defPPr>
              <a:defRPr lang="zh-CN"/>
            </a:defPPr>
            <a:lvl1pPr marL="0" marR="0" lvl="0" indent="0" algn="ctr" defTabSz="914400" eaLnBrk="1" fontAlgn="auto" latinLnBrk="0" hangingPunct="1">
              <a:lnSpc>
                <a:spcPct val="100000"/>
              </a:lnSpc>
              <a:spcBef>
                <a:spcPts val="0"/>
              </a:spcBef>
              <a:spcAft>
                <a:spcPts val="0"/>
              </a:spcAft>
              <a:buClrTx/>
              <a:buSzTx/>
              <a:buFontTx/>
              <a:buNone/>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cs typeface="+mn-cs"/>
                <a:sym typeface="Bebas Neue"/>
              </a:defRPr>
            </a:lvl2pPr>
            <a:lvl3pPr defTabSz="609600">
              <a:defRPr sz="2665">
                <a:solidFill>
                  <a:srgbClr val="3A5063"/>
                </a:solidFill>
                <a:uFill>
                  <a:solidFill>
                    <a:srgbClr val="3A5063"/>
                  </a:solidFill>
                </a:uFill>
                <a:latin typeface="+mn-lt"/>
                <a:ea typeface="+mn-ea"/>
                <a:cs typeface="+mn-cs"/>
                <a:sym typeface="Bebas Neue"/>
              </a:defRPr>
            </a:lvl3pPr>
            <a:lvl4pPr defTabSz="609600">
              <a:defRPr sz="2665">
                <a:solidFill>
                  <a:srgbClr val="3A5063"/>
                </a:solidFill>
                <a:uFill>
                  <a:solidFill>
                    <a:srgbClr val="3A5063"/>
                  </a:solidFill>
                </a:uFill>
                <a:latin typeface="+mn-lt"/>
                <a:ea typeface="+mn-ea"/>
                <a:cs typeface="+mn-cs"/>
                <a:sym typeface="Bebas Neue"/>
              </a:defRPr>
            </a:lvl4pPr>
            <a:lvl5pPr defTabSz="609600">
              <a:defRPr sz="2665">
                <a:solidFill>
                  <a:srgbClr val="3A5063"/>
                </a:solidFill>
                <a:uFill>
                  <a:solidFill>
                    <a:srgbClr val="3A5063"/>
                  </a:solidFill>
                </a:uFill>
                <a:latin typeface="+mn-lt"/>
                <a:ea typeface="+mn-ea"/>
                <a:cs typeface="+mn-cs"/>
                <a:sym typeface="Bebas Neue"/>
              </a:defRPr>
            </a:lvl5pPr>
            <a:lvl6pPr defTabSz="609600">
              <a:defRPr sz="2665">
                <a:solidFill>
                  <a:srgbClr val="3A5063"/>
                </a:solidFill>
                <a:uFill>
                  <a:solidFill>
                    <a:srgbClr val="3A5063"/>
                  </a:solidFill>
                </a:uFill>
                <a:latin typeface="+mn-lt"/>
                <a:ea typeface="+mn-ea"/>
                <a:cs typeface="+mn-cs"/>
                <a:sym typeface="Bebas Neue"/>
              </a:defRPr>
            </a:lvl6pPr>
            <a:lvl7pPr defTabSz="609600">
              <a:defRPr sz="2665">
                <a:solidFill>
                  <a:srgbClr val="3A5063"/>
                </a:solidFill>
                <a:uFill>
                  <a:solidFill>
                    <a:srgbClr val="3A5063"/>
                  </a:solidFill>
                </a:uFill>
                <a:latin typeface="+mn-lt"/>
                <a:ea typeface="+mn-ea"/>
                <a:cs typeface="+mn-cs"/>
                <a:sym typeface="Bebas Neue"/>
              </a:defRPr>
            </a:lvl7pPr>
            <a:lvl8pPr defTabSz="609600">
              <a:defRPr sz="2665">
                <a:solidFill>
                  <a:srgbClr val="3A5063"/>
                </a:solidFill>
                <a:uFill>
                  <a:solidFill>
                    <a:srgbClr val="3A5063"/>
                  </a:solidFill>
                </a:uFill>
                <a:latin typeface="+mn-lt"/>
                <a:ea typeface="+mn-ea"/>
                <a:cs typeface="+mn-cs"/>
                <a:sym typeface="Bebas Neue"/>
              </a:defRPr>
            </a:lvl8pPr>
            <a:lvl9pPr defTabSz="609600">
              <a:defRPr sz="2665">
                <a:solidFill>
                  <a:srgbClr val="3A5063"/>
                </a:solidFill>
                <a:uFill>
                  <a:solidFill>
                    <a:srgbClr val="3A5063"/>
                  </a:solidFill>
                </a:uFill>
                <a:latin typeface="+mn-lt"/>
                <a:ea typeface="+mn-ea"/>
                <a:cs typeface="+mn-cs"/>
                <a:sym typeface="Bebas Neue"/>
              </a:defRPr>
            </a:lvl9pPr>
          </a:lstStyle>
          <a:p>
            <a:pPr algn="l"/>
            <a:r>
              <a:rPr lang="zh-CN" altLang="en-US" dirty="0"/>
              <a:t>否决性指标</a:t>
            </a:r>
            <a:endParaRPr lang="zh-CN" altLang="en-US" dirty="0">
              <a:sym typeface="+mn-lt"/>
            </a:endParaRPr>
          </a:p>
        </p:txBody>
      </p:sp>
      <p:cxnSp>
        <p:nvCxnSpPr>
          <p:cNvPr id="120" name="直接连接符 119"/>
          <p:cNvCxnSpPr/>
          <p:nvPr/>
        </p:nvCxnSpPr>
        <p:spPr>
          <a:xfrm>
            <a:off x="0" y="371440"/>
            <a:ext cx="3347864"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121" name="直接连接符 120"/>
          <p:cNvCxnSpPr/>
          <p:nvPr/>
        </p:nvCxnSpPr>
        <p:spPr>
          <a:xfrm>
            <a:off x="5940152" y="371440"/>
            <a:ext cx="3203848"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sp>
        <p:nvSpPr>
          <p:cNvPr id="122" name="TextBox 500"/>
          <p:cNvSpPr txBox="1"/>
          <p:nvPr/>
        </p:nvSpPr>
        <p:spPr>
          <a:xfrm>
            <a:off x="3296689" y="168845"/>
            <a:ext cx="2736305" cy="400110"/>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2000" kern="0" dirty="0">
                <a:solidFill>
                  <a:srgbClr val="AC0000"/>
                </a:solidFill>
                <a:latin typeface="微软雅黑" panose="020B0503020204020204" pitchFamily="34" charset="-122"/>
                <a:ea typeface="微软雅黑" panose="020B0503020204020204" pitchFamily="34" charset="-122"/>
              </a:rPr>
              <a:t>线上一流课程评审指标</a:t>
            </a:r>
            <a:endParaRPr lang="en-US" altLang="zh-CN" sz="2000" kern="0" dirty="0">
              <a:solidFill>
                <a:srgbClr val="AC0000"/>
              </a:solidFill>
              <a:latin typeface="微软雅黑" panose="020B0503020204020204" pitchFamily="34" charset="-122"/>
              <a:ea typeface="微软雅黑" panose="020B0503020204020204" pitchFamily="34" charset="-122"/>
            </a:endParaRPr>
          </a:p>
        </p:txBody>
      </p:sp>
      <p:grpSp>
        <p:nvGrpSpPr>
          <p:cNvPr id="123" name="Group 4"/>
          <p:cNvGrpSpPr>
            <a:grpSpLocks noChangeAspect="1"/>
          </p:cNvGrpSpPr>
          <p:nvPr/>
        </p:nvGrpSpPr>
        <p:grpSpPr bwMode="auto">
          <a:xfrm rot="10800000" flipV="1">
            <a:off x="-1" y="882183"/>
            <a:ext cx="702214" cy="689481"/>
            <a:chOff x="2626" y="986"/>
            <a:chExt cx="2206" cy="2166"/>
          </a:xfrm>
        </p:grpSpPr>
        <p:sp>
          <p:nvSpPr>
            <p:cNvPr id="124"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25"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26"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27"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28"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29"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30"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31"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32"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33"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34"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35"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36"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137" name="图片 136"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120"/>
                                            </p:tgtEl>
                                            <p:attrNameLst>
                                              <p:attrName>style.visibility</p:attrName>
                                            </p:attrNameLst>
                                          </p:cBhvr>
                                          <p:to>
                                            <p:strVal val="visible"/>
                                          </p:to>
                                        </p:set>
                                        <p:anim calcmode="lin" valueType="num">
                                          <p:cBhvr additive="base">
                                            <p:cTn id="7" dur="500" fill="hold"/>
                                            <p:tgtEl>
                                              <p:spTgt spid="120"/>
                                            </p:tgtEl>
                                            <p:attrNameLst>
                                              <p:attrName>ppt_x</p:attrName>
                                            </p:attrNameLst>
                                          </p:cBhvr>
                                          <p:tavLst>
                                            <p:tav tm="0">
                                              <p:val>
                                                <p:strVal val="0-#ppt_w/2"/>
                                              </p:val>
                                            </p:tav>
                                            <p:tav tm="100000">
                                              <p:val>
                                                <p:strVal val="#ppt_x"/>
                                              </p:val>
                                            </p:tav>
                                          </p:tavLst>
                                        </p:anim>
                                        <p:anim calcmode="lin" valueType="num">
                                          <p:cBhvr additive="base">
                                            <p:cTn id="8" dur="500" fill="hold"/>
                                            <p:tgtEl>
                                              <p:spTgt spid="120"/>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121"/>
                                            </p:tgtEl>
                                            <p:attrNameLst>
                                              <p:attrName>style.visibility</p:attrName>
                                            </p:attrNameLst>
                                          </p:cBhvr>
                                          <p:to>
                                            <p:strVal val="visible"/>
                                          </p:to>
                                        </p:set>
                                        <p:anim calcmode="lin" valueType="num">
                                          <p:cBhvr additive="base">
                                            <p:cTn id="11" dur="500" fill="hold"/>
                                            <p:tgtEl>
                                              <p:spTgt spid="121"/>
                                            </p:tgtEl>
                                            <p:attrNameLst>
                                              <p:attrName>ppt_x</p:attrName>
                                            </p:attrNameLst>
                                          </p:cBhvr>
                                          <p:tavLst>
                                            <p:tav tm="0">
                                              <p:val>
                                                <p:strVal val="1+#ppt_w/2"/>
                                              </p:val>
                                            </p:tav>
                                            <p:tav tm="100000">
                                              <p:val>
                                                <p:strVal val="#ppt_x"/>
                                              </p:val>
                                            </p:tav>
                                          </p:tavLst>
                                        </p:anim>
                                        <p:anim calcmode="lin" valueType="num">
                                          <p:cBhvr additive="base">
                                            <p:cTn id="12" dur="500" fill="hold"/>
                                            <p:tgtEl>
                                              <p:spTgt spid="121"/>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14:presetBounceEnd="52000">
                                      <p:stCondLst>
                                        <p:cond delay="0"/>
                                      </p:stCondLst>
                                      <p:childTnLst>
                                        <p:set>
                                          <p:cBhvr>
                                            <p:cTn id="15" dur="1" fill="hold">
                                              <p:stCondLst>
                                                <p:cond delay="0"/>
                                              </p:stCondLst>
                                            </p:cTn>
                                            <p:tgtEl>
                                              <p:spTgt spid="122"/>
                                            </p:tgtEl>
                                            <p:attrNameLst>
                                              <p:attrName>style.visibility</p:attrName>
                                            </p:attrNameLst>
                                          </p:cBhvr>
                                          <p:to>
                                            <p:strVal val="visible"/>
                                          </p:to>
                                        </p:set>
                                        <p:anim calcmode="lin" valueType="num" p14:bounceEnd="52000">
                                          <p:cBhvr additive="base">
                                            <p:cTn id="16" dur="500" fill="hold"/>
                                            <p:tgtEl>
                                              <p:spTgt spid="122"/>
                                            </p:tgtEl>
                                            <p:attrNameLst>
                                              <p:attrName>ppt_x</p:attrName>
                                            </p:attrNameLst>
                                          </p:cBhvr>
                                          <p:tavLst>
                                            <p:tav tm="0">
                                              <p:val>
                                                <p:strVal val="#ppt_x"/>
                                              </p:val>
                                            </p:tav>
                                            <p:tav tm="100000">
                                              <p:val>
                                                <p:strVal val="#ppt_x"/>
                                              </p:val>
                                            </p:tav>
                                          </p:tavLst>
                                        </p:anim>
                                        <p:anim calcmode="lin" valueType="num" p14:bounceEnd="52000">
                                          <p:cBhvr additive="base">
                                            <p:cTn id="17" dur="500" fill="hold"/>
                                            <p:tgtEl>
                                              <p:spTgt spid="122"/>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123"/>
                                            </p:tgtEl>
                                            <p:attrNameLst>
                                              <p:attrName>style.visibility</p:attrName>
                                            </p:attrNameLst>
                                          </p:cBhvr>
                                          <p:to>
                                            <p:strVal val="visible"/>
                                          </p:to>
                                        </p:set>
                                        <p:anim calcmode="lin" valueType="num">
                                          <p:cBhvr>
                                            <p:cTn id="21" dur="500" fill="hold"/>
                                            <p:tgtEl>
                                              <p:spTgt spid="123"/>
                                            </p:tgtEl>
                                            <p:attrNameLst>
                                              <p:attrName>ppt_w</p:attrName>
                                            </p:attrNameLst>
                                          </p:cBhvr>
                                          <p:tavLst>
                                            <p:tav tm="0">
                                              <p:val>
                                                <p:fltVal val="0"/>
                                              </p:val>
                                            </p:tav>
                                            <p:tav tm="100000">
                                              <p:val>
                                                <p:strVal val="#ppt_w"/>
                                              </p:val>
                                            </p:tav>
                                          </p:tavLst>
                                        </p:anim>
                                        <p:anim calcmode="lin" valueType="num">
                                          <p:cBhvr>
                                            <p:cTn id="22" dur="500" fill="hold"/>
                                            <p:tgtEl>
                                              <p:spTgt spid="123"/>
                                            </p:tgtEl>
                                            <p:attrNameLst>
                                              <p:attrName>ppt_h</p:attrName>
                                            </p:attrNameLst>
                                          </p:cBhvr>
                                          <p:tavLst>
                                            <p:tav tm="0">
                                              <p:val>
                                                <p:fltVal val="0"/>
                                              </p:val>
                                            </p:tav>
                                            <p:tav tm="100000">
                                              <p:val>
                                                <p:strVal val="#ppt_h"/>
                                              </p:val>
                                            </p:tav>
                                          </p:tavLst>
                                        </p:anim>
                                        <p:animEffect transition="in" filter="fade">
                                          <p:cBhvr>
                                            <p:cTn id="23" dur="500"/>
                                            <p:tgtEl>
                                              <p:spTgt spid="123"/>
                                            </p:tgtEl>
                                          </p:cBhvr>
                                        </p:animEffect>
                                      </p:childTnLst>
                                    </p:cTn>
                                  </p:par>
                                  <p:par>
                                    <p:cTn id="24" presetID="53" presetClass="entr" presetSubtype="16" fill="hold" nodeType="withEffect">
                                      <p:stCondLst>
                                        <p:cond delay="0"/>
                                      </p:stCondLst>
                                      <p:childTnLst>
                                        <p:set>
                                          <p:cBhvr>
                                            <p:cTn id="25" dur="1" fill="hold">
                                              <p:stCondLst>
                                                <p:cond delay="0"/>
                                              </p:stCondLst>
                                            </p:cTn>
                                            <p:tgtEl>
                                              <p:spTgt spid="137"/>
                                            </p:tgtEl>
                                            <p:attrNameLst>
                                              <p:attrName>style.visibility</p:attrName>
                                            </p:attrNameLst>
                                          </p:cBhvr>
                                          <p:to>
                                            <p:strVal val="visible"/>
                                          </p:to>
                                        </p:set>
                                        <p:anim calcmode="lin" valueType="num">
                                          <p:cBhvr>
                                            <p:cTn id="26" dur="500" fill="hold"/>
                                            <p:tgtEl>
                                              <p:spTgt spid="137"/>
                                            </p:tgtEl>
                                            <p:attrNameLst>
                                              <p:attrName>ppt_w</p:attrName>
                                            </p:attrNameLst>
                                          </p:cBhvr>
                                          <p:tavLst>
                                            <p:tav tm="0">
                                              <p:val>
                                                <p:fltVal val="0"/>
                                              </p:val>
                                            </p:tav>
                                            <p:tav tm="100000">
                                              <p:val>
                                                <p:strVal val="#ppt_w"/>
                                              </p:val>
                                            </p:tav>
                                          </p:tavLst>
                                        </p:anim>
                                        <p:anim calcmode="lin" valueType="num">
                                          <p:cBhvr>
                                            <p:cTn id="27" dur="500" fill="hold"/>
                                            <p:tgtEl>
                                              <p:spTgt spid="137"/>
                                            </p:tgtEl>
                                            <p:attrNameLst>
                                              <p:attrName>ppt_h</p:attrName>
                                            </p:attrNameLst>
                                          </p:cBhvr>
                                          <p:tavLst>
                                            <p:tav tm="0">
                                              <p:val>
                                                <p:fltVal val="0"/>
                                              </p:val>
                                            </p:tav>
                                            <p:tav tm="100000">
                                              <p:val>
                                                <p:strVal val="#ppt_h"/>
                                              </p:val>
                                            </p:tav>
                                          </p:tavLst>
                                        </p:anim>
                                        <p:animEffect transition="in" filter="fade">
                                          <p:cBhvr>
                                            <p:cTn id="28" dur="500"/>
                                            <p:tgtEl>
                                              <p:spTgt spid="137"/>
                                            </p:tgtEl>
                                          </p:cBhvr>
                                        </p:animEffect>
                                      </p:childTnLst>
                                    </p:cTn>
                                  </p:par>
                                  <p:par>
                                    <p:cTn id="29" presetID="2" presetClass="entr" presetSubtype="2"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anim calcmode="lin" valueType="num">
                                          <p:cBhvr additive="base">
                                            <p:cTn id="31" dur="500" fill="hold"/>
                                            <p:tgtEl>
                                              <p:spTgt spid="33"/>
                                            </p:tgtEl>
                                            <p:attrNameLst>
                                              <p:attrName>ppt_x</p:attrName>
                                            </p:attrNameLst>
                                          </p:cBhvr>
                                          <p:tavLst>
                                            <p:tav tm="0">
                                              <p:val>
                                                <p:strVal val="1+#ppt_w/2"/>
                                              </p:val>
                                            </p:tav>
                                            <p:tav tm="100000">
                                              <p:val>
                                                <p:strVal val="#ppt_x"/>
                                              </p:val>
                                            </p:tav>
                                          </p:tavLst>
                                        </p:anim>
                                        <p:anim calcmode="lin" valueType="num">
                                          <p:cBhvr additive="base">
                                            <p:cTn id="32" dur="500" fill="hold"/>
                                            <p:tgtEl>
                                              <p:spTgt spid="33"/>
                                            </p:tgtEl>
                                            <p:attrNameLst>
                                              <p:attrName>ppt_y</p:attrName>
                                            </p:attrNameLst>
                                          </p:cBhvr>
                                          <p:tavLst>
                                            <p:tav tm="0">
                                              <p:val>
                                                <p:strVal val="#ppt_y"/>
                                              </p:val>
                                            </p:tav>
                                            <p:tav tm="100000">
                                              <p:val>
                                                <p:strVal val="#ppt_y"/>
                                              </p:val>
                                            </p:tav>
                                          </p:tavLst>
                                        </p:anim>
                                      </p:childTnLst>
                                    </p:cTn>
                                  </p:par>
                                </p:childTnLst>
                              </p:cTn>
                            </p:par>
                            <p:par>
                              <p:cTn id="33" fill="hold">
                                <p:stCondLst>
                                  <p:cond delay="1500"/>
                                </p:stCondLst>
                                <p:childTnLst>
                                  <p:par>
                                    <p:cTn id="34" presetID="42" presetClass="entr" presetSubtype="0" fill="hold" nodeType="afterEffect">
                                      <p:stCondLst>
                                        <p:cond delay="0"/>
                                      </p:stCondLst>
                                      <p:childTnLst>
                                        <p:set>
                                          <p:cBhvr>
                                            <p:cTn id="35" dur="1" fill="hold">
                                              <p:stCondLst>
                                                <p:cond delay="0"/>
                                              </p:stCondLst>
                                            </p:cTn>
                                            <p:tgtEl>
                                              <p:spTgt spid="41"/>
                                            </p:tgtEl>
                                            <p:attrNameLst>
                                              <p:attrName>style.visibility</p:attrName>
                                            </p:attrNameLst>
                                          </p:cBhvr>
                                          <p:to>
                                            <p:strVal val="visible"/>
                                          </p:to>
                                        </p:set>
                                        <p:animEffect transition="in" filter="fade">
                                          <p:cBhvr>
                                            <p:cTn id="36" dur="1000"/>
                                            <p:tgtEl>
                                              <p:spTgt spid="41"/>
                                            </p:tgtEl>
                                          </p:cBhvr>
                                        </p:animEffect>
                                        <p:anim calcmode="lin" valueType="num">
                                          <p:cBhvr>
                                            <p:cTn id="37" dur="1000" fill="hold"/>
                                            <p:tgtEl>
                                              <p:spTgt spid="41"/>
                                            </p:tgtEl>
                                            <p:attrNameLst>
                                              <p:attrName>ppt_x</p:attrName>
                                            </p:attrNameLst>
                                          </p:cBhvr>
                                          <p:tavLst>
                                            <p:tav tm="0">
                                              <p:val>
                                                <p:strVal val="#ppt_x"/>
                                              </p:val>
                                            </p:tav>
                                            <p:tav tm="100000">
                                              <p:val>
                                                <p:strVal val="#ppt_x"/>
                                              </p:val>
                                            </p:tav>
                                          </p:tavLst>
                                        </p:anim>
                                        <p:anim calcmode="lin" valueType="num">
                                          <p:cBhvr>
                                            <p:cTn id="38" dur="1000" fill="hold"/>
                                            <p:tgtEl>
                                              <p:spTgt spid="41"/>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44"/>
                                            </p:tgtEl>
                                            <p:attrNameLst>
                                              <p:attrName>style.visibility</p:attrName>
                                            </p:attrNameLst>
                                          </p:cBhvr>
                                          <p:to>
                                            <p:strVal val="visible"/>
                                          </p:to>
                                        </p:set>
                                        <p:animEffect transition="in" filter="fade">
                                          <p:cBhvr>
                                            <p:cTn id="41" dur="1000"/>
                                            <p:tgtEl>
                                              <p:spTgt spid="44"/>
                                            </p:tgtEl>
                                          </p:cBhvr>
                                        </p:animEffect>
                                        <p:anim calcmode="lin" valueType="num">
                                          <p:cBhvr>
                                            <p:cTn id="42" dur="1000" fill="hold"/>
                                            <p:tgtEl>
                                              <p:spTgt spid="44"/>
                                            </p:tgtEl>
                                            <p:attrNameLst>
                                              <p:attrName>ppt_x</p:attrName>
                                            </p:attrNameLst>
                                          </p:cBhvr>
                                          <p:tavLst>
                                            <p:tav tm="0">
                                              <p:val>
                                                <p:strVal val="#ppt_x"/>
                                              </p:val>
                                            </p:tav>
                                            <p:tav tm="100000">
                                              <p:val>
                                                <p:strVal val="#ppt_x"/>
                                              </p:val>
                                            </p:tav>
                                          </p:tavLst>
                                        </p:anim>
                                        <p:anim calcmode="lin" valueType="num">
                                          <p:cBhvr>
                                            <p:cTn id="43" dur="1000" fill="hold"/>
                                            <p:tgtEl>
                                              <p:spTgt spid="44"/>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47"/>
                                            </p:tgtEl>
                                            <p:attrNameLst>
                                              <p:attrName>style.visibility</p:attrName>
                                            </p:attrNameLst>
                                          </p:cBhvr>
                                          <p:to>
                                            <p:strVal val="visible"/>
                                          </p:to>
                                        </p:set>
                                        <p:animEffect transition="in" filter="fade">
                                          <p:cBhvr>
                                            <p:cTn id="46" dur="1000"/>
                                            <p:tgtEl>
                                              <p:spTgt spid="47"/>
                                            </p:tgtEl>
                                          </p:cBhvr>
                                        </p:animEffect>
                                        <p:anim calcmode="lin" valueType="num">
                                          <p:cBhvr>
                                            <p:cTn id="47" dur="1000" fill="hold"/>
                                            <p:tgtEl>
                                              <p:spTgt spid="47"/>
                                            </p:tgtEl>
                                            <p:attrNameLst>
                                              <p:attrName>ppt_x</p:attrName>
                                            </p:attrNameLst>
                                          </p:cBhvr>
                                          <p:tavLst>
                                            <p:tav tm="0">
                                              <p:val>
                                                <p:strVal val="#ppt_x"/>
                                              </p:val>
                                            </p:tav>
                                            <p:tav tm="100000">
                                              <p:val>
                                                <p:strVal val="#ppt_x"/>
                                              </p:val>
                                            </p:tav>
                                          </p:tavLst>
                                        </p:anim>
                                        <p:anim calcmode="lin" valueType="num">
                                          <p:cBhvr>
                                            <p:cTn id="48" dur="1000" fill="hold"/>
                                            <p:tgtEl>
                                              <p:spTgt spid="47"/>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50"/>
                                            </p:tgtEl>
                                            <p:attrNameLst>
                                              <p:attrName>style.visibility</p:attrName>
                                            </p:attrNameLst>
                                          </p:cBhvr>
                                          <p:to>
                                            <p:strVal val="visible"/>
                                          </p:to>
                                        </p:set>
                                        <p:animEffect transition="in" filter="fade">
                                          <p:cBhvr>
                                            <p:cTn id="51" dur="1000"/>
                                            <p:tgtEl>
                                              <p:spTgt spid="50"/>
                                            </p:tgtEl>
                                          </p:cBhvr>
                                        </p:animEffect>
                                        <p:anim calcmode="lin" valueType="num">
                                          <p:cBhvr>
                                            <p:cTn id="52" dur="1000" fill="hold"/>
                                            <p:tgtEl>
                                              <p:spTgt spid="50"/>
                                            </p:tgtEl>
                                            <p:attrNameLst>
                                              <p:attrName>ppt_x</p:attrName>
                                            </p:attrNameLst>
                                          </p:cBhvr>
                                          <p:tavLst>
                                            <p:tav tm="0">
                                              <p:val>
                                                <p:strVal val="#ppt_x"/>
                                              </p:val>
                                            </p:tav>
                                            <p:tav tm="100000">
                                              <p:val>
                                                <p:strVal val="#ppt_x"/>
                                              </p:val>
                                            </p:tav>
                                          </p:tavLst>
                                        </p:anim>
                                        <p:anim calcmode="lin" valueType="num">
                                          <p:cBhvr>
                                            <p:cTn id="53" dur="1000" fill="hold"/>
                                            <p:tgtEl>
                                              <p:spTgt spid="50"/>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51"/>
                                            </p:tgtEl>
                                            <p:attrNameLst>
                                              <p:attrName>style.visibility</p:attrName>
                                            </p:attrNameLst>
                                          </p:cBhvr>
                                          <p:to>
                                            <p:strVal val="visible"/>
                                          </p:to>
                                        </p:set>
                                        <p:animEffect transition="in" filter="fade">
                                          <p:cBhvr>
                                            <p:cTn id="56" dur="1000"/>
                                            <p:tgtEl>
                                              <p:spTgt spid="51"/>
                                            </p:tgtEl>
                                          </p:cBhvr>
                                        </p:animEffect>
                                        <p:anim calcmode="lin" valueType="num">
                                          <p:cBhvr>
                                            <p:cTn id="57" dur="1000" fill="hold"/>
                                            <p:tgtEl>
                                              <p:spTgt spid="51"/>
                                            </p:tgtEl>
                                            <p:attrNameLst>
                                              <p:attrName>ppt_x</p:attrName>
                                            </p:attrNameLst>
                                          </p:cBhvr>
                                          <p:tavLst>
                                            <p:tav tm="0">
                                              <p:val>
                                                <p:strVal val="#ppt_x"/>
                                              </p:val>
                                            </p:tav>
                                            <p:tav tm="100000">
                                              <p:val>
                                                <p:strVal val="#ppt_x"/>
                                              </p:val>
                                            </p:tav>
                                          </p:tavLst>
                                        </p:anim>
                                        <p:anim calcmode="lin" valueType="num">
                                          <p:cBhvr>
                                            <p:cTn id="58" dur="1000" fill="hold"/>
                                            <p:tgtEl>
                                              <p:spTgt spid="51"/>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52"/>
                                            </p:tgtEl>
                                            <p:attrNameLst>
                                              <p:attrName>style.visibility</p:attrName>
                                            </p:attrNameLst>
                                          </p:cBhvr>
                                          <p:to>
                                            <p:strVal val="visible"/>
                                          </p:to>
                                        </p:set>
                                        <p:animEffect transition="in" filter="fade">
                                          <p:cBhvr>
                                            <p:cTn id="61" dur="1000"/>
                                            <p:tgtEl>
                                              <p:spTgt spid="52"/>
                                            </p:tgtEl>
                                          </p:cBhvr>
                                        </p:animEffect>
                                        <p:anim calcmode="lin" valueType="num">
                                          <p:cBhvr>
                                            <p:cTn id="62" dur="1000" fill="hold"/>
                                            <p:tgtEl>
                                              <p:spTgt spid="52"/>
                                            </p:tgtEl>
                                            <p:attrNameLst>
                                              <p:attrName>ppt_x</p:attrName>
                                            </p:attrNameLst>
                                          </p:cBhvr>
                                          <p:tavLst>
                                            <p:tav tm="0">
                                              <p:val>
                                                <p:strVal val="#ppt_x"/>
                                              </p:val>
                                            </p:tav>
                                            <p:tav tm="100000">
                                              <p:val>
                                                <p:strVal val="#ppt_x"/>
                                              </p:val>
                                            </p:tav>
                                          </p:tavLst>
                                        </p:anim>
                                        <p:anim calcmode="lin" valueType="num">
                                          <p:cBhvr>
                                            <p:cTn id="63" dur="1000" fill="hold"/>
                                            <p:tgtEl>
                                              <p:spTgt spid="52"/>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53"/>
                                            </p:tgtEl>
                                            <p:attrNameLst>
                                              <p:attrName>style.visibility</p:attrName>
                                            </p:attrNameLst>
                                          </p:cBhvr>
                                          <p:to>
                                            <p:strVal val="visible"/>
                                          </p:to>
                                        </p:set>
                                        <p:animEffect transition="in" filter="fade">
                                          <p:cBhvr>
                                            <p:cTn id="66" dur="1000"/>
                                            <p:tgtEl>
                                              <p:spTgt spid="53"/>
                                            </p:tgtEl>
                                          </p:cBhvr>
                                        </p:animEffect>
                                        <p:anim calcmode="lin" valueType="num">
                                          <p:cBhvr>
                                            <p:cTn id="67" dur="1000" fill="hold"/>
                                            <p:tgtEl>
                                              <p:spTgt spid="53"/>
                                            </p:tgtEl>
                                            <p:attrNameLst>
                                              <p:attrName>ppt_x</p:attrName>
                                            </p:attrNameLst>
                                          </p:cBhvr>
                                          <p:tavLst>
                                            <p:tav tm="0">
                                              <p:val>
                                                <p:strVal val="#ppt_x"/>
                                              </p:val>
                                            </p:tav>
                                            <p:tav tm="100000">
                                              <p:val>
                                                <p:strVal val="#ppt_x"/>
                                              </p:val>
                                            </p:tav>
                                          </p:tavLst>
                                        </p:anim>
                                        <p:anim calcmode="lin" valueType="num">
                                          <p:cBhvr>
                                            <p:cTn id="68" dur="1000" fill="hold"/>
                                            <p:tgtEl>
                                              <p:spTgt spid="53"/>
                                            </p:tgtEl>
                                            <p:attrNameLst>
                                              <p:attrName>ppt_y</p:attrName>
                                            </p:attrNameLst>
                                          </p:cBhvr>
                                          <p:tavLst>
                                            <p:tav tm="0">
                                              <p:val>
                                                <p:strVal val="#ppt_y+.1"/>
                                              </p:val>
                                            </p:tav>
                                            <p:tav tm="100000">
                                              <p:val>
                                                <p:strVal val="#ppt_y"/>
                                              </p:val>
                                            </p:tav>
                                          </p:tavLst>
                                        </p:anim>
                                      </p:childTnLst>
                                    </p:cTn>
                                  </p:par>
                                  <p:par>
                                    <p:cTn id="69" presetID="42" presetClass="entr" presetSubtype="0" fill="hold" nodeType="withEffect">
                                      <p:stCondLst>
                                        <p:cond delay="0"/>
                                      </p:stCondLst>
                                      <p:childTnLst>
                                        <p:set>
                                          <p:cBhvr>
                                            <p:cTn id="70" dur="1" fill="hold">
                                              <p:stCondLst>
                                                <p:cond delay="0"/>
                                              </p:stCondLst>
                                            </p:cTn>
                                            <p:tgtEl>
                                              <p:spTgt spid="54"/>
                                            </p:tgtEl>
                                            <p:attrNameLst>
                                              <p:attrName>style.visibility</p:attrName>
                                            </p:attrNameLst>
                                          </p:cBhvr>
                                          <p:to>
                                            <p:strVal val="visible"/>
                                          </p:to>
                                        </p:set>
                                        <p:animEffect transition="in" filter="fade">
                                          <p:cBhvr>
                                            <p:cTn id="71" dur="1000"/>
                                            <p:tgtEl>
                                              <p:spTgt spid="54"/>
                                            </p:tgtEl>
                                          </p:cBhvr>
                                        </p:animEffect>
                                        <p:anim calcmode="lin" valueType="num">
                                          <p:cBhvr>
                                            <p:cTn id="72" dur="1000" fill="hold"/>
                                            <p:tgtEl>
                                              <p:spTgt spid="54"/>
                                            </p:tgtEl>
                                            <p:attrNameLst>
                                              <p:attrName>ppt_x</p:attrName>
                                            </p:attrNameLst>
                                          </p:cBhvr>
                                          <p:tavLst>
                                            <p:tav tm="0">
                                              <p:val>
                                                <p:strVal val="#ppt_x"/>
                                              </p:val>
                                            </p:tav>
                                            <p:tav tm="100000">
                                              <p:val>
                                                <p:strVal val="#ppt_x"/>
                                              </p:val>
                                            </p:tav>
                                          </p:tavLst>
                                        </p:anim>
                                        <p:anim calcmode="lin" valueType="num">
                                          <p:cBhvr>
                                            <p:cTn id="73" dur="1000" fill="hold"/>
                                            <p:tgtEl>
                                              <p:spTgt spid="54"/>
                                            </p:tgtEl>
                                            <p:attrNameLst>
                                              <p:attrName>ppt_y</p:attrName>
                                            </p:attrNameLst>
                                          </p:cBhvr>
                                          <p:tavLst>
                                            <p:tav tm="0">
                                              <p:val>
                                                <p:strVal val="#ppt_y+.1"/>
                                              </p:val>
                                            </p:tav>
                                            <p:tav tm="100000">
                                              <p:val>
                                                <p:strVal val="#ppt_y"/>
                                              </p:val>
                                            </p:tav>
                                          </p:tavLst>
                                        </p:anim>
                                      </p:childTnLst>
                                    </p:cTn>
                                  </p:par>
                                  <p:par>
                                    <p:cTn id="74" presetID="42" presetClass="entr" presetSubtype="0" fill="hold" grpId="0" nodeType="withEffect">
                                      <p:stCondLst>
                                        <p:cond delay="0"/>
                                      </p:stCondLst>
                                      <p:childTnLst>
                                        <p:set>
                                          <p:cBhvr>
                                            <p:cTn id="75" dur="1" fill="hold">
                                              <p:stCondLst>
                                                <p:cond delay="0"/>
                                              </p:stCondLst>
                                            </p:cTn>
                                            <p:tgtEl>
                                              <p:spTgt spid="57"/>
                                            </p:tgtEl>
                                            <p:attrNameLst>
                                              <p:attrName>style.visibility</p:attrName>
                                            </p:attrNameLst>
                                          </p:cBhvr>
                                          <p:to>
                                            <p:strVal val="visible"/>
                                          </p:to>
                                        </p:set>
                                        <p:animEffect transition="in" filter="fade">
                                          <p:cBhvr>
                                            <p:cTn id="76" dur="1000"/>
                                            <p:tgtEl>
                                              <p:spTgt spid="57"/>
                                            </p:tgtEl>
                                          </p:cBhvr>
                                        </p:animEffect>
                                        <p:anim calcmode="lin" valueType="num">
                                          <p:cBhvr>
                                            <p:cTn id="77" dur="1000" fill="hold"/>
                                            <p:tgtEl>
                                              <p:spTgt spid="57"/>
                                            </p:tgtEl>
                                            <p:attrNameLst>
                                              <p:attrName>ppt_x</p:attrName>
                                            </p:attrNameLst>
                                          </p:cBhvr>
                                          <p:tavLst>
                                            <p:tav tm="0">
                                              <p:val>
                                                <p:strVal val="#ppt_x"/>
                                              </p:val>
                                            </p:tav>
                                            <p:tav tm="100000">
                                              <p:val>
                                                <p:strVal val="#ppt_x"/>
                                              </p:val>
                                            </p:tav>
                                          </p:tavLst>
                                        </p:anim>
                                        <p:anim calcmode="lin" valueType="num">
                                          <p:cBhvr>
                                            <p:cTn id="78" dur="1000" fill="hold"/>
                                            <p:tgtEl>
                                              <p:spTgt spid="57"/>
                                            </p:tgtEl>
                                            <p:attrNameLst>
                                              <p:attrName>ppt_y</p:attrName>
                                            </p:attrNameLst>
                                          </p:cBhvr>
                                          <p:tavLst>
                                            <p:tav tm="0">
                                              <p:val>
                                                <p:strVal val="#ppt_y+.1"/>
                                              </p:val>
                                            </p:tav>
                                            <p:tav tm="100000">
                                              <p:val>
                                                <p:strVal val="#ppt_y"/>
                                              </p:val>
                                            </p:tav>
                                          </p:tavLst>
                                        </p:anim>
                                      </p:childTnLst>
                                    </p:cTn>
                                  </p:par>
                                  <p:par>
                                    <p:cTn id="79" presetID="42" presetClass="entr" presetSubtype="0" fill="hold" grpId="0" nodeType="withEffect">
                                      <p:stCondLst>
                                        <p:cond delay="0"/>
                                      </p:stCondLst>
                                      <p:childTnLst>
                                        <p:set>
                                          <p:cBhvr>
                                            <p:cTn id="80" dur="1" fill="hold">
                                              <p:stCondLst>
                                                <p:cond delay="0"/>
                                              </p:stCondLst>
                                            </p:cTn>
                                            <p:tgtEl>
                                              <p:spTgt spid="58"/>
                                            </p:tgtEl>
                                            <p:attrNameLst>
                                              <p:attrName>style.visibility</p:attrName>
                                            </p:attrNameLst>
                                          </p:cBhvr>
                                          <p:to>
                                            <p:strVal val="visible"/>
                                          </p:to>
                                        </p:set>
                                        <p:animEffect transition="in" filter="fade">
                                          <p:cBhvr>
                                            <p:cTn id="81" dur="1000"/>
                                            <p:tgtEl>
                                              <p:spTgt spid="58"/>
                                            </p:tgtEl>
                                          </p:cBhvr>
                                        </p:animEffect>
                                        <p:anim calcmode="lin" valueType="num">
                                          <p:cBhvr>
                                            <p:cTn id="82" dur="1000" fill="hold"/>
                                            <p:tgtEl>
                                              <p:spTgt spid="58"/>
                                            </p:tgtEl>
                                            <p:attrNameLst>
                                              <p:attrName>ppt_x</p:attrName>
                                            </p:attrNameLst>
                                          </p:cBhvr>
                                          <p:tavLst>
                                            <p:tav tm="0">
                                              <p:val>
                                                <p:strVal val="#ppt_x"/>
                                              </p:val>
                                            </p:tav>
                                            <p:tav tm="100000">
                                              <p:val>
                                                <p:strVal val="#ppt_x"/>
                                              </p:val>
                                            </p:tav>
                                          </p:tavLst>
                                        </p:anim>
                                        <p:anim calcmode="lin" valueType="num">
                                          <p:cBhvr>
                                            <p:cTn id="83" dur="1000" fill="hold"/>
                                            <p:tgtEl>
                                              <p:spTgt spid="58"/>
                                            </p:tgtEl>
                                            <p:attrNameLst>
                                              <p:attrName>ppt_y</p:attrName>
                                            </p:attrNameLst>
                                          </p:cBhvr>
                                          <p:tavLst>
                                            <p:tav tm="0">
                                              <p:val>
                                                <p:strVal val="#ppt_y+.1"/>
                                              </p:val>
                                            </p:tav>
                                            <p:tav tm="100000">
                                              <p:val>
                                                <p:strVal val="#ppt_y"/>
                                              </p:val>
                                            </p:tav>
                                          </p:tavLst>
                                        </p:anim>
                                      </p:childTnLst>
                                    </p:cTn>
                                  </p:par>
                                  <p:par>
                                    <p:cTn id="84" presetID="42" presetClass="entr" presetSubtype="0" fill="hold" grpId="0" nodeType="withEffect">
                                      <p:stCondLst>
                                        <p:cond delay="0"/>
                                      </p:stCondLst>
                                      <p:childTnLst>
                                        <p:set>
                                          <p:cBhvr>
                                            <p:cTn id="85" dur="1" fill="hold">
                                              <p:stCondLst>
                                                <p:cond delay="0"/>
                                              </p:stCondLst>
                                            </p:cTn>
                                            <p:tgtEl>
                                              <p:spTgt spid="59"/>
                                            </p:tgtEl>
                                            <p:attrNameLst>
                                              <p:attrName>style.visibility</p:attrName>
                                            </p:attrNameLst>
                                          </p:cBhvr>
                                          <p:to>
                                            <p:strVal val="visible"/>
                                          </p:to>
                                        </p:set>
                                        <p:animEffect transition="in" filter="fade">
                                          <p:cBhvr>
                                            <p:cTn id="86" dur="1000"/>
                                            <p:tgtEl>
                                              <p:spTgt spid="59"/>
                                            </p:tgtEl>
                                          </p:cBhvr>
                                        </p:animEffect>
                                        <p:anim calcmode="lin" valueType="num">
                                          <p:cBhvr>
                                            <p:cTn id="87" dur="1000" fill="hold"/>
                                            <p:tgtEl>
                                              <p:spTgt spid="59"/>
                                            </p:tgtEl>
                                            <p:attrNameLst>
                                              <p:attrName>ppt_x</p:attrName>
                                            </p:attrNameLst>
                                          </p:cBhvr>
                                          <p:tavLst>
                                            <p:tav tm="0">
                                              <p:val>
                                                <p:strVal val="#ppt_x"/>
                                              </p:val>
                                            </p:tav>
                                            <p:tav tm="100000">
                                              <p:val>
                                                <p:strVal val="#ppt_x"/>
                                              </p:val>
                                            </p:tav>
                                          </p:tavLst>
                                        </p:anim>
                                        <p:anim calcmode="lin" valueType="num">
                                          <p:cBhvr>
                                            <p:cTn id="88" dur="1000" fill="hold"/>
                                            <p:tgtEl>
                                              <p:spTgt spid="59"/>
                                            </p:tgtEl>
                                            <p:attrNameLst>
                                              <p:attrName>ppt_y</p:attrName>
                                            </p:attrNameLst>
                                          </p:cBhvr>
                                          <p:tavLst>
                                            <p:tav tm="0">
                                              <p:val>
                                                <p:strVal val="#ppt_y+.1"/>
                                              </p:val>
                                            </p:tav>
                                            <p:tav tm="100000">
                                              <p:val>
                                                <p:strVal val="#ppt_y"/>
                                              </p:val>
                                            </p:tav>
                                          </p:tavLst>
                                        </p:anim>
                                      </p:childTnLst>
                                    </p:cTn>
                                  </p:par>
                                  <p:par>
                                    <p:cTn id="89" presetID="42" presetClass="entr" presetSubtype="0" fill="hold" grpId="0" nodeType="withEffect">
                                      <p:stCondLst>
                                        <p:cond delay="0"/>
                                      </p:stCondLst>
                                      <p:childTnLst>
                                        <p:set>
                                          <p:cBhvr>
                                            <p:cTn id="90" dur="1" fill="hold">
                                              <p:stCondLst>
                                                <p:cond delay="0"/>
                                              </p:stCondLst>
                                            </p:cTn>
                                            <p:tgtEl>
                                              <p:spTgt spid="60"/>
                                            </p:tgtEl>
                                            <p:attrNameLst>
                                              <p:attrName>style.visibility</p:attrName>
                                            </p:attrNameLst>
                                          </p:cBhvr>
                                          <p:to>
                                            <p:strVal val="visible"/>
                                          </p:to>
                                        </p:set>
                                        <p:animEffect transition="in" filter="fade">
                                          <p:cBhvr>
                                            <p:cTn id="91" dur="1000"/>
                                            <p:tgtEl>
                                              <p:spTgt spid="60"/>
                                            </p:tgtEl>
                                          </p:cBhvr>
                                        </p:animEffect>
                                        <p:anim calcmode="lin" valueType="num">
                                          <p:cBhvr>
                                            <p:cTn id="92" dur="1000" fill="hold"/>
                                            <p:tgtEl>
                                              <p:spTgt spid="60"/>
                                            </p:tgtEl>
                                            <p:attrNameLst>
                                              <p:attrName>ppt_x</p:attrName>
                                            </p:attrNameLst>
                                          </p:cBhvr>
                                          <p:tavLst>
                                            <p:tav tm="0">
                                              <p:val>
                                                <p:strVal val="#ppt_x"/>
                                              </p:val>
                                            </p:tav>
                                            <p:tav tm="100000">
                                              <p:val>
                                                <p:strVal val="#ppt_x"/>
                                              </p:val>
                                            </p:tav>
                                          </p:tavLst>
                                        </p:anim>
                                        <p:anim calcmode="lin" valueType="num">
                                          <p:cBhvr>
                                            <p:cTn id="93" dur="1000" fill="hold"/>
                                            <p:tgtEl>
                                              <p:spTgt spid="60"/>
                                            </p:tgtEl>
                                            <p:attrNameLst>
                                              <p:attrName>ppt_y</p:attrName>
                                            </p:attrNameLst>
                                          </p:cBhvr>
                                          <p:tavLst>
                                            <p:tav tm="0">
                                              <p:val>
                                                <p:strVal val="#ppt_y+.1"/>
                                              </p:val>
                                            </p:tav>
                                            <p:tav tm="100000">
                                              <p:val>
                                                <p:strVal val="#ppt_y"/>
                                              </p:val>
                                            </p:tav>
                                          </p:tavLst>
                                        </p:anim>
                                      </p:childTnLst>
                                    </p:cTn>
                                  </p:par>
                                  <p:par>
                                    <p:cTn id="94" presetID="42" presetClass="entr" presetSubtype="0" fill="hold" grpId="0" nodeType="withEffect">
                                      <p:stCondLst>
                                        <p:cond delay="0"/>
                                      </p:stCondLst>
                                      <p:childTnLst>
                                        <p:set>
                                          <p:cBhvr>
                                            <p:cTn id="95" dur="1" fill="hold">
                                              <p:stCondLst>
                                                <p:cond delay="0"/>
                                              </p:stCondLst>
                                            </p:cTn>
                                            <p:tgtEl>
                                              <p:spTgt spid="61"/>
                                            </p:tgtEl>
                                            <p:attrNameLst>
                                              <p:attrName>style.visibility</p:attrName>
                                            </p:attrNameLst>
                                          </p:cBhvr>
                                          <p:to>
                                            <p:strVal val="visible"/>
                                          </p:to>
                                        </p:set>
                                        <p:animEffect transition="in" filter="fade">
                                          <p:cBhvr>
                                            <p:cTn id="96" dur="1000"/>
                                            <p:tgtEl>
                                              <p:spTgt spid="61"/>
                                            </p:tgtEl>
                                          </p:cBhvr>
                                        </p:animEffect>
                                        <p:anim calcmode="lin" valueType="num">
                                          <p:cBhvr>
                                            <p:cTn id="97" dur="1000" fill="hold"/>
                                            <p:tgtEl>
                                              <p:spTgt spid="61"/>
                                            </p:tgtEl>
                                            <p:attrNameLst>
                                              <p:attrName>ppt_x</p:attrName>
                                            </p:attrNameLst>
                                          </p:cBhvr>
                                          <p:tavLst>
                                            <p:tav tm="0">
                                              <p:val>
                                                <p:strVal val="#ppt_x"/>
                                              </p:val>
                                            </p:tav>
                                            <p:tav tm="100000">
                                              <p:val>
                                                <p:strVal val="#ppt_x"/>
                                              </p:val>
                                            </p:tav>
                                          </p:tavLst>
                                        </p:anim>
                                        <p:anim calcmode="lin" valueType="num">
                                          <p:cBhvr>
                                            <p:cTn id="98" dur="1000" fill="hold"/>
                                            <p:tgtEl>
                                              <p:spTgt spid="61"/>
                                            </p:tgtEl>
                                            <p:attrNameLst>
                                              <p:attrName>ppt_y</p:attrName>
                                            </p:attrNameLst>
                                          </p:cBhvr>
                                          <p:tavLst>
                                            <p:tav tm="0">
                                              <p:val>
                                                <p:strVal val="#ppt_y+.1"/>
                                              </p:val>
                                            </p:tav>
                                            <p:tav tm="100000">
                                              <p:val>
                                                <p:strVal val="#ppt_y"/>
                                              </p:val>
                                            </p:tav>
                                          </p:tavLst>
                                        </p:anim>
                                      </p:childTnLst>
                                    </p:cTn>
                                  </p:par>
                                  <p:par>
                                    <p:cTn id="99" presetID="42" presetClass="entr" presetSubtype="0" fill="hold" grpId="0" nodeType="withEffect">
                                      <p:stCondLst>
                                        <p:cond delay="0"/>
                                      </p:stCondLst>
                                      <p:childTnLst>
                                        <p:set>
                                          <p:cBhvr>
                                            <p:cTn id="100" dur="1" fill="hold">
                                              <p:stCondLst>
                                                <p:cond delay="0"/>
                                              </p:stCondLst>
                                            </p:cTn>
                                            <p:tgtEl>
                                              <p:spTgt spid="63"/>
                                            </p:tgtEl>
                                            <p:attrNameLst>
                                              <p:attrName>style.visibility</p:attrName>
                                            </p:attrNameLst>
                                          </p:cBhvr>
                                          <p:to>
                                            <p:strVal val="visible"/>
                                          </p:to>
                                        </p:set>
                                        <p:animEffect transition="in" filter="fade">
                                          <p:cBhvr>
                                            <p:cTn id="101" dur="1000"/>
                                            <p:tgtEl>
                                              <p:spTgt spid="63"/>
                                            </p:tgtEl>
                                          </p:cBhvr>
                                        </p:animEffect>
                                        <p:anim calcmode="lin" valueType="num">
                                          <p:cBhvr>
                                            <p:cTn id="102" dur="1000" fill="hold"/>
                                            <p:tgtEl>
                                              <p:spTgt spid="63"/>
                                            </p:tgtEl>
                                            <p:attrNameLst>
                                              <p:attrName>ppt_x</p:attrName>
                                            </p:attrNameLst>
                                          </p:cBhvr>
                                          <p:tavLst>
                                            <p:tav tm="0">
                                              <p:val>
                                                <p:strVal val="#ppt_x"/>
                                              </p:val>
                                            </p:tav>
                                            <p:tav tm="100000">
                                              <p:val>
                                                <p:strVal val="#ppt_x"/>
                                              </p:val>
                                            </p:tav>
                                          </p:tavLst>
                                        </p:anim>
                                        <p:anim calcmode="lin" valueType="num">
                                          <p:cBhvr>
                                            <p:cTn id="103" dur="1000" fill="hold"/>
                                            <p:tgtEl>
                                              <p:spTgt spid="63"/>
                                            </p:tgtEl>
                                            <p:attrNameLst>
                                              <p:attrName>ppt_y</p:attrName>
                                            </p:attrNameLst>
                                          </p:cBhvr>
                                          <p:tavLst>
                                            <p:tav tm="0">
                                              <p:val>
                                                <p:strVal val="#ppt_y+.1"/>
                                              </p:val>
                                            </p:tav>
                                            <p:tav tm="100000">
                                              <p:val>
                                                <p:strVal val="#ppt_y"/>
                                              </p:val>
                                            </p:tav>
                                          </p:tavLst>
                                        </p:anim>
                                      </p:childTnLst>
                                    </p:cTn>
                                  </p:par>
                                  <p:par>
                                    <p:cTn id="104" presetID="42" presetClass="entr" presetSubtype="0" fill="hold" grpId="0" nodeType="withEffect">
                                      <p:stCondLst>
                                        <p:cond delay="0"/>
                                      </p:stCondLst>
                                      <p:childTnLst>
                                        <p:set>
                                          <p:cBhvr>
                                            <p:cTn id="105" dur="1" fill="hold">
                                              <p:stCondLst>
                                                <p:cond delay="0"/>
                                              </p:stCondLst>
                                            </p:cTn>
                                            <p:tgtEl>
                                              <p:spTgt spid="66"/>
                                            </p:tgtEl>
                                            <p:attrNameLst>
                                              <p:attrName>style.visibility</p:attrName>
                                            </p:attrNameLst>
                                          </p:cBhvr>
                                          <p:to>
                                            <p:strVal val="visible"/>
                                          </p:to>
                                        </p:set>
                                        <p:animEffect transition="in" filter="fade">
                                          <p:cBhvr>
                                            <p:cTn id="106" dur="1000"/>
                                            <p:tgtEl>
                                              <p:spTgt spid="66"/>
                                            </p:tgtEl>
                                          </p:cBhvr>
                                        </p:animEffect>
                                        <p:anim calcmode="lin" valueType="num">
                                          <p:cBhvr>
                                            <p:cTn id="107" dur="1000" fill="hold"/>
                                            <p:tgtEl>
                                              <p:spTgt spid="66"/>
                                            </p:tgtEl>
                                            <p:attrNameLst>
                                              <p:attrName>ppt_x</p:attrName>
                                            </p:attrNameLst>
                                          </p:cBhvr>
                                          <p:tavLst>
                                            <p:tav tm="0">
                                              <p:val>
                                                <p:strVal val="#ppt_x"/>
                                              </p:val>
                                            </p:tav>
                                            <p:tav tm="100000">
                                              <p:val>
                                                <p:strVal val="#ppt_x"/>
                                              </p:val>
                                            </p:tav>
                                          </p:tavLst>
                                        </p:anim>
                                        <p:anim calcmode="lin" valueType="num">
                                          <p:cBhvr>
                                            <p:cTn id="108" dur="1000" fill="hold"/>
                                            <p:tgtEl>
                                              <p:spTgt spid="66"/>
                                            </p:tgtEl>
                                            <p:attrNameLst>
                                              <p:attrName>ppt_y</p:attrName>
                                            </p:attrNameLst>
                                          </p:cBhvr>
                                          <p:tavLst>
                                            <p:tav tm="0">
                                              <p:val>
                                                <p:strVal val="#ppt_y+.1"/>
                                              </p:val>
                                            </p:tav>
                                            <p:tav tm="100000">
                                              <p:val>
                                                <p:strVal val="#ppt_y"/>
                                              </p:val>
                                            </p:tav>
                                          </p:tavLst>
                                        </p:anim>
                                      </p:childTnLst>
                                    </p:cTn>
                                  </p:par>
                                  <p:par>
                                    <p:cTn id="109" presetID="42" presetClass="entr" presetSubtype="0" fill="hold" grpId="0" nodeType="withEffect">
                                      <p:stCondLst>
                                        <p:cond delay="0"/>
                                      </p:stCondLst>
                                      <p:childTnLst>
                                        <p:set>
                                          <p:cBhvr>
                                            <p:cTn id="110" dur="1" fill="hold">
                                              <p:stCondLst>
                                                <p:cond delay="0"/>
                                              </p:stCondLst>
                                            </p:cTn>
                                            <p:tgtEl>
                                              <p:spTgt spid="73"/>
                                            </p:tgtEl>
                                            <p:attrNameLst>
                                              <p:attrName>style.visibility</p:attrName>
                                            </p:attrNameLst>
                                          </p:cBhvr>
                                          <p:to>
                                            <p:strVal val="visible"/>
                                          </p:to>
                                        </p:set>
                                        <p:animEffect transition="in" filter="fade">
                                          <p:cBhvr>
                                            <p:cTn id="111" dur="1000"/>
                                            <p:tgtEl>
                                              <p:spTgt spid="73"/>
                                            </p:tgtEl>
                                          </p:cBhvr>
                                        </p:animEffect>
                                        <p:anim calcmode="lin" valueType="num">
                                          <p:cBhvr>
                                            <p:cTn id="112" dur="1000" fill="hold"/>
                                            <p:tgtEl>
                                              <p:spTgt spid="73"/>
                                            </p:tgtEl>
                                            <p:attrNameLst>
                                              <p:attrName>ppt_x</p:attrName>
                                            </p:attrNameLst>
                                          </p:cBhvr>
                                          <p:tavLst>
                                            <p:tav tm="0">
                                              <p:val>
                                                <p:strVal val="#ppt_x"/>
                                              </p:val>
                                            </p:tav>
                                            <p:tav tm="100000">
                                              <p:val>
                                                <p:strVal val="#ppt_x"/>
                                              </p:val>
                                            </p:tav>
                                          </p:tavLst>
                                        </p:anim>
                                        <p:anim calcmode="lin" valueType="num">
                                          <p:cBhvr>
                                            <p:cTn id="113" dur="1000" fill="hold"/>
                                            <p:tgtEl>
                                              <p:spTgt spid="7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51" grpId="0"/>
          <p:bldP spid="52" grpId="0"/>
          <p:bldP spid="53" grpId="0"/>
          <p:bldP spid="57" grpId="0"/>
          <p:bldP spid="58" grpId="0"/>
          <p:bldP spid="59" grpId="0"/>
          <p:bldP spid="60" grpId="0"/>
          <p:bldP spid="61" grpId="0"/>
          <p:bldP spid="63" grpId="0"/>
          <p:bldP spid="66" grpId="0"/>
          <p:bldP spid="73" grpId="0"/>
          <p:bldP spid="33" grpId="0" animBg="1"/>
          <p:bldP spid="122"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120"/>
                                            </p:tgtEl>
                                            <p:attrNameLst>
                                              <p:attrName>style.visibility</p:attrName>
                                            </p:attrNameLst>
                                          </p:cBhvr>
                                          <p:to>
                                            <p:strVal val="visible"/>
                                          </p:to>
                                        </p:set>
                                        <p:anim calcmode="lin" valueType="num">
                                          <p:cBhvr additive="base">
                                            <p:cTn id="7" dur="500" fill="hold"/>
                                            <p:tgtEl>
                                              <p:spTgt spid="120"/>
                                            </p:tgtEl>
                                            <p:attrNameLst>
                                              <p:attrName>ppt_x</p:attrName>
                                            </p:attrNameLst>
                                          </p:cBhvr>
                                          <p:tavLst>
                                            <p:tav tm="0">
                                              <p:val>
                                                <p:strVal val="0-#ppt_w/2"/>
                                              </p:val>
                                            </p:tav>
                                            <p:tav tm="100000">
                                              <p:val>
                                                <p:strVal val="#ppt_x"/>
                                              </p:val>
                                            </p:tav>
                                          </p:tavLst>
                                        </p:anim>
                                        <p:anim calcmode="lin" valueType="num">
                                          <p:cBhvr additive="base">
                                            <p:cTn id="8" dur="500" fill="hold"/>
                                            <p:tgtEl>
                                              <p:spTgt spid="120"/>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121"/>
                                            </p:tgtEl>
                                            <p:attrNameLst>
                                              <p:attrName>style.visibility</p:attrName>
                                            </p:attrNameLst>
                                          </p:cBhvr>
                                          <p:to>
                                            <p:strVal val="visible"/>
                                          </p:to>
                                        </p:set>
                                        <p:anim calcmode="lin" valueType="num">
                                          <p:cBhvr additive="base">
                                            <p:cTn id="11" dur="500" fill="hold"/>
                                            <p:tgtEl>
                                              <p:spTgt spid="121"/>
                                            </p:tgtEl>
                                            <p:attrNameLst>
                                              <p:attrName>ppt_x</p:attrName>
                                            </p:attrNameLst>
                                          </p:cBhvr>
                                          <p:tavLst>
                                            <p:tav tm="0">
                                              <p:val>
                                                <p:strVal val="1+#ppt_w/2"/>
                                              </p:val>
                                            </p:tav>
                                            <p:tav tm="100000">
                                              <p:val>
                                                <p:strVal val="#ppt_x"/>
                                              </p:val>
                                            </p:tav>
                                          </p:tavLst>
                                        </p:anim>
                                        <p:anim calcmode="lin" valueType="num">
                                          <p:cBhvr additive="base">
                                            <p:cTn id="12" dur="500" fill="hold"/>
                                            <p:tgtEl>
                                              <p:spTgt spid="121"/>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stCondLst>
                                        <p:cond delay="0"/>
                                      </p:stCondLst>
                                      <p:childTnLst>
                                        <p:set>
                                          <p:cBhvr>
                                            <p:cTn id="15" dur="1" fill="hold">
                                              <p:stCondLst>
                                                <p:cond delay="0"/>
                                              </p:stCondLst>
                                            </p:cTn>
                                            <p:tgtEl>
                                              <p:spTgt spid="122"/>
                                            </p:tgtEl>
                                            <p:attrNameLst>
                                              <p:attrName>style.visibility</p:attrName>
                                            </p:attrNameLst>
                                          </p:cBhvr>
                                          <p:to>
                                            <p:strVal val="visible"/>
                                          </p:to>
                                        </p:set>
                                        <p:anim calcmode="lin" valueType="num">
                                          <p:cBhvr additive="base">
                                            <p:cTn id="16" dur="500" fill="hold"/>
                                            <p:tgtEl>
                                              <p:spTgt spid="122"/>
                                            </p:tgtEl>
                                            <p:attrNameLst>
                                              <p:attrName>ppt_x</p:attrName>
                                            </p:attrNameLst>
                                          </p:cBhvr>
                                          <p:tavLst>
                                            <p:tav tm="0">
                                              <p:val>
                                                <p:strVal val="#ppt_x"/>
                                              </p:val>
                                            </p:tav>
                                            <p:tav tm="100000">
                                              <p:val>
                                                <p:strVal val="#ppt_x"/>
                                              </p:val>
                                            </p:tav>
                                          </p:tavLst>
                                        </p:anim>
                                        <p:anim calcmode="lin" valueType="num">
                                          <p:cBhvr additive="base">
                                            <p:cTn id="17" dur="500" fill="hold"/>
                                            <p:tgtEl>
                                              <p:spTgt spid="122"/>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123"/>
                                            </p:tgtEl>
                                            <p:attrNameLst>
                                              <p:attrName>style.visibility</p:attrName>
                                            </p:attrNameLst>
                                          </p:cBhvr>
                                          <p:to>
                                            <p:strVal val="visible"/>
                                          </p:to>
                                        </p:set>
                                        <p:anim calcmode="lin" valueType="num">
                                          <p:cBhvr>
                                            <p:cTn id="21" dur="500" fill="hold"/>
                                            <p:tgtEl>
                                              <p:spTgt spid="123"/>
                                            </p:tgtEl>
                                            <p:attrNameLst>
                                              <p:attrName>ppt_w</p:attrName>
                                            </p:attrNameLst>
                                          </p:cBhvr>
                                          <p:tavLst>
                                            <p:tav tm="0">
                                              <p:val>
                                                <p:fltVal val="0"/>
                                              </p:val>
                                            </p:tav>
                                            <p:tav tm="100000">
                                              <p:val>
                                                <p:strVal val="#ppt_w"/>
                                              </p:val>
                                            </p:tav>
                                          </p:tavLst>
                                        </p:anim>
                                        <p:anim calcmode="lin" valueType="num">
                                          <p:cBhvr>
                                            <p:cTn id="22" dur="500" fill="hold"/>
                                            <p:tgtEl>
                                              <p:spTgt spid="123"/>
                                            </p:tgtEl>
                                            <p:attrNameLst>
                                              <p:attrName>ppt_h</p:attrName>
                                            </p:attrNameLst>
                                          </p:cBhvr>
                                          <p:tavLst>
                                            <p:tav tm="0">
                                              <p:val>
                                                <p:fltVal val="0"/>
                                              </p:val>
                                            </p:tav>
                                            <p:tav tm="100000">
                                              <p:val>
                                                <p:strVal val="#ppt_h"/>
                                              </p:val>
                                            </p:tav>
                                          </p:tavLst>
                                        </p:anim>
                                        <p:animEffect transition="in" filter="fade">
                                          <p:cBhvr>
                                            <p:cTn id="23" dur="500"/>
                                            <p:tgtEl>
                                              <p:spTgt spid="123"/>
                                            </p:tgtEl>
                                          </p:cBhvr>
                                        </p:animEffect>
                                      </p:childTnLst>
                                    </p:cTn>
                                  </p:par>
                                  <p:par>
                                    <p:cTn id="24" presetID="53" presetClass="entr" presetSubtype="16" fill="hold" nodeType="withEffect">
                                      <p:stCondLst>
                                        <p:cond delay="0"/>
                                      </p:stCondLst>
                                      <p:childTnLst>
                                        <p:set>
                                          <p:cBhvr>
                                            <p:cTn id="25" dur="1" fill="hold">
                                              <p:stCondLst>
                                                <p:cond delay="0"/>
                                              </p:stCondLst>
                                            </p:cTn>
                                            <p:tgtEl>
                                              <p:spTgt spid="137"/>
                                            </p:tgtEl>
                                            <p:attrNameLst>
                                              <p:attrName>style.visibility</p:attrName>
                                            </p:attrNameLst>
                                          </p:cBhvr>
                                          <p:to>
                                            <p:strVal val="visible"/>
                                          </p:to>
                                        </p:set>
                                        <p:anim calcmode="lin" valueType="num">
                                          <p:cBhvr>
                                            <p:cTn id="26" dur="500" fill="hold"/>
                                            <p:tgtEl>
                                              <p:spTgt spid="137"/>
                                            </p:tgtEl>
                                            <p:attrNameLst>
                                              <p:attrName>ppt_w</p:attrName>
                                            </p:attrNameLst>
                                          </p:cBhvr>
                                          <p:tavLst>
                                            <p:tav tm="0">
                                              <p:val>
                                                <p:fltVal val="0"/>
                                              </p:val>
                                            </p:tav>
                                            <p:tav tm="100000">
                                              <p:val>
                                                <p:strVal val="#ppt_w"/>
                                              </p:val>
                                            </p:tav>
                                          </p:tavLst>
                                        </p:anim>
                                        <p:anim calcmode="lin" valueType="num">
                                          <p:cBhvr>
                                            <p:cTn id="27" dur="500" fill="hold"/>
                                            <p:tgtEl>
                                              <p:spTgt spid="137"/>
                                            </p:tgtEl>
                                            <p:attrNameLst>
                                              <p:attrName>ppt_h</p:attrName>
                                            </p:attrNameLst>
                                          </p:cBhvr>
                                          <p:tavLst>
                                            <p:tav tm="0">
                                              <p:val>
                                                <p:fltVal val="0"/>
                                              </p:val>
                                            </p:tav>
                                            <p:tav tm="100000">
                                              <p:val>
                                                <p:strVal val="#ppt_h"/>
                                              </p:val>
                                            </p:tav>
                                          </p:tavLst>
                                        </p:anim>
                                        <p:animEffect transition="in" filter="fade">
                                          <p:cBhvr>
                                            <p:cTn id="28" dur="500"/>
                                            <p:tgtEl>
                                              <p:spTgt spid="137"/>
                                            </p:tgtEl>
                                          </p:cBhvr>
                                        </p:animEffect>
                                      </p:childTnLst>
                                    </p:cTn>
                                  </p:par>
                                  <p:par>
                                    <p:cTn id="29" presetID="2" presetClass="entr" presetSubtype="2"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anim calcmode="lin" valueType="num">
                                          <p:cBhvr additive="base">
                                            <p:cTn id="31" dur="500" fill="hold"/>
                                            <p:tgtEl>
                                              <p:spTgt spid="33"/>
                                            </p:tgtEl>
                                            <p:attrNameLst>
                                              <p:attrName>ppt_x</p:attrName>
                                            </p:attrNameLst>
                                          </p:cBhvr>
                                          <p:tavLst>
                                            <p:tav tm="0">
                                              <p:val>
                                                <p:strVal val="1+#ppt_w/2"/>
                                              </p:val>
                                            </p:tav>
                                            <p:tav tm="100000">
                                              <p:val>
                                                <p:strVal val="#ppt_x"/>
                                              </p:val>
                                            </p:tav>
                                          </p:tavLst>
                                        </p:anim>
                                        <p:anim calcmode="lin" valueType="num">
                                          <p:cBhvr additive="base">
                                            <p:cTn id="32" dur="500" fill="hold"/>
                                            <p:tgtEl>
                                              <p:spTgt spid="33"/>
                                            </p:tgtEl>
                                            <p:attrNameLst>
                                              <p:attrName>ppt_y</p:attrName>
                                            </p:attrNameLst>
                                          </p:cBhvr>
                                          <p:tavLst>
                                            <p:tav tm="0">
                                              <p:val>
                                                <p:strVal val="#ppt_y"/>
                                              </p:val>
                                            </p:tav>
                                            <p:tav tm="100000">
                                              <p:val>
                                                <p:strVal val="#ppt_y"/>
                                              </p:val>
                                            </p:tav>
                                          </p:tavLst>
                                        </p:anim>
                                      </p:childTnLst>
                                    </p:cTn>
                                  </p:par>
                                </p:childTnLst>
                              </p:cTn>
                            </p:par>
                            <p:par>
                              <p:cTn id="33" fill="hold">
                                <p:stCondLst>
                                  <p:cond delay="1500"/>
                                </p:stCondLst>
                                <p:childTnLst>
                                  <p:par>
                                    <p:cTn id="34" presetID="42" presetClass="entr" presetSubtype="0" fill="hold" nodeType="afterEffect">
                                      <p:stCondLst>
                                        <p:cond delay="0"/>
                                      </p:stCondLst>
                                      <p:childTnLst>
                                        <p:set>
                                          <p:cBhvr>
                                            <p:cTn id="35" dur="1" fill="hold">
                                              <p:stCondLst>
                                                <p:cond delay="0"/>
                                              </p:stCondLst>
                                            </p:cTn>
                                            <p:tgtEl>
                                              <p:spTgt spid="41"/>
                                            </p:tgtEl>
                                            <p:attrNameLst>
                                              <p:attrName>style.visibility</p:attrName>
                                            </p:attrNameLst>
                                          </p:cBhvr>
                                          <p:to>
                                            <p:strVal val="visible"/>
                                          </p:to>
                                        </p:set>
                                        <p:animEffect transition="in" filter="fade">
                                          <p:cBhvr>
                                            <p:cTn id="36" dur="1000"/>
                                            <p:tgtEl>
                                              <p:spTgt spid="41"/>
                                            </p:tgtEl>
                                          </p:cBhvr>
                                        </p:animEffect>
                                        <p:anim calcmode="lin" valueType="num">
                                          <p:cBhvr>
                                            <p:cTn id="37" dur="1000" fill="hold"/>
                                            <p:tgtEl>
                                              <p:spTgt spid="41"/>
                                            </p:tgtEl>
                                            <p:attrNameLst>
                                              <p:attrName>ppt_x</p:attrName>
                                            </p:attrNameLst>
                                          </p:cBhvr>
                                          <p:tavLst>
                                            <p:tav tm="0">
                                              <p:val>
                                                <p:strVal val="#ppt_x"/>
                                              </p:val>
                                            </p:tav>
                                            <p:tav tm="100000">
                                              <p:val>
                                                <p:strVal val="#ppt_x"/>
                                              </p:val>
                                            </p:tav>
                                          </p:tavLst>
                                        </p:anim>
                                        <p:anim calcmode="lin" valueType="num">
                                          <p:cBhvr>
                                            <p:cTn id="38" dur="1000" fill="hold"/>
                                            <p:tgtEl>
                                              <p:spTgt spid="41"/>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44"/>
                                            </p:tgtEl>
                                            <p:attrNameLst>
                                              <p:attrName>style.visibility</p:attrName>
                                            </p:attrNameLst>
                                          </p:cBhvr>
                                          <p:to>
                                            <p:strVal val="visible"/>
                                          </p:to>
                                        </p:set>
                                        <p:animEffect transition="in" filter="fade">
                                          <p:cBhvr>
                                            <p:cTn id="41" dur="1000"/>
                                            <p:tgtEl>
                                              <p:spTgt spid="44"/>
                                            </p:tgtEl>
                                          </p:cBhvr>
                                        </p:animEffect>
                                        <p:anim calcmode="lin" valueType="num">
                                          <p:cBhvr>
                                            <p:cTn id="42" dur="1000" fill="hold"/>
                                            <p:tgtEl>
                                              <p:spTgt spid="44"/>
                                            </p:tgtEl>
                                            <p:attrNameLst>
                                              <p:attrName>ppt_x</p:attrName>
                                            </p:attrNameLst>
                                          </p:cBhvr>
                                          <p:tavLst>
                                            <p:tav tm="0">
                                              <p:val>
                                                <p:strVal val="#ppt_x"/>
                                              </p:val>
                                            </p:tav>
                                            <p:tav tm="100000">
                                              <p:val>
                                                <p:strVal val="#ppt_x"/>
                                              </p:val>
                                            </p:tav>
                                          </p:tavLst>
                                        </p:anim>
                                        <p:anim calcmode="lin" valueType="num">
                                          <p:cBhvr>
                                            <p:cTn id="43" dur="1000" fill="hold"/>
                                            <p:tgtEl>
                                              <p:spTgt spid="44"/>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47"/>
                                            </p:tgtEl>
                                            <p:attrNameLst>
                                              <p:attrName>style.visibility</p:attrName>
                                            </p:attrNameLst>
                                          </p:cBhvr>
                                          <p:to>
                                            <p:strVal val="visible"/>
                                          </p:to>
                                        </p:set>
                                        <p:animEffect transition="in" filter="fade">
                                          <p:cBhvr>
                                            <p:cTn id="46" dur="1000"/>
                                            <p:tgtEl>
                                              <p:spTgt spid="47"/>
                                            </p:tgtEl>
                                          </p:cBhvr>
                                        </p:animEffect>
                                        <p:anim calcmode="lin" valueType="num">
                                          <p:cBhvr>
                                            <p:cTn id="47" dur="1000" fill="hold"/>
                                            <p:tgtEl>
                                              <p:spTgt spid="47"/>
                                            </p:tgtEl>
                                            <p:attrNameLst>
                                              <p:attrName>ppt_x</p:attrName>
                                            </p:attrNameLst>
                                          </p:cBhvr>
                                          <p:tavLst>
                                            <p:tav tm="0">
                                              <p:val>
                                                <p:strVal val="#ppt_x"/>
                                              </p:val>
                                            </p:tav>
                                            <p:tav tm="100000">
                                              <p:val>
                                                <p:strVal val="#ppt_x"/>
                                              </p:val>
                                            </p:tav>
                                          </p:tavLst>
                                        </p:anim>
                                        <p:anim calcmode="lin" valueType="num">
                                          <p:cBhvr>
                                            <p:cTn id="48" dur="1000" fill="hold"/>
                                            <p:tgtEl>
                                              <p:spTgt spid="47"/>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50"/>
                                            </p:tgtEl>
                                            <p:attrNameLst>
                                              <p:attrName>style.visibility</p:attrName>
                                            </p:attrNameLst>
                                          </p:cBhvr>
                                          <p:to>
                                            <p:strVal val="visible"/>
                                          </p:to>
                                        </p:set>
                                        <p:animEffect transition="in" filter="fade">
                                          <p:cBhvr>
                                            <p:cTn id="51" dur="1000"/>
                                            <p:tgtEl>
                                              <p:spTgt spid="50"/>
                                            </p:tgtEl>
                                          </p:cBhvr>
                                        </p:animEffect>
                                        <p:anim calcmode="lin" valueType="num">
                                          <p:cBhvr>
                                            <p:cTn id="52" dur="1000" fill="hold"/>
                                            <p:tgtEl>
                                              <p:spTgt spid="50"/>
                                            </p:tgtEl>
                                            <p:attrNameLst>
                                              <p:attrName>ppt_x</p:attrName>
                                            </p:attrNameLst>
                                          </p:cBhvr>
                                          <p:tavLst>
                                            <p:tav tm="0">
                                              <p:val>
                                                <p:strVal val="#ppt_x"/>
                                              </p:val>
                                            </p:tav>
                                            <p:tav tm="100000">
                                              <p:val>
                                                <p:strVal val="#ppt_x"/>
                                              </p:val>
                                            </p:tav>
                                          </p:tavLst>
                                        </p:anim>
                                        <p:anim calcmode="lin" valueType="num">
                                          <p:cBhvr>
                                            <p:cTn id="53" dur="1000" fill="hold"/>
                                            <p:tgtEl>
                                              <p:spTgt spid="50"/>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51"/>
                                            </p:tgtEl>
                                            <p:attrNameLst>
                                              <p:attrName>style.visibility</p:attrName>
                                            </p:attrNameLst>
                                          </p:cBhvr>
                                          <p:to>
                                            <p:strVal val="visible"/>
                                          </p:to>
                                        </p:set>
                                        <p:animEffect transition="in" filter="fade">
                                          <p:cBhvr>
                                            <p:cTn id="56" dur="1000"/>
                                            <p:tgtEl>
                                              <p:spTgt spid="51"/>
                                            </p:tgtEl>
                                          </p:cBhvr>
                                        </p:animEffect>
                                        <p:anim calcmode="lin" valueType="num">
                                          <p:cBhvr>
                                            <p:cTn id="57" dur="1000" fill="hold"/>
                                            <p:tgtEl>
                                              <p:spTgt spid="51"/>
                                            </p:tgtEl>
                                            <p:attrNameLst>
                                              <p:attrName>ppt_x</p:attrName>
                                            </p:attrNameLst>
                                          </p:cBhvr>
                                          <p:tavLst>
                                            <p:tav tm="0">
                                              <p:val>
                                                <p:strVal val="#ppt_x"/>
                                              </p:val>
                                            </p:tav>
                                            <p:tav tm="100000">
                                              <p:val>
                                                <p:strVal val="#ppt_x"/>
                                              </p:val>
                                            </p:tav>
                                          </p:tavLst>
                                        </p:anim>
                                        <p:anim calcmode="lin" valueType="num">
                                          <p:cBhvr>
                                            <p:cTn id="58" dur="1000" fill="hold"/>
                                            <p:tgtEl>
                                              <p:spTgt spid="51"/>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52"/>
                                            </p:tgtEl>
                                            <p:attrNameLst>
                                              <p:attrName>style.visibility</p:attrName>
                                            </p:attrNameLst>
                                          </p:cBhvr>
                                          <p:to>
                                            <p:strVal val="visible"/>
                                          </p:to>
                                        </p:set>
                                        <p:animEffect transition="in" filter="fade">
                                          <p:cBhvr>
                                            <p:cTn id="61" dur="1000"/>
                                            <p:tgtEl>
                                              <p:spTgt spid="52"/>
                                            </p:tgtEl>
                                          </p:cBhvr>
                                        </p:animEffect>
                                        <p:anim calcmode="lin" valueType="num">
                                          <p:cBhvr>
                                            <p:cTn id="62" dur="1000" fill="hold"/>
                                            <p:tgtEl>
                                              <p:spTgt spid="52"/>
                                            </p:tgtEl>
                                            <p:attrNameLst>
                                              <p:attrName>ppt_x</p:attrName>
                                            </p:attrNameLst>
                                          </p:cBhvr>
                                          <p:tavLst>
                                            <p:tav tm="0">
                                              <p:val>
                                                <p:strVal val="#ppt_x"/>
                                              </p:val>
                                            </p:tav>
                                            <p:tav tm="100000">
                                              <p:val>
                                                <p:strVal val="#ppt_x"/>
                                              </p:val>
                                            </p:tav>
                                          </p:tavLst>
                                        </p:anim>
                                        <p:anim calcmode="lin" valueType="num">
                                          <p:cBhvr>
                                            <p:cTn id="63" dur="1000" fill="hold"/>
                                            <p:tgtEl>
                                              <p:spTgt spid="52"/>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53"/>
                                            </p:tgtEl>
                                            <p:attrNameLst>
                                              <p:attrName>style.visibility</p:attrName>
                                            </p:attrNameLst>
                                          </p:cBhvr>
                                          <p:to>
                                            <p:strVal val="visible"/>
                                          </p:to>
                                        </p:set>
                                        <p:animEffect transition="in" filter="fade">
                                          <p:cBhvr>
                                            <p:cTn id="66" dur="1000"/>
                                            <p:tgtEl>
                                              <p:spTgt spid="53"/>
                                            </p:tgtEl>
                                          </p:cBhvr>
                                        </p:animEffect>
                                        <p:anim calcmode="lin" valueType="num">
                                          <p:cBhvr>
                                            <p:cTn id="67" dur="1000" fill="hold"/>
                                            <p:tgtEl>
                                              <p:spTgt spid="53"/>
                                            </p:tgtEl>
                                            <p:attrNameLst>
                                              <p:attrName>ppt_x</p:attrName>
                                            </p:attrNameLst>
                                          </p:cBhvr>
                                          <p:tavLst>
                                            <p:tav tm="0">
                                              <p:val>
                                                <p:strVal val="#ppt_x"/>
                                              </p:val>
                                            </p:tav>
                                            <p:tav tm="100000">
                                              <p:val>
                                                <p:strVal val="#ppt_x"/>
                                              </p:val>
                                            </p:tav>
                                          </p:tavLst>
                                        </p:anim>
                                        <p:anim calcmode="lin" valueType="num">
                                          <p:cBhvr>
                                            <p:cTn id="68" dur="1000" fill="hold"/>
                                            <p:tgtEl>
                                              <p:spTgt spid="53"/>
                                            </p:tgtEl>
                                            <p:attrNameLst>
                                              <p:attrName>ppt_y</p:attrName>
                                            </p:attrNameLst>
                                          </p:cBhvr>
                                          <p:tavLst>
                                            <p:tav tm="0">
                                              <p:val>
                                                <p:strVal val="#ppt_y+.1"/>
                                              </p:val>
                                            </p:tav>
                                            <p:tav tm="100000">
                                              <p:val>
                                                <p:strVal val="#ppt_y"/>
                                              </p:val>
                                            </p:tav>
                                          </p:tavLst>
                                        </p:anim>
                                      </p:childTnLst>
                                    </p:cTn>
                                  </p:par>
                                  <p:par>
                                    <p:cTn id="69" presetID="42" presetClass="entr" presetSubtype="0" fill="hold" nodeType="withEffect">
                                      <p:stCondLst>
                                        <p:cond delay="0"/>
                                      </p:stCondLst>
                                      <p:childTnLst>
                                        <p:set>
                                          <p:cBhvr>
                                            <p:cTn id="70" dur="1" fill="hold">
                                              <p:stCondLst>
                                                <p:cond delay="0"/>
                                              </p:stCondLst>
                                            </p:cTn>
                                            <p:tgtEl>
                                              <p:spTgt spid="54"/>
                                            </p:tgtEl>
                                            <p:attrNameLst>
                                              <p:attrName>style.visibility</p:attrName>
                                            </p:attrNameLst>
                                          </p:cBhvr>
                                          <p:to>
                                            <p:strVal val="visible"/>
                                          </p:to>
                                        </p:set>
                                        <p:animEffect transition="in" filter="fade">
                                          <p:cBhvr>
                                            <p:cTn id="71" dur="1000"/>
                                            <p:tgtEl>
                                              <p:spTgt spid="54"/>
                                            </p:tgtEl>
                                          </p:cBhvr>
                                        </p:animEffect>
                                        <p:anim calcmode="lin" valueType="num">
                                          <p:cBhvr>
                                            <p:cTn id="72" dur="1000" fill="hold"/>
                                            <p:tgtEl>
                                              <p:spTgt spid="54"/>
                                            </p:tgtEl>
                                            <p:attrNameLst>
                                              <p:attrName>ppt_x</p:attrName>
                                            </p:attrNameLst>
                                          </p:cBhvr>
                                          <p:tavLst>
                                            <p:tav tm="0">
                                              <p:val>
                                                <p:strVal val="#ppt_x"/>
                                              </p:val>
                                            </p:tav>
                                            <p:tav tm="100000">
                                              <p:val>
                                                <p:strVal val="#ppt_x"/>
                                              </p:val>
                                            </p:tav>
                                          </p:tavLst>
                                        </p:anim>
                                        <p:anim calcmode="lin" valueType="num">
                                          <p:cBhvr>
                                            <p:cTn id="73" dur="1000" fill="hold"/>
                                            <p:tgtEl>
                                              <p:spTgt spid="54"/>
                                            </p:tgtEl>
                                            <p:attrNameLst>
                                              <p:attrName>ppt_y</p:attrName>
                                            </p:attrNameLst>
                                          </p:cBhvr>
                                          <p:tavLst>
                                            <p:tav tm="0">
                                              <p:val>
                                                <p:strVal val="#ppt_y+.1"/>
                                              </p:val>
                                            </p:tav>
                                            <p:tav tm="100000">
                                              <p:val>
                                                <p:strVal val="#ppt_y"/>
                                              </p:val>
                                            </p:tav>
                                          </p:tavLst>
                                        </p:anim>
                                      </p:childTnLst>
                                    </p:cTn>
                                  </p:par>
                                  <p:par>
                                    <p:cTn id="74" presetID="42" presetClass="entr" presetSubtype="0" fill="hold" grpId="0" nodeType="withEffect">
                                      <p:stCondLst>
                                        <p:cond delay="0"/>
                                      </p:stCondLst>
                                      <p:childTnLst>
                                        <p:set>
                                          <p:cBhvr>
                                            <p:cTn id="75" dur="1" fill="hold">
                                              <p:stCondLst>
                                                <p:cond delay="0"/>
                                              </p:stCondLst>
                                            </p:cTn>
                                            <p:tgtEl>
                                              <p:spTgt spid="57"/>
                                            </p:tgtEl>
                                            <p:attrNameLst>
                                              <p:attrName>style.visibility</p:attrName>
                                            </p:attrNameLst>
                                          </p:cBhvr>
                                          <p:to>
                                            <p:strVal val="visible"/>
                                          </p:to>
                                        </p:set>
                                        <p:animEffect transition="in" filter="fade">
                                          <p:cBhvr>
                                            <p:cTn id="76" dur="1000"/>
                                            <p:tgtEl>
                                              <p:spTgt spid="57"/>
                                            </p:tgtEl>
                                          </p:cBhvr>
                                        </p:animEffect>
                                        <p:anim calcmode="lin" valueType="num">
                                          <p:cBhvr>
                                            <p:cTn id="77" dur="1000" fill="hold"/>
                                            <p:tgtEl>
                                              <p:spTgt spid="57"/>
                                            </p:tgtEl>
                                            <p:attrNameLst>
                                              <p:attrName>ppt_x</p:attrName>
                                            </p:attrNameLst>
                                          </p:cBhvr>
                                          <p:tavLst>
                                            <p:tav tm="0">
                                              <p:val>
                                                <p:strVal val="#ppt_x"/>
                                              </p:val>
                                            </p:tav>
                                            <p:tav tm="100000">
                                              <p:val>
                                                <p:strVal val="#ppt_x"/>
                                              </p:val>
                                            </p:tav>
                                          </p:tavLst>
                                        </p:anim>
                                        <p:anim calcmode="lin" valueType="num">
                                          <p:cBhvr>
                                            <p:cTn id="78" dur="1000" fill="hold"/>
                                            <p:tgtEl>
                                              <p:spTgt spid="57"/>
                                            </p:tgtEl>
                                            <p:attrNameLst>
                                              <p:attrName>ppt_y</p:attrName>
                                            </p:attrNameLst>
                                          </p:cBhvr>
                                          <p:tavLst>
                                            <p:tav tm="0">
                                              <p:val>
                                                <p:strVal val="#ppt_y+.1"/>
                                              </p:val>
                                            </p:tav>
                                            <p:tav tm="100000">
                                              <p:val>
                                                <p:strVal val="#ppt_y"/>
                                              </p:val>
                                            </p:tav>
                                          </p:tavLst>
                                        </p:anim>
                                      </p:childTnLst>
                                    </p:cTn>
                                  </p:par>
                                  <p:par>
                                    <p:cTn id="79" presetID="42" presetClass="entr" presetSubtype="0" fill="hold" grpId="0" nodeType="withEffect">
                                      <p:stCondLst>
                                        <p:cond delay="0"/>
                                      </p:stCondLst>
                                      <p:childTnLst>
                                        <p:set>
                                          <p:cBhvr>
                                            <p:cTn id="80" dur="1" fill="hold">
                                              <p:stCondLst>
                                                <p:cond delay="0"/>
                                              </p:stCondLst>
                                            </p:cTn>
                                            <p:tgtEl>
                                              <p:spTgt spid="58"/>
                                            </p:tgtEl>
                                            <p:attrNameLst>
                                              <p:attrName>style.visibility</p:attrName>
                                            </p:attrNameLst>
                                          </p:cBhvr>
                                          <p:to>
                                            <p:strVal val="visible"/>
                                          </p:to>
                                        </p:set>
                                        <p:animEffect transition="in" filter="fade">
                                          <p:cBhvr>
                                            <p:cTn id="81" dur="1000"/>
                                            <p:tgtEl>
                                              <p:spTgt spid="58"/>
                                            </p:tgtEl>
                                          </p:cBhvr>
                                        </p:animEffect>
                                        <p:anim calcmode="lin" valueType="num">
                                          <p:cBhvr>
                                            <p:cTn id="82" dur="1000" fill="hold"/>
                                            <p:tgtEl>
                                              <p:spTgt spid="58"/>
                                            </p:tgtEl>
                                            <p:attrNameLst>
                                              <p:attrName>ppt_x</p:attrName>
                                            </p:attrNameLst>
                                          </p:cBhvr>
                                          <p:tavLst>
                                            <p:tav tm="0">
                                              <p:val>
                                                <p:strVal val="#ppt_x"/>
                                              </p:val>
                                            </p:tav>
                                            <p:tav tm="100000">
                                              <p:val>
                                                <p:strVal val="#ppt_x"/>
                                              </p:val>
                                            </p:tav>
                                          </p:tavLst>
                                        </p:anim>
                                        <p:anim calcmode="lin" valueType="num">
                                          <p:cBhvr>
                                            <p:cTn id="83" dur="1000" fill="hold"/>
                                            <p:tgtEl>
                                              <p:spTgt spid="58"/>
                                            </p:tgtEl>
                                            <p:attrNameLst>
                                              <p:attrName>ppt_y</p:attrName>
                                            </p:attrNameLst>
                                          </p:cBhvr>
                                          <p:tavLst>
                                            <p:tav tm="0">
                                              <p:val>
                                                <p:strVal val="#ppt_y+.1"/>
                                              </p:val>
                                            </p:tav>
                                            <p:tav tm="100000">
                                              <p:val>
                                                <p:strVal val="#ppt_y"/>
                                              </p:val>
                                            </p:tav>
                                          </p:tavLst>
                                        </p:anim>
                                      </p:childTnLst>
                                    </p:cTn>
                                  </p:par>
                                  <p:par>
                                    <p:cTn id="84" presetID="42" presetClass="entr" presetSubtype="0" fill="hold" grpId="0" nodeType="withEffect">
                                      <p:stCondLst>
                                        <p:cond delay="0"/>
                                      </p:stCondLst>
                                      <p:childTnLst>
                                        <p:set>
                                          <p:cBhvr>
                                            <p:cTn id="85" dur="1" fill="hold">
                                              <p:stCondLst>
                                                <p:cond delay="0"/>
                                              </p:stCondLst>
                                            </p:cTn>
                                            <p:tgtEl>
                                              <p:spTgt spid="59"/>
                                            </p:tgtEl>
                                            <p:attrNameLst>
                                              <p:attrName>style.visibility</p:attrName>
                                            </p:attrNameLst>
                                          </p:cBhvr>
                                          <p:to>
                                            <p:strVal val="visible"/>
                                          </p:to>
                                        </p:set>
                                        <p:animEffect transition="in" filter="fade">
                                          <p:cBhvr>
                                            <p:cTn id="86" dur="1000"/>
                                            <p:tgtEl>
                                              <p:spTgt spid="59"/>
                                            </p:tgtEl>
                                          </p:cBhvr>
                                        </p:animEffect>
                                        <p:anim calcmode="lin" valueType="num">
                                          <p:cBhvr>
                                            <p:cTn id="87" dur="1000" fill="hold"/>
                                            <p:tgtEl>
                                              <p:spTgt spid="59"/>
                                            </p:tgtEl>
                                            <p:attrNameLst>
                                              <p:attrName>ppt_x</p:attrName>
                                            </p:attrNameLst>
                                          </p:cBhvr>
                                          <p:tavLst>
                                            <p:tav tm="0">
                                              <p:val>
                                                <p:strVal val="#ppt_x"/>
                                              </p:val>
                                            </p:tav>
                                            <p:tav tm="100000">
                                              <p:val>
                                                <p:strVal val="#ppt_x"/>
                                              </p:val>
                                            </p:tav>
                                          </p:tavLst>
                                        </p:anim>
                                        <p:anim calcmode="lin" valueType="num">
                                          <p:cBhvr>
                                            <p:cTn id="88" dur="1000" fill="hold"/>
                                            <p:tgtEl>
                                              <p:spTgt spid="59"/>
                                            </p:tgtEl>
                                            <p:attrNameLst>
                                              <p:attrName>ppt_y</p:attrName>
                                            </p:attrNameLst>
                                          </p:cBhvr>
                                          <p:tavLst>
                                            <p:tav tm="0">
                                              <p:val>
                                                <p:strVal val="#ppt_y+.1"/>
                                              </p:val>
                                            </p:tav>
                                            <p:tav tm="100000">
                                              <p:val>
                                                <p:strVal val="#ppt_y"/>
                                              </p:val>
                                            </p:tav>
                                          </p:tavLst>
                                        </p:anim>
                                      </p:childTnLst>
                                    </p:cTn>
                                  </p:par>
                                  <p:par>
                                    <p:cTn id="89" presetID="42" presetClass="entr" presetSubtype="0" fill="hold" grpId="0" nodeType="withEffect">
                                      <p:stCondLst>
                                        <p:cond delay="0"/>
                                      </p:stCondLst>
                                      <p:childTnLst>
                                        <p:set>
                                          <p:cBhvr>
                                            <p:cTn id="90" dur="1" fill="hold">
                                              <p:stCondLst>
                                                <p:cond delay="0"/>
                                              </p:stCondLst>
                                            </p:cTn>
                                            <p:tgtEl>
                                              <p:spTgt spid="60"/>
                                            </p:tgtEl>
                                            <p:attrNameLst>
                                              <p:attrName>style.visibility</p:attrName>
                                            </p:attrNameLst>
                                          </p:cBhvr>
                                          <p:to>
                                            <p:strVal val="visible"/>
                                          </p:to>
                                        </p:set>
                                        <p:animEffect transition="in" filter="fade">
                                          <p:cBhvr>
                                            <p:cTn id="91" dur="1000"/>
                                            <p:tgtEl>
                                              <p:spTgt spid="60"/>
                                            </p:tgtEl>
                                          </p:cBhvr>
                                        </p:animEffect>
                                        <p:anim calcmode="lin" valueType="num">
                                          <p:cBhvr>
                                            <p:cTn id="92" dur="1000" fill="hold"/>
                                            <p:tgtEl>
                                              <p:spTgt spid="60"/>
                                            </p:tgtEl>
                                            <p:attrNameLst>
                                              <p:attrName>ppt_x</p:attrName>
                                            </p:attrNameLst>
                                          </p:cBhvr>
                                          <p:tavLst>
                                            <p:tav tm="0">
                                              <p:val>
                                                <p:strVal val="#ppt_x"/>
                                              </p:val>
                                            </p:tav>
                                            <p:tav tm="100000">
                                              <p:val>
                                                <p:strVal val="#ppt_x"/>
                                              </p:val>
                                            </p:tav>
                                          </p:tavLst>
                                        </p:anim>
                                        <p:anim calcmode="lin" valueType="num">
                                          <p:cBhvr>
                                            <p:cTn id="93" dur="1000" fill="hold"/>
                                            <p:tgtEl>
                                              <p:spTgt spid="60"/>
                                            </p:tgtEl>
                                            <p:attrNameLst>
                                              <p:attrName>ppt_y</p:attrName>
                                            </p:attrNameLst>
                                          </p:cBhvr>
                                          <p:tavLst>
                                            <p:tav tm="0">
                                              <p:val>
                                                <p:strVal val="#ppt_y+.1"/>
                                              </p:val>
                                            </p:tav>
                                            <p:tav tm="100000">
                                              <p:val>
                                                <p:strVal val="#ppt_y"/>
                                              </p:val>
                                            </p:tav>
                                          </p:tavLst>
                                        </p:anim>
                                      </p:childTnLst>
                                    </p:cTn>
                                  </p:par>
                                  <p:par>
                                    <p:cTn id="94" presetID="42" presetClass="entr" presetSubtype="0" fill="hold" grpId="0" nodeType="withEffect">
                                      <p:stCondLst>
                                        <p:cond delay="0"/>
                                      </p:stCondLst>
                                      <p:childTnLst>
                                        <p:set>
                                          <p:cBhvr>
                                            <p:cTn id="95" dur="1" fill="hold">
                                              <p:stCondLst>
                                                <p:cond delay="0"/>
                                              </p:stCondLst>
                                            </p:cTn>
                                            <p:tgtEl>
                                              <p:spTgt spid="61"/>
                                            </p:tgtEl>
                                            <p:attrNameLst>
                                              <p:attrName>style.visibility</p:attrName>
                                            </p:attrNameLst>
                                          </p:cBhvr>
                                          <p:to>
                                            <p:strVal val="visible"/>
                                          </p:to>
                                        </p:set>
                                        <p:animEffect transition="in" filter="fade">
                                          <p:cBhvr>
                                            <p:cTn id="96" dur="1000"/>
                                            <p:tgtEl>
                                              <p:spTgt spid="61"/>
                                            </p:tgtEl>
                                          </p:cBhvr>
                                        </p:animEffect>
                                        <p:anim calcmode="lin" valueType="num">
                                          <p:cBhvr>
                                            <p:cTn id="97" dur="1000" fill="hold"/>
                                            <p:tgtEl>
                                              <p:spTgt spid="61"/>
                                            </p:tgtEl>
                                            <p:attrNameLst>
                                              <p:attrName>ppt_x</p:attrName>
                                            </p:attrNameLst>
                                          </p:cBhvr>
                                          <p:tavLst>
                                            <p:tav tm="0">
                                              <p:val>
                                                <p:strVal val="#ppt_x"/>
                                              </p:val>
                                            </p:tav>
                                            <p:tav tm="100000">
                                              <p:val>
                                                <p:strVal val="#ppt_x"/>
                                              </p:val>
                                            </p:tav>
                                          </p:tavLst>
                                        </p:anim>
                                        <p:anim calcmode="lin" valueType="num">
                                          <p:cBhvr>
                                            <p:cTn id="98" dur="1000" fill="hold"/>
                                            <p:tgtEl>
                                              <p:spTgt spid="61"/>
                                            </p:tgtEl>
                                            <p:attrNameLst>
                                              <p:attrName>ppt_y</p:attrName>
                                            </p:attrNameLst>
                                          </p:cBhvr>
                                          <p:tavLst>
                                            <p:tav tm="0">
                                              <p:val>
                                                <p:strVal val="#ppt_y+.1"/>
                                              </p:val>
                                            </p:tav>
                                            <p:tav tm="100000">
                                              <p:val>
                                                <p:strVal val="#ppt_y"/>
                                              </p:val>
                                            </p:tav>
                                          </p:tavLst>
                                        </p:anim>
                                      </p:childTnLst>
                                    </p:cTn>
                                  </p:par>
                                  <p:par>
                                    <p:cTn id="99" presetID="42" presetClass="entr" presetSubtype="0" fill="hold" grpId="0" nodeType="withEffect">
                                      <p:stCondLst>
                                        <p:cond delay="0"/>
                                      </p:stCondLst>
                                      <p:childTnLst>
                                        <p:set>
                                          <p:cBhvr>
                                            <p:cTn id="100" dur="1" fill="hold">
                                              <p:stCondLst>
                                                <p:cond delay="0"/>
                                              </p:stCondLst>
                                            </p:cTn>
                                            <p:tgtEl>
                                              <p:spTgt spid="63"/>
                                            </p:tgtEl>
                                            <p:attrNameLst>
                                              <p:attrName>style.visibility</p:attrName>
                                            </p:attrNameLst>
                                          </p:cBhvr>
                                          <p:to>
                                            <p:strVal val="visible"/>
                                          </p:to>
                                        </p:set>
                                        <p:animEffect transition="in" filter="fade">
                                          <p:cBhvr>
                                            <p:cTn id="101" dur="1000"/>
                                            <p:tgtEl>
                                              <p:spTgt spid="63"/>
                                            </p:tgtEl>
                                          </p:cBhvr>
                                        </p:animEffect>
                                        <p:anim calcmode="lin" valueType="num">
                                          <p:cBhvr>
                                            <p:cTn id="102" dur="1000" fill="hold"/>
                                            <p:tgtEl>
                                              <p:spTgt spid="63"/>
                                            </p:tgtEl>
                                            <p:attrNameLst>
                                              <p:attrName>ppt_x</p:attrName>
                                            </p:attrNameLst>
                                          </p:cBhvr>
                                          <p:tavLst>
                                            <p:tav tm="0">
                                              <p:val>
                                                <p:strVal val="#ppt_x"/>
                                              </p:val>
                                            </p:tav>
                                            <p:tav tm="100000">
                                              <p:val>
                                                <p:strVal val="#ppt_x"/>
                                              </p:val>
                                            </p:tav>
                                          </p:tavLst>
                                        </p:anim>
                                        <p:anim calcmode="lin" valueType="num">
                                          <p:cBhvr>
                                            <p:cTn id="103" dur="1000" fill="hold"/>
                                            <p:tgtEl>
                                              <p:spTgt spid="63"/>
                                            </p:tgtEl>
                                            <p:attrNameLst>
                                              <p:attrName>ppt_y</p:attrName>
                                            </p:attrNameLst>
                                          </p:cBhvr>
                                          <p:tavLst>
                                            <p:tav tm="0">
                                              <p:val>
                                                <p:strVal val="#ppt_y+.1"/>
                                              </p:val>
                                            </p:tav>
                                            <p:tav tm="100000">
                                              <p:val>
                                                <p:strVal val="#ppt_y"/>
                                              </p:val>
                                            </p:tav>
                                          </p:tavLst>
                                        </p:anim>
                                      </p:childTnLst>
                                    </p:cTn>
                                  </p:par>
                                  <p:par>
                                    <p:cTn id="104" presetID="42" presetClass="entr" presetSubtype="0" fill="hold" grpId="0" nodeType="withEffect">
                                      <p:stCondLst>
                                        <p:cond delay="0"/>
                                      </p:stCondLst>
                                      <p:childTnLst>
                                        <p:set>
                                          <p:cBhvr>
                                            <p:cTn id="105" dur="1" fill="hold">
                                              <p:stCondLst>
                                                <p:cond delay="0"/>
                                              </p:stCondLst>
                                            </p:cTn>
                                            <p:tgtEl>
                                              <p:spTgt spid="66"/>
                                            </p:tgtEl>
                                            <p:attrNameLst>
                                              <p:attrName>style.visibility</p:attrName>
                                            </p:attrNameLst>
                                          </p:cBhvr>
                                          <p:to>
                                            <p:strVal val="visible"/>
                                          </p:to>
                                        </p:set>
                                        <p:animEffect transition="in" filter="fade">
                                          <p:cBhvr>
                                            <p:cTn id="106" dur="1000"/>
                                            <p:tgtEl>
                                              <p:spTgt spid="66"/>
                                            </p:tgtEl>
                                          </p:cBhvr>
                                        </p:animEffect>
                                        <p:anim calcmode="lin" valueType="num">
                                          <p:cBhvr>
                                            <p:cTn id="107" dur="1000" fill="hold"/>
                                            <p:tgtEl>
                                              <p:spTgt spid="66"/>
                                            </p:tgtEl>
                                            <p:attrNameLst>
                                              <p:attrName>ppt_x</p:attrName>
                                            </p:attrNameLst>
                                          </p:cBhvr>
                                          <p:tavLst>
                                            <p:tav tm="0">
                                              <p:val>
                                                <p:strVal val="#ppt_x"/>
                                              </p:val>
                                            </p:tav>
                                            <p:tav tm="100000">
                                              <p:val>
                                                <p:strVal val="#ppt_x"/>
                                              </p:val>
                                            </p:tav>
                                          </p:tavLst>
                                        </p:anim>
                                        <p:anim calcmode="lin" valueType="num">
                                          <p:cBhvr>
                                            <p:cTn id="108" dur="1000" fill="hold"/>
                                            <p:tgtEl>
                                              <p:spTgt spid="66"/>
                                            </p:tgtEl>
                                            <p:attrNameLst>
                                              <p:attrName>ppt_y</p:attrName>
                                            </p:attrNameLst>
                                          </p:cBhvr>
                                          <p:tavLst>
                                            <p:tav tm="0">
                                              <p:val>
                                                <p:strVal val="#ppt_y+.1"/>
                                              </p:val>
                                            </p:tav>
                                            <p:tav tm="100000">
                                              <p:val>
                                                <p:strVal val="#ppt_y"/>
                                              </p:val>
                                            </p:tav>
                                          </p:tavLst>
                                        </p:anim>
                                      </p:childTnLst>
                                    </p:cTn>
                                  </p:par>
                                  <p:par>
                                    <p:cTn id="109" presetID="42" presetClass="entr" presetSubtype="0" fill="hold" grpId="0" nodeType="withEffect">
                                      <p:stCondLst>
                                        <p:cond delay="0"/>
                                      </p:stCondLst>
                                      <p:childTnLst>
                                        <p:set>
                                          <p:cBhvr>
                                            <p:cTn id="110" dur="1" fill="hold">
                                              <p:stCondLst>
                                                <p:cond delay="0"/>
                                              </p:stCondLst>
                                            </p:cTn>
                                            <p:tgtEl>
                                              <p:spTgt spid="73"/>
                                            </p:tgtEl>
                                            <p:attrNameLst>
                                              <p:attrName>style.visibility</p:attrName>
                                            </p:attrNameLst>
                                          </p:cBhvr>
                                          <p:to>
                                            <p:strVal val="visible"/>
                                          </p:to>
                                        </p:set>
                                        <p:animEffect transition="in" filter="fade">
                                          <p:cBhvr>
                                            <p:cTn id="111" dur="1000"/>
                                            <p:tgtEl>
                                              <p:spTgt spid="73"/>
                                            </p:tgtEl>
                                          </p:cBhvr>
                                        </p:animEffect>
                                        <p:anim calcmode="lin" valueType="num">
                                          <p:cBhvr>
                                            <p:cTn id="112" dur="1000" fill="hold"/>
                                            <p:tgtEl>
                                              <p:spTgt spid="73"/>
                                            </p:tgtEl>
                                            <p:attrNameLst>
                                              <p:attrName>ppt_x</p:attrName>
                                            </p:attrNameLst>
                                          </p:cBhvr>
                                          <p:tavLst>
                                            <p:tav tm="0">
                                              <p:val>
                                                <p:strVal val="#ppt_x"/>
                                              </p:val>
                                            </p:tav>
                                            <p:tav tm="100000">
                                              <p:val>
                                                <p:strVal val="#ppt_x"/>
                                              </p:val>
                                            </p:tav>
                                          </p:tavLst>
                                        </p:anim>
                                        <p:anim calcmode="lin" valueType="num">
                                          <p:cBhvr>
                                            <p:cTn id="113" dur="1000" fill="hold"/>
                                            <p:tgtEl>
                                              <p:spTgt spid="7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51" grpId="0"/>
          <p:bldP spid="52" grpId="0"/>
          <p:bldP spid="53" grpId="0"/>
          <p:bldP spid="57" grpId="0"/>
          <p:bldP spid="58" grpId="0"/>
          <p:bldP spid="59" grpId="0"/>
          <p:bldP spid="60" grpId="0"/>
          <p:bldP spid="61" grpId="0"/>
          <p:bldP spid="63" grpId="0"/>
          <p:bldP spid="66" grpId="0"/>
          <p:bldP spid="73" grpId="0"/>
          <p:bldP spid="33" grpId="0" animBg="1"/>
          <p:bldP spid="122" grpId="0"/>
        </p:bldLst>
      </p:timing>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hape 2022"/>
          <p:cNvSpPr txBox="1"/>
          <p:nvPr/>
        </p:nvSpPr>
        <p:spPr>
          <a:xfrm rot="10800000" flipV="1">
            <a:off x="772975" y="998194"/>
            <a:ext cx="2790912" cy="400110"/>
          </a:xfrm>
          <a:prstGeom prst="rect">
            <a:avLst/>
          </a:prstGeom>
          <a:noFill/>
        </p:spPr>
        <p:txBody>
          <a:bodyPr wrap="square" rtlCol="0">
            <a:spAutoFit/>
          </a:bodyPr>
          <a:lstStyle>
            <a:defPPr>
              <a:defRPr lang="zh-CN"/>
            </a:defPPr>
            <a:lvl1pPr marL="0" marR="0" lvl="0" indent="0" algn="ctr" defTabSz="914400" eaLnBrk="1" fontAlgn="auto" latinLnBrk="0" hangingPunct="1">
              <a:lnSpc>
                <a:spcPct val="100000"/>
              </a:lnSpc>
              <a:spcBef>
                <a:spcPts val="0"/>
              </a:spcBef>
              <a:spcAft>
                <a:spcPts val="0"/>
              </a:spcAft>
              <a:buClrTx/>
              <a:buSzTx/>
              <a:buFontTx/>
              <a:buNone/>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cs typeface="+mn-cs"/>
                <a:sym typeface="Bebas Neue"/>
              </a:defRPr>
            </a:lvl2pPr>
            <a:lvl3pPr defTabSz="609600">
              <a:defRPr sz="2665">
                <a:solidFill>
                  <a:srgbClr val="3A5063"/>
                </a:solidFill>
                <a:uFill>
                  <a:solidFill>
                    <a:srgbClr val="3A5063"/>
                  </a:solidFill>
                </a:uFill>
                <a:latin typeface="+mn-lt"/>
                <a:ea typeface="+mn-ea"/>
                <a:cs typeface="+mn-cs"/>
                <a:sym typeface="Bebas Neue"/>
              </a:defRPr>
            </a:lvl3pPr>
            <a:lvl4pPr defTabSz="609600">
              <a:defRPr sz="2665">
                <a:solidFill>
                  <a:srgbClr val="3A5063"/>
                </a:solidFill>
                <a:uFill>
                  <a:solidFill>
                    <a:srgbClr val="3A5063"/>
                  </a:solidFill>
                </a:uFill>
                <a:latin typeface="+mn-lt"/>
                <a:ea typeface="+mn-ea"/>
                <a:cs typeface="+mn-cs"/>
                <a:sym typeface="Bebas Neue"/>
              </a:defRPr>
            </a:lvl4pPr>
            <a:lvl5pPr defTabSz="609600">
              <a:defRPr sz="2665">
                <a:solidFill>
                  <a:srgbClr val="3A5063"/>
                </a:solidFill>
                <a:uFill>
                  <a:solidFill>
                    <a:srgbClr val="3A5063"/>
                  </a:solidFill>
                </a:uFill>
                <a:latin typeface="+mn-lt"/>
                <a:ea typeface="+mn-ea"/>
                <a:cs typeface="+mn-cs"/>
                <a:sym typeface="Bebas Neue"/>
              </a:defRPr>
            </a:lvl5pPr>
            <a:lvl6pPr defTabSz="609600">
              <a:defRPr sz="2665">
                <a:solidFill>
                  <a:srgbClr val="3A5063"/>
                </a:solidFill>
                <a:uFill>
                  <a:solidFill>
                    <a:srgbClr val="3A5063"/>
                  </a:solidFill>
                </a:uFill>
                <a:latin typeface="+mn-lt"/>
                <a:ea typeface="+mn-ea"/>
                <a:cs typeface="+mn-cs"/>
                <a:sym typeface="Bebas Neue"/>
              </a:defRPr>
            </a:lvl6pPr>
            <a:lvl7pPr defTabSz="609600">
              <a:defRPr sz="2665">
                <a:solidFill>
                  <a:srgbClr val="3A5063"/>
                </a:solidFill>
                <a:uFill>
                  <a:solidFill>
                    <a:srgbClr val="3A5063"/>
                  </a:solidFill>
                </a:uFill>
                <a:latin typeface="+mn-lt"/>
                <a:ea typeface="+mn-ea"/>
                <a:cs typeface="+mn-cs"/>
                <a:sym typeface="Bebas Neue"/>
              </a:defRPr>
            </a:lvl7pPr>
            <a:lvl8pPr defTabSz="609600">
              <a:defRPr sz="2665">
                <a:solidFill>
                  <a:srgbClr val="3A5063"/>
                </a:solidFill>
                <a:uFill>
                  <a:solidFill>
                    <a:srgbClr val="3A5063"/>
                  </a:solidFill>
                </a:uFill>
                <a:latin typeface="+mn-lt"/>
                <a:ea typeface="+mn-ea"/>
                <a:cs typeface="+mn-cs"/>
                <a:sym typeface="Bebas Neue"/>
              </a:defRPr>
            </a:lvl8pPr>
            <a:lvl9pPr defTabSz="609600">
              <a:defRPr sz="2665">
                <a:solidFill>
                  <a:srgbClr val="3A5063"/>
                </a:solidFill>
                <a:uFill>
                  <a:solidFill>
                    <a:srgbClr val="3A5063"/>
                  </a:solidFill>
                </a:uFill>
                <a:latin typeface="+mn-lt"/>
                <a:ea typeface="+mn-ea"/>
                <a:cs typeface="+mn-cs"/>
                <a:sym typeface="Bebas Neue"/>
              </a:defRPr>
            </a:lvl9pPr>
          </a:lstStyle>
          <a:p>
            <a:pPr algn="l"/>
            <a:r>
              <a:rPr lang="zh-CN" altLang="en-US" dirty="0"/>
              <a:t>一、课程内容 </a:t>
            </a:r>
            <a:r>
              <a:rPr lang="en-US" altLang="zh-CN" dirty="0"/>
              <a:t>20</a:t>
            </a:r>
            <a:r>
              <a:rPr lang="zh-CN" altLang="en-US" dirty="0"/>
              <a:t>分</a:t>
            </a:r>
            <a:endParaRPr lang="zh-CN" altLang="en-US" dirty="0">
              <a:sym typeface="+mn-lt"/>
            </a:endParaRPr>
          </a:p>
        </p:txBody>
      </p:sp>
      <p:sp>
        <p:nvSpPr>
          <p:cNvPr id="62" name="圆角矩形 2"/>
          <p:cNvSpPr/>
          <p:nvPr/>
        </p:nvSpPr>
        <p:spPr>
          <a:xfrm>
            <a:off x="4369079" y="1923678"/>
            <a:ext cx="2003121" cy="1310544"/>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76953 w 4325425"/>
              <a:gd name="connsiteY0-126" fmla="*/ 756084 h 2410587"/>
              <a:gd name="connsiteX1-127" fmla="*/ 833037 w 4325425"/>
              <a:gd name="connsiteY1-128" fmla="*/ 0 h 2410587"/>
              <a:gd name="connsiteX2-129" fmla="*/ 3569341 w 4325425"/>
              <a:gd name="connsiteY2-130" fmla="*/ 0 h 2410587"/>
              <a:gd name="connsiteX3-131" fmla="*/ 4325425 w 4325425"/>
              <a:gd name="connsiteY3-132" fmla="*/ 756084 h 2410587"/>
              <a:gd name="connsiteX4-133" fmla="*/ 4325425 w 4325425"/>
              <a:gd name="connsiteY4-134" fmla="*/ 756084 h 2410587"/>
              <a:gd name="connsiteX5-135" fmla="*/ 3569341 w 4325425"/>
              <a:gd name="connsiteY5-136" fmla="*/ 1512168 h 2410587"/>
              <a:gd name="connsiteX6-137" fmla="*/ 833037 w 4325425"/>
              <a:gd name="connsiteY6-138" fmla="*/ 1512168 h 2410587"/>
              <a:gd name="connsiteX7-139" fmla="*/ 55248 w 4325425"/>
              <a:gd name="connsiteY7-140" fmla="*/ 2410587 h 2410587"/>
              <a:gd name="connsiteX8-141" fmla="*/ 76953 w 4325425"/>
              <a:gd name="connsiteY8-142" fmla="*/ 756084 h 2410587"/>
              <a:gd name="connsiteX0-143" fmla="*/ 76954 w 4325426"/>
              <a:gd name="connsiteY0-144" fmla="*/ 756084 h 2713188"/>
              <a:gd name="connsiteX1-145" fmla="*/ 833038 w 4325426"/>
              <a:gd name="connsiteY1-146" fmla="*/ 0 h 2713188"/>
              <a:gd name="connsiteX2-147" fmla="*/ 3569342 w 4325426"/>
              <a:gd name="connsiteY2-148" fmla="*/ 0 h 2713188"/>
              <a:gd name="connsiteX3-149" fmla="*/ 4325426 w 4325426"/>
              <a:gd name="connsiteY3-150" fmla="*/ 756084 h 2713188"/>
              <a:gd name="connsiteX4-151" fmla="*/ 4325426 w 4325426"/>
              <a:gd name="connsiteY4-152" fmla="*/ 756084 h 2713188"/>
              <a:gd name="connsiteX5-153" fmla="*/ 3569342 w 4325426"/>
              <a:gd name="connsiteY5-154" fmla="*/ 1512168 h 2713188"/>
              <a:gd name="connsiteX6-155" fmla="*/ 833038 w 4325426"/>
              <a:gd name="connsiteY6-156" fmla="*/ 1512168 h 2713188"/>
              <a:gd name="connsiteX7-157" fmla="*/ 55249 w 4325426"/>
              <a:gd name="connsiteY7-158" fmla="*/ 2713188 h 2713188"/>
              <a:gd name="connsiteX8-159" fmla="*/ 76954 w 4325426"/>
              <a:gd name="connsiteY8-160" fmla="*/ 756084 h 271318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25426" h="2713188">
                <a:moveTo>
                  <a:pt x="76954" y="756084"/>
                </a:moveTo>
                <a:cubicBezTo>
                  <a:pt x="206586" y="303886"/>
                  <a:pt x="415464" y="0"/>
                  <a:pt x="833038" y="0"/>
                </a:cubicBezTo>
                <a:lnTo>
                  <a:pt x="3569342" y="0"/>
                </a:lnTo>
                <a:cubicBezTo>
                  <a:pt x="3986916" y="0"/>
                  <a:pt x="4325426" y="338510"/>
                  <a:pt x="4325426" y="756084"/>
                </a:cubicBezTo>
                <a:lnTo>
                  <a:pt x="4325426" y="756084"/>
                </a:lnTo>
                <a:cubicBezTo>
                  <a:pt x="4325426" y="1173658"/>
                  <a:pt x="3986916" y="1512168"/>
                  <a:pt x="3569342" y="1512168"/>
                </a:cubicBezTo>
                <a:lnTo>
                  <a:pt x="833038" y="1512168"/>
                </a:lnTo>
                <a:cubicBezTo>
                  <a:pt x="290559" y="1484577"/>
                  <a:pt x="48259" y="2689573"/>
                  <a:pt x="55249" y="2713188"/>
                </a:cubicBezTo>
                <a:cubicBezTo>
                  <a:pt x="11034" y="2573541"/>
                  <a:pt x="-52678" y="1208282"/>
                  <a:pt x="76954"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64" name="圆角矩形 2"/>
          <p:cNvSpPr/>
          <p:nvPr/>
        </p:nvSpPr>
        <p:spPr>
          <a:xfrm flipH="1">
            <a:off x="2339752" y="3435846"/>
            <a:ext cx="2003120" cy="1164379"/>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76953 w 4325425"/>
              <a:gd name="connsiteY0-126" fmla="*/ 756084 h 2410587"/>
              <a:gd name="connsiteX1-127" fmla="*/ 833037 w 4325425"/>
              <a:gd name="connsiteY1-128" fmla="*/ 0 h 2410587"/>
              <a:gd name="connsiteX2-129" fmla="*/ 3569341 w 4325425"/>
              <a:gd name="connsiteY2-130" fmla="*/ 0 h 2410587"/>
              <a:gd name="connsiteX3-131" fmla="*/ 4325425 w 4325425"/>
              <a:gd name="connsiteY3-132" fmla="*/ 756084 h 2410587"/>
              <a:gd name="connsiteX4-133" fmla="*/ 4325425 w 4325425"/>
              <a:gd name="connsiteY4-134" fmla="*/ 756084 h 2410587"/>
              <a:gd name="connsiteX5-135" fmla="*/ 3569341 w 4325425"/>
              <a:gd name="connsiteY5-136" fmla="*/ 1512168 h 2410587"/>
              <a:gd name="connsiteX6-137" fmla="*/ 833037 w 4325425"/>
              <a:gd name="connsiteY6-138" fmla="*/ 1512168 h 2410587"/>
              <a:gd name="connsiteX7-139" fmla="*/ 55248 w 4325425"/>
              <a:gd name="connsiteY7-140" fmla="*/ 2410587 h 2410587"/>
              <a:gd name="connsiteX8-141" fmla="*/ 76953 w 4325425"/>
              <a:gd name="connsiteY8-142" fmla="*/ 756084 h 241058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25425" h="2410587">
                <a:moveTo>
                  <a:pt x="76953" y="756084"/>
                </a:moveTo>
                <a:cubicBezTo>
                  <a:pt x="206584" y="354320"/>
                  <a:pt x="415463" y="0"/>
                  <a:pt x="833037" y="0"/>
                </a:cubicBezTo>
                <a:lnTo>
                  <a:pt x="3569341" y="0"/>
                </a:lnTo>
                <a:cubicBezTo>
                  <a:pt x="3986915" y="0"/>
                  <a:pt x="4325425" y="338510"/>
                  <a:pt x="4325425" y="756084"/>
                </a:cubicBezTo>
                <a:lnTo>
                  <a:pt x="4325425" y="756084"/>
                </a:lnTo>
                <a:cubicBezTo>
                  <a:pt x="4325425" y="1173658"/>
                  <a:pt x="3986915" y="1512168"/>
                  <a:pt x="3569341" y="1512168"/>
                </a:cubicBezTo>
                <a:lnTo>
                  <a:pt x="833037" y="1512168"/>
                </a:lnTo>
                <a:cubicBezTo>
                  <a:pt x="290558" y="1484577"/>
                  <a:pt x="48258" y="2386972"/>
                  <a:pt x="55248" y="2410587"/>
                </a:cubicBezTo>
                <a:cubicBezTo>
                  <a:pt x="11033" y="2270940"/>
                  <a:pt x="-52678" y="1157848"/>
                  <a:pt x="76953"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75" name="圆角矩形 2"/>
          <p:cNvSpPr/>
          <p:nvPr/>
        </p:nvSpPr>
        <p:spPr>
          <a:xfrm>
            <a:off x="4389300" y="2953176"/>
            <a:ext cx="2126916" cy="1274758"/>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81568 w 4330040"/>
              <a:gd name="connsiteY0-126" fmla="*/ 756084 h 2373557"/>
              <a:gd name="connsiteX1-127" fmla="*/ 837652 w 4330040"/>
              <a:gd name="connsiteY1-128" fmla="*/ 0 h 2373557"/>
              <a:gd name="connsiteX2-129" fmla="*/ 3573956 w 4330040"/>
              <a:gd name="connsiteY2-130" fmla="*/ 0 h 2373557"/>
              <a:gd name="connsiteX3-131" fmla="*/ 4330040 w 4330040"/>
              <a:gd name="connsiteY3-132" fmla="*/ 756084 h 2373557"/>
              <a:gd name="connsiteX4-133" fmla="*/ 4330040 w 4330040"/>
              <a:gd name="connsiteY4-134" fmla="*/ 756084 h 2373557"/>
              <a:gd name="connsiteX5-135" fmla="*/ 3573956 w 4330040"/>
              <a:gd name="connsiteY5-136" fmla="*/ 1512168 h 2373557"/>
              <a:gd name="connsiteX6-137" fmla="*/ 837652 w 4330040"/>
              <a:gd name="connsiteY6-138" fmla="*/ 1512168 h 2373557"/>
              <a:gd name="connsiteX7-139" fmla="*/ 50625 w 4330040"/>
              <a:gd name="connsiteY7-140" fmla="*/ 2373557 h 2373557"/>
              <a:gd name="connsiteX8-141" fmla="*/ 81568 w 4330040"/>
              <a:gd name="connsiteY8-142" fmla="*/ 756084 h 237355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30040" h="2373557">
                <a:moveTo>
                  <a:pt x="81568" y="756084"/>
                </a:moveTo>
                <a:cubicBezTo>
                  <a:pt x="212739" y="360491"/>
                  <a:pt x="420078" y="0"/>
                  <a:pt x="837652" y="0"/>
                </a:cubicBezTo>
                <a:lnTo>
                  <a:pt x="3573956" y="0"/>
                </a:lnTo>
                <a:cubicBezTo>
                  <a:pt x="3991530" y="0"/>
                  <a:pt x="4330040" y="338510"/>
                  <a:pt x="4330040" y="756084"/>
                </a:cubicBezTo>
                <a:lnTo>
                  <a:pt x="4330040" y="756084"/>
                </a:lnTo>
                <a:cubicBezTo>
                  <a:pt x="4330040" y="1173658"/>
                  <a:pt x="3991530" y="1512168"/>
                  <a:pt x="3573956" y="1512168"/>
                </a:cubicBezTo>
                <a:lnTo>
                  <a:pt x="837652" y="1512168"/>
                </a:lnTo>
                <a:cubicBezTo>
                  <a:pt x="295173" y="1484577"/>
                  <a:pt x="43635" y="2349942"/>
                  <a:pt x="50625" y="2373557"/>
                </a:cubicBezTo>
                <a:cubicBezTo>
                  <a:pt x="6410" y="2233910"/>
                  <a:pt x="-49603" y="1151677"/>
                  <a:pt x="81568"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94" name="圆角矩形 2"/>
          <p:cNvSpPr/>
          <p:nvPr/>
        </p:nvSpPr>
        <p:spPr>
          <a:xfrm flipH="1">
            <a:off x="2339233" y="2475585"/>
            <a:ext cx="2003120" cy="1164379"/>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76953 w 4325425"/>
              <a:gd name="connsiteY0-126" fmla="*/ 756084 h 2410587"/>
              <a:gd name="connsiteX1-127" fmla="*/ 833037 w 4325425"/>
              <a:gd name="connsiteY1-128" fmla="*/ 0 h 2410587"/>
              <a:gd name="connsiteX2-129" fmla="*/ 3569341 w 4325425"/>
              <a:gd name="connsiteY2-130" fmla="*/ 0 h 2410587"/>
              <a:gd name="connsiteX3-131" fmla="*/ 4325425 w 4325425"/>
              <a:gd name="connsiteY3-132" fmla="*/ 756084 h 2410587"/>
              <a:gd name="connsiteX4-133" fmla="*/ 4325425 w 4325425"/>
              <a:gd name="connsiteY4-134" fmla="*/ 756084 h 2410587"/>
              <a:gd name="connsiteX5-135" fmla="*/ 3569341 w 4325425"/>
              <a:gd name="connsiteY5-136" fmla="*/ 1512168 h 2410587"/>
              <a:gd name="connsiteX6-137" fmla="*/ 833037 w 4325425"/>
              <a:gd name="connsiteY6-138" fmla="*/ 1512168 h 2410587"/>
              <a:gd name="connsiteX7-139" fmla="*/ 55248 w 4325425"/>
              <a:gd name="connsiteY7-140" fmla="*/ 2410587 h 2410587"/>
              <a:gd name="connsiteX8-141" fmla="*/ 76953 w 4325425"/>
              <a:gd name="connsiteY8-142" fmla="*/ 756084 h 241058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25425" h="2410587">
                <a:moveTo>
                  <a:pt x="76953" y="756084"/>
                </a:moveTo>
                <a:cubicBezTo>
                  <a:pt x="206584" y="354320"/>
                  <a:pt x="415463" y="0"/>
                  <a:pt x="833037" y="0"/>
                </a:cubicBezTo>
                <a:lnTo>
                  <a:pt x="3569341" y="0"/>
                </a:lnTo>
                <a:cubicBezTo>
                  <a:pt x="3986915" y="0"/>
                  <a:pt x="4325425" y="338510"/>
                  <a:pt x="4325425" y="756084"/>
                </a:cubicBezTo>
                <a:lnTo>
                  <a:pt x="4325425" y="756084"/>
                </a:lnTo>
                <a:cubicBezTo>
                  <a:pt x="4325425" y="1173658"/>
                  <a:pt x="3986915" y="1512168"/>
                  <a:pt x="3569341" y="1512168"/>
                </a:cubicBezTo>
                <a:lnTo>
                  <a:pt x="833037" y="1512168"/>
                </a:lnTo>
                <a:cubicBezTo>
                  <a:pt x="290558" y="1484577"/>
                  <a:pt x="48258" y="2386972"/>
                  <a:pt x="55248" y="2410587"/>
                </a:cubicBezTo>
                <a:cubicBezTo>
                  <a:pt x="11033" y="2270940"/>
                  <a:pt x="-52678" y="1157848"/>
                  <a:pt x="76953"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95" name="TextBox 45"/>
          <p:cNvSpPr txBox="1"/>
          <p:nvPr/>
        </p:nvSpPr>
        <p:spPr>
          <a:xfrm>
            <a:off x="2497860" y="2475016"/>
            <a:ext cx="1731832" cy="699807"/>
          </a:xfrm>
          <a:prstGeom prst="rect">
            <a:avLst/>
          </a:prstGeom>
          <a:noFill/>
        </p:spPr>
        <p:txBody>
          <a:bodyPr wrap="square" rtlCol="0">
            <a:spAutoFit/>
          </a:bodyPr>
          <a:lstStyle>
            <a:defPPr>
              <a:defRPr lang="zh-CN"/>
            </a:defPPr>
            <a:lvl1pPr>
              <a:lnSpc>
                <a:spcPct val="130000"/>
              </a:lnSpc>
              <a:defRPr sz="1600" kern="0">
                <a:solidFill>
                  <a:sysClr val="window" lastClr="FFFFFF"/>
                </a:solidFill>
                <a:cs typeface="+mn-ea"/>
              </a:defRPr>
            </a:lvl1pPr>
          </a:lstStyle>
          <a:p>
            <a:r>
              <a:rPr lang="en-US" altLang="zh-CN" dirty="0"/>
              <a:t>1-2</a:t>
            </a:r>
            <a:r>
              <a:rPr lang="zh-CN" altLang="en-US" dirty="0"/>
              <a:t>思想性、科学性、先进性（</a:t>
            </a:r>
            <a:r>
              <a:rPr lang="en-US" altLang="zh-CN" dirty="0"/>
              <a:t>5</a:t>
            </a:r>
            <a:r>
              <a:rPr lang="zh-CN" altLang="en-US" dirty="0"/>
              <a:t>分）</a:t>
            </a:r>
            <a:endParaRPr lang="en-US" altLang="zh-CN" dirty="0">
              <a:sym typeface="+mn-lt"/>
            </a:endParaRPr>
          </a:p>
        </p:txBody>
      </p:sp>
      <p:sp>
        <p:nvSpPr>
          <p:cNvPr id="99" name="TextBox 20"/>
          <p:cNvSpPr txBox="1"/>
          <p:nvPr/>
        </p:nvSpPr>
        <p:spPr bwMode="auto">
          <a:xfrm>
            <a:off x="6530827" y="1266336"/>
            <a:ext cx="2214093" cy="1248418"/>
          </a:xfrm>
          <a:prstGeom prst="rect">
            <a:avLst/>
          </a:prstGeom>
          <a:noFill/>
        </p:spPr>
        <p:txBody>
          <a:bodyPr vert="horz" wrap="square" lIns="67183" tIns="33591" rIns="67183" bIns="33591" numCol="1" anchor="t" anchorCtr="0" compatLnSpc="1">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30000"/>
              </a:lnSpc>
              <a:defRPr/>
            </a:pPr>
            <a:r>
              <a:rPr lang="zh-CN" altLang="en-US" sz="1000" dirty="0">
                <a:solidFill>
                  <a:schemeClr val="tx1">
                    <a:lumMod val="75000"/>
                    <a:lumOff val="25000"/>
                  </a:schemeClr>
                </a:solidFill>
                <a:cs typeface="+mn-ea"/>
              </a:rPr>
              <a:t>课程内容为高校教学内容，符合</a:t>
            </a:r>
            <a:r>
              <a:rPr lang="en-US" altLang="zh-CN" sz="1000" dirty="0">
                <a:solidFill>
                  <a:schemeClr val="tx1">
                    <a:lumMod val="75000"/>
                    <a:lumOff val="25000"/>
                  </a:schemeClr>
                </a:solidFill>
                <a:cs typeface="+mn-ea"/>
              </a:rPr>
              <a:t>《</a:t>
            </a:r>
            <a:r>
              <a:rPr lang="zh-CN" altLang="en-US" sz="1000" dirty="0">
                <a:solidFill>
                  <a:schemeClr val="tx1">
                    <a:lumMod val="75000"/>
                    <a:lumOff val="25000"/>
                  </a:schemeClr>
                </a:solidFill>
                <a:cs typeface="+mn-ea"/>
              </a:rPr>
              <a:t>普通高等学校本科专业类教学质量国家标准</a:t>
            </a:r>
            <a:r>
              <a:rPr lang="en-US" altLang="zh-CN" sz="1000" dirty="0">
                <a:solidFill>
                  <a:schemeClr val="tx1">
                    <a:lumMod val="75000"/>
                    <a:lumOff val="25000"/>
                  </a:schemeClr>
                </a:solidFill>
                <a:cs typeface="+mn-ea"/>
              </a:rPr>
              <a:t>》</a:t>
            </a:r>
            <a:r>
              <a:rPr lang="zh-CN" altLang="en-US" sz="1000" dirty="0">
                <a:solidFill>
                  <a:schemeClr val="tx1">
                    <a:lumMod val="75000"/>
                    <a:lumOff val="25000"/>
                  </a:schemeClr>
                </a:solidFill>
                <a:cs typeface="+mn-ea"/>
              </a:rPr>
              <a:t>等要求，课程定位准确，教学内容质量高；课程知识体系科学完整。（若课程内容不规范，不适合列入高校人才培养方案的，此项为</a:t>
            </a:r>
            <a:r>
              <a:rPr lang="en-US" altLang="zh-CN" sz="1000" dirty="0">
                <a:solidFill>
                  <a:schemeClr val="tx1">
                    <a:lumMod val="75000"/>
                    <a:lumOff val="25000"/>
                  </a:schemeClr>
                </a:solidFill>
                <a:cs typeface="+mn-ea"/>
              </a:rPr>
              <a:t>0</a:t>
            </a:r>
            <a:r>
              <a:rPr lang="zh-CN" altLang="en-US" sz="1000" dirty="0">
                <a:solidFill>
                  <a:schemeClr val="tx1">
                    <a:lumMod val="75000"/>
                    <a:lumOff val="25000"/>
                  </a:schemeClr>
                </a:solidFill>
                <a:cs typeface="+mn-ea"/>
              </a:rPr>
              <a:t>分。）</a:t>
            </a:r>
            <a:endParaRPr lang="zh-CN" altLang="en-US" sz="1000" dirty="0">
              <a:solidFill>
                <a:schemeClr val="tx1">
                  <a:lumMod val="75000"/>
                  <a:lumOff val="25000"/>
                </a:schemeClr>
              </a:solidFill>
              <a:cs typeface="+mn-ea"/>
              <a:sym typeface="+mn-lt"/>
            </a:endParaRPr>
          </a:p>
        </p:txBody>
      </p:sp>
      <p:sp>
        <p:nvSpPr>
          <p:cNvPr id="101" name="TextBox 45"/>
          <p:cNvSpPr txBox="1"/>
          <p:nvPr/>
        </p:nvSpPr>
        <p:spPr>
          <a:xfrm>
            <a:off x="2497183" y="3487368"/>
            <a:ext cx="1916967" cy="699807"/>
          </a:xfrm>
          <a:prstGeom prst="rect">
            <a:avLst/>
          </a:prstGeom>
          <a:noFill/>
        </p:spPr>
        <p:txBody>
          <a:bodyPr wrap="square" rtlCol="0">
            <a:spAutoFit/>
          </a:bodyPr>
          <a:lstStyle>
            <a:defPPr>
              <a:defRPr lang="zh-CN"/>
            </a:defPPr>
            <a:lvl1pPr>
              <a:lnSpc>
                <a:spcPct val="130000"/>
              </a:lnSpc>
              <a:defRPr sz="1600" kern="0">
                <a:solidFill>
                  <a:sysClr val="window" lastClr="FFFFFF"/>
                </a:solidFill>
                <a:cs typeface="+mn-ea"/>
              </a:defRPr>
            </a:lvl1pPr>
          </a:lstStyle>
          <a:p>
            <a:r>
              <a:rPr lang="en-US" altLang="zh-CN" dirty="0"/>
              <a:t>1-4 </a:t>
            </a:r>
            <a:r>
              <a:rPr lang="zh-CN" altLang="en-US" dirty="0"/>
              <a:t>适当性、多样性（</a:t>
            </a:r>
            <a:r>
              <a:rPr lang="en-US" altLang="zh-CN" dirty="0"/>
              <a:t>5</a:t>
            </a:r>
            <a:r>
              <a:rPr lang="zh-CN" altLang="en-US" dirty="0"/>
              <a:t>分）</a:t>
            </a:r>
            <a:endParaRPr lang="en-US" altLang="zh-CN" dirty="0">
              <a:sym typeface="+mn-lt"/>
            </a:endParaRPr>
          </a:p>
        </p:txBody>
      </p:sp>
      <p:sp>
        <p:nvSpPr>
          <p:cNvPr id="102" name="TextBox 45"/>
          <p:cNvSpPr txBox="1"/>
          <p:nvPr/>
        </p:nvSpPr>
        <p:spPr>
          <a:xfrm>
            <a:off x="4694266" y="3159236"/>
            <a:ext cx="1735909" cy="379719"/>
          </a:xfrm>
          <a:prstGeom prst="rect">
            <a:avLst/>
          </a:prstGeom>
          <a:noFill/>
        </p:spPr>
        <p:txBody>
          <a:bodyPr wrap="square" rtlCol="0">
            <a:spAutoFit/>
          </a:bodyPr>
          <a:lstStyle>
            <a:defPPr>
              <a:defRPr lang="zh-CN"/>
            </a:defPPr>
            <a:lvl1pPr>
              <a:lnSpc>
                <a:spcPct val="130000"/>
              </a:lnSpc>
              <a:defRPr sz="1600" kern="0">
                <a:solidFill>
                  <a:sysClr val="window" lastClr="FFFFFF"/>
                </a:solidFill>
                <a:cs typeface="+mn-ea"/>
              </a:defRPr>
            </a:lvl1pPr>
          </a:lstStyle>
          <a:p>
            <a:r>
              <a:rPr lang="en-US" altLang="zh-CN" dirty="0"/>
              <a:t>1-3 </a:t>
            </a:r>
            <a:r>
              <a:rPr lang="zh-CN" altLang="en-US" dirty="0"/>
              <a:t>安全性（</a:t>
            </a:r>
            <a:r>
              <a:rPr lang="en-US" altLang="zh-CN" dirty="0"/>
              <a:t>5</a:t>
            </a:r>
            <a:r>
              <a:rPr lang="zh-CN" altLang="en-US" dirty="0"/>
              <a:t>分）</a:t>
            </a:r>
            <a:endParaRPr lang="en-US" altLang="zh-CN" dirty="0">
              <a:sym typeface="+mn-lt"/>
            </a:endParaRPr>
          </a:p>
        </p:txBody>
      </p:sp>
      <p:sp>
        <p:nvSpPr>
          <p:cNvPr id="103" name="TextBox 45"/>
          <p:cNvSpPr txBox="1"/>
          <p:nvPr/>
        </p:nvSpPr>
        <p:spPr>
          <a:xfrm>
            <a:off x="4644008" y="2051262"/>
            <a:ext cx="1606121" cy="379719"/>
          </a:xfrm>
          <a:prstGeom prst="rect">
            <a:avLst/>
          </a:prstGeom>
          <a:noFill/>
        </p:spPr>
        <p:txBody>
          <a:bodyPr wrap="square" rtlCol="0">
            <a:spAutoFit/>
          </a:bodyPr>
          <a:lstStyle/>
          <a:p>
            <a:pPr>
              <a:lnSpc>
                <a:spcPct val="130000"/>
              </a:lnSpc>
              <a:defRPr/>
            </a:pPr>
            <a:r>
              <a:rPr lang="en-US" altLang="zh-CN" sz="1600" kern="0" dirty="0">
                <a:solidFill>
                  <a:sysClr val="window" lastClr="FFFFFF"/>
                </a:solidFill>
                <a:cs typeface="+mn-ea"/>
              </a:rPr>
              <a:t>1-1</a:t>
            </a:r>
            <a:r>
              <a:rPr lang="zh-CN" altLang="en-US" sz="1600" kern="0" dirty="0">
                <a:solidFill>
                  <a:sysClr val="window" lastClr="FFFFFF"/>
                </a:solidFill>
                <a:cs typeface="+mn-ea"/>
              </a:rPr>
              <a:t>规范性</a:t>
            </a:r>
            <a:r>
              <a:rPr lang="zh-CN" altLang="en-US" sz="1600" dirty="0">
                <a:solidFill>
                  <a:schemeClr val="bg1"/>
                </a:solidFill>
              </a:rPr>
              <a:t>（</a:t>
            </a:r>
            <a:r>
              <a:rPr lang="en-US" altLang="zh-CN" sz="1600" dirty="0">
                <a:solidFill>
                  <a:schemeClr val="bg1"/>
                </a:solidFill>
              </a:rPr>
              <a:t>5</a:t>
            </a:r>
            <a:r>
              <a:rPr lang="zh-CN" altLang="en-US" sz="1600" dirty="0">
                <a:solidFill>
                  <a:schemeClr val="bg1"/>
                </a:solidFill>
              </a:rPr>
              <a:t>分）</a:t>
            </a:r>
            <a:endParaRPr lang="en-US" altLang="zh-CN" sz="1600" kern="0" dirty="0">
              <a:solidFill>
                <a:schemeClr val="bg1"/>
              </a:solidFill>
              <a:cs typeface="+mn-ea"/>
              <a:sym typeface="+mn-lt"/>
            </a:endParaRPr>
          </a:p>
        </p:txBody>
      </p:sp>
      <p:sp>
        <p:nvSpPr>
          <p:cNvPr id="105" name="TextBox 20"/>
          <p:cNvSpPr txBox="1"/>
          <p:nvPr/>
        </p:nvSpPr>
        <p:spPr bwMode="auto">
          <a:xfrm>
            <a:off x="114767" y="3955896"/>
            <a:ext cx="2214093" cy="1048363"/>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10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dirty="0"/>
              <a:t>课程内容及教学环节配置丰富、多样，深浅度合理，内容更新和完善及时。在线考试难易度适当，有区分度。</a:t>
            </a:r>
            <a:r>
              <a:rPr lang="en-US" altLang="zh-CN" dirty="0"/>
              <a:t>(</a:t>
            </a:r>
            <a:r>
              <a:rPr lang="zh-CN" altLang="en-US" dirty="0"/>
              <a:t>若学分课程的内容过于浅显，或考核评判标准过低，此 项为</a:t>
            </a:r>
            <a:r>
              <a:rPr lang="en-US" altLang="zh-CN" dirty="0"/>
              <a:t>0</a:t>
            </a:r>
            <a:r>
              <a:rPr lang="zh-CN" altLang="en-US" dirty="0"/>
              <a:t>分。）</a:t>
            </a:r>
            <a:endParaRPr lang="zh-CN" altLang="en-US" dirty="0">
              <a:sym typeface="+mn-lt"/>
            </a:endParaRPr>
          </a:p>
        </p:txBody>
      </p:sp>
      <p:sp>
        <p:nvSpPr>
          <p:cNvPr id="109" name="TextBox 20"/>
          <p:cNvSpPr txBox="1"/>
          <p:nvPr/>
        </p:nvSpPr>
        <p:spPr bwMode="auto">
          <a:xfrm>
            <a:off x="6554230" y="3077245"/>
            <a:ext cx="2214093" cy="1448472"/>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10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dirty="0"/>
              <a:t>课程无危害国家安全、涉密及其他不适宜网络公开传播的内容，无侵犯他人知识产权内容。</a:t>
            </a:r>
            <a:r>
              <a:rPr lang="en-US" altLang="zh-CN" dirty="0"/>
              <a:t>(</a:t>
            </a:r>
            <a:r>
              <a:rPr lang="zh-CN" altLang="en-US" dirty="0"/>
              <a:t>若存在有不适合公开的课程内容或有确凿证据证明有侵权情况，此项为</a:t>
            </a:r>
            <a:r>
              <a:rPr lang="en-US" altLang="zh-CN" dirty="0"/>
              <a:t>0</a:t>
            </a:r>
            <a:r>
              <a:rPr lang="zh-CN" altLang="en-US" dirty="0"/>
              <a:t>分，请在否决性指标</a:t>
            </a:r>
            <a:r>
              <a:rPr lang="en-US" altLang="zh-CN" dirty="0"/>
              <a:t>13</a:t>
            </a:r>
            <a:r>
              <a:rPr lang="zh-CN" altLang="en-US" dirty="0"/>
              <a:t>（</a:t>
            </a:r>
            <a:r>
              <a:rPr lang="en-US" altLang="zh-CN" dirty="0"/>
              <a:t>14</a:t>
            </a:r>
            <a:r>
              <a:rPr lang="zh-CN" altLang="en-US" dirty="0"/>
              <a:t>）中勾选，直接提交，结束评审，此课程为</a:t>
            </a:r>
            <a:r>
              <a:rPr lang="en-US" altLang="zh-CN" dirty="0"/>
              <a:t>0</a:t>
            </a:r>
            <a:r>
              <a:rPr lang="zh-CN" altLang="en-US" dirty="0"/>
              <a:t>分。）</a:t>
            </a:r>
            <a:endParaRPr lang="zh-CN" altLang="en-US" dirty="0">
              <a:sym typeface="+mn-lt"/>
            </a:endParaRPr>
          </a:p>
        </p:txBody>
      </p:sp>
      <p:sp>
        <p:nvSpPr>
          <p:cNvPr id="111" name="TextBox 20"/>
          <p:cNvSpPr txBox="1"/>
          <p:nvPr/>
        </p:nvSpPr>
        <p:spPr bwMode="auto">
          <a:xfrm>
            <a:off x="125140" y="1813606"/>
            <a:ext cx="2214093" cy="1848582"/>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10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dirty="0"/>
              <a:t>坚持立德树人，将思想政治教育内化为课程内容，弘扬社会主义核心价值观；课程内容先进、新颖，反映学科专业先进的核心理论和成果，体现教改教研成果，具有较高的科学性水平，注重运用知识解决实际问题。（若存在思想性或较严重的科学性问题，此项为</a:t>
            </a:r>
            <a:r>
              <a:rPr lang="en-US" altLang="zh-CN" dirty="0"/>
              <a:t>0</a:t>
            </a:r>
            <a:r>
              <a:rPr lang="zh-CN" altLang="en-US" dirty="0"/>
              <a:t>分，请在否决性指标</a:t>
            </a:r>
            <a:r>
              <a:rPr lang="en-US" altLang="zh-CN" dirty="0"/>
              <a:t>11</a:t>
            </a:r>
            <a:r>
              <a:rPr lang="zh-CN" altLang="en-US" dirty="0"/>
              <a:t>中勾选，直接提交，结束评审此课程为</a:t>
            </a:r>
            <a:r>
              <a:rPr lang="en-US" altLang="zh-CN" dirty="0"/>
              <a:t>0</a:t>
            </a:r>
            <a:r>
              <a:rPr lang="zh-CN" altLang="en-US" dirty="0"/>
              <a:t>分。）</a:t>
            </a:r>
            <a:endParaRPr lang="zh-CN" altLang="en-US" dirty="0">
              <a:sym typeface="+mn-lt"/>
            </a:endParaRPr>
          </a:p>
        </p:txBody>
      </p:sp>
      <p:cxnSp>
        <p:nvCxnSpPr>
          <p:cNvPr id="119" name="直接连接符 118"/>
          <p:cNvCxnSpPr/>
          <p:nvPr/>
        </p:nvCxnSpPr>
        <p:spPr>
          <a:xfrm>
            <a:off x="0" y="371440"/>
            <a:ext cx="3347864"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120" name="直接连接符 119"/>
          <p:cNvCxnSpPr/>
          <p:nvPr/>
        </p:nvCxnSpPr>
        <p:spPr>
          <a:xfrm>
            <a:off x="5940152" y="371440"/>
            <a:ext cx="3203848"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sp>
        <p:nvSpPr>
          <p:cNvPr id="121" name="TextBox 500"/>
          <p:cNvSpPr txBox="1"/>
          <p:nvPr/>
        </p:nvSpPr>
        <p:spPr>
          <a:xfrm>
            <a:off x="3296689" y="168845"/>
            <a:ext cx="2736305" cy="64633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2000" kern="0" dirty="0">
                <a:solidFill>
                  <a:srgbClr val="AC0000"/>
                </a:solidFill>
                <a:latin typeface="微软雅黑" panose="020B0503020204020204" pitchFamily="34" charset="-122"/>
                <a:ea typeface="微软雅黑" panose="020B0503020204020204" pitchFamily="34" charset="-122"/>
              </a:rPr>
              <a:t>线上一流课程评审指标</a:t>
            </a:r>
            <a:endParaRPr lang="en-US" altLang="zh-CN" sz="2000" kern="0" dirty="0">
              <a:solidFill>
                <a:srgbClr val="AC0000"/>
              </a:solidFill>
              <a:latin typeface="微软雅黑" panose="020B0503020204020204" pitchFamily="34" charset="-122"/>
              <a:ea typeface="微软雅黑" panose="020B0503020204020204" pitchFamily="34" charset="-122"/>
            </a:endParaRPr>
          </a:p>
          <a:p>
            <a:pPr algn="ctr" fontAlgn="auto">
              <a:spcBef>
                <a:spcPts val="0"/>
              </a:spcBef>
              <a:spcAft>
                <a:spcPts val="0"/>
              </a:spcAft>
              <a:defRPr/>
            </a:pPr>
            <a:r>
              <a:rPr lang="zh-CN" altLang="en-US" sz="1600" kern="0" dirty="0">
                <a:solidFill>
                  <a:srgbClr val="AC0000"/>
                </a:solidFill>
                <a:latin typeface="微软雅黑" panose="020B0503020204020204" pitchFamily="34" charset="-122"/>
                <a:ea typeface="微软雅黑" panose="020B0503020204020204" pitchFamily="34" charset="-122"/>
              </a:rPr>
              <a:t>（评审指标细则）</a:t>
            </a:r>
            <a:endParaRPr lang="en-US" altLang="zh-CN" sz="1600" kern="0" dirty="0">
              <a:solidFill>
                <a:srgbClr val="AC0000"/>
              </a:solidFill>
              <a:latin typeface="微软雅黑" panose="020B0503020204020204" pitchFamily="34" charset="-122"/>
              <a:ea typeface="微软雅黑" panose="020B0503020204020204" pitchFamily="34" charset="-122"/>
            </a:endParaRPr>
          </a:p>
        </p:txBody>
      </p:sp>
      <p:grpSp>
        <p:nvGrpSpPr>
          <p:cNvPr id="122" name="Group 4"/>
          <p:cNvGrpSpPr>
            <a:grpSpLocks noChangeAspect="1"/>
          </p:cNvGrpSpPr>
          <p:nvPr/>
        </p:nvGrpSpPr>
        <p:grpSpPr bwMode="auto">
          <a:xfrm rot="10800000" flipV="1">
            <a:off x="-1" y="882183"/>
            <a:ext cx="702214" cy="689481"/>
            <a:chOff x="2626" y="986"/>
            <a:chExt cx="2206" cy="2166"/>
          </a:xfrm>
        </p:grpSpPr>
        <p:sp>
          <p:nvSpPr>
            <p:cNvPr id="123"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24"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25"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26"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27"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28"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29"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30"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31"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32"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33"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34"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35"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136" name="图片 135"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119"/>
                                            </p:tgtEl>
                                            <p:attrNameLst>
                                              <p:attrName>style.visibility</p:attrName>
                                            </p:attrNameLst>
                                          </p:cBhvr>
                                          <p:to>
                                            <p:strVal val="visible"/>
                                          </p:to>
                                        </p:set>
                                        <p:anim calcmode="lin" valueType="num">
                                          <p:cBhvr additive="base">
                                            <p:cTn id="7" dur="500" fill="hold"/>
                                            <p:tgtEl>
                                              <p:spTgt spid="119"/>
                                            </p:tgtEl>
                                            <p:attrNameLst>
                                              <p:attrName>ppt_x</p:attrName>
                                            </p:attrNameLst>
                                          </p:cBhvr>
                                          <p:tavLst>
                                            <p:tav tm="0">
                                              <p:val>
                                                <p:strVal val="0-#ppt_w/2"/>
                                              </p:val>
                                            </p:tav>
                                            <p:tav tm="100000">
                                              <p:val>
                                                <p:strVal val="#ppt_x"/>
                                              </p:val>
                                            </p:tav>
                                          </p:tavLst>
                                        </p:anim>
                                        <p:anim calcmode="lin" valueType="num">
                                          <p:cBhvr additive="base">
                                            <p:cTn id="8" dur="500" fill="hold"/>
                                            <p:tgtEl>
                                              <p:spTgt spid="119"/>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120"/>
                                            </p:tgtEl>
                                            <p:attrNameLst>
                                              <p:attrName>style.visibility</p:attrName>
                                            </p:attrNameLst>
                                          </p:cBhvr>
                                          <p:to>
                                            <p:strVal val="visible"/>
                                          </p:to>
                                        </p:set>
                                        <p:anim calcmode="lin" valueType="num">
                                          <p:cBhvr additive="base">
                                            <p:cTn id="11" dur="500" fill="hold"/>
                                            <p:tgtEl>
                                              <p:spTgt spid="120"/>
                                            </p:tgtEl>
                                            <p:attrNameLst>
                                              <p:attrName>ppt_x</p:attrName>
                                            </p:attrNameLst>
                                          </p:cBhvr>
                                          <p:tavLst>
                                            <p:tav tm="0">
                                              <p:val>
                                                <p:strVal val="1+#ppt_w/2"/>
                                              </p:val>
                                            </p:tav>
                                            <p:tav tm="100000">
                                              <p:val>
                                                <p:strVal val="#ppt_x"/>
                                              </p:val>
                                            </p:tav>
                                          </p:tavLst>
                                        </p:anim>
                                        <p:anim calcmode="lin" valueType="num">
                                          <p:cBhvr additive="base">
                                            <p:cTn id="12" dur="500" fill="hold"/>
                                            <p:tgtEl>
                                              <p:spTgt spid="120"/>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14:presetBounceEnd="52000">
                                      <p:stCondLst>
                                        <p:cond delay="0"/>
                                      </p:stCondLst>
                                      <p:childTnLst>
                                        <p:set>
                                          <p:cBhvr>
                                            <p:cTn id="15" dur="1" fill="hold">
                                              <p:stCondLst>
                                                <p:cond delay="0"/>
                                              </p:stCondLst>
                                            </p:cTn>
                                            <p:tgtEl>
                                              <p:spTgt spid="121"/>
                                            </p:tgtEl>
                                            <p:attrNameLst>
                                              <p:attrName>style.visibility</p:attrName>
                                            </p:attrNameLst>
                                          </p:cBhvr>
                                          <p:to>
                                            <p:strVal val="visible"/>
                                          </p:to>
                                        </p:set>
                                        <p:anim calcmode="lin" valueType="num" p14:bounceEnd="52000">
                                          <p:cBhvr additive="base">
                                            <p:cTn id="16" dur="500" fill="hold"/>
                                            <p:tgtEl>
                                              <p:spTgt spid="121"/>
                                            </p:tgtEl>
                                            <p:attrNameLst>
                                              <p:attrName>ppt_x</p:attrName>
                                            </p:attrNameLst>
                                          </p:cBhvr>
                                          <p:tavLst>
                                            <p:tav tm="0">
                                              <p:val>
                                                <p:strVal val="#ppt_x"/>
                                              </p:val>
                                            </p:tav>
                                            <p:tav tm="100000">
                                              <p:val>
                                                <p:strVal val="#ppt_x"/>
                                              </p:val>
                                            </p:tav>
                                          </p:tavLst>
                                        </p:anim>
                                        <p:anim calcmode="lin" valueType="num" p14:bounceEnd="52000">
                                          <p:cBhvr additive="base">
                                            <p:cTn id="17" dur="500" fill="hold"/>
                                            <p:tgtEl>
                                              <p:spTgt spid="121"/>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122"/>
                                            </p:tgtEl>
                                            <p:attrNameLst>
                                              <p:attrName>style.visibility</p:attrName>
                                            </p:attrNameLst>
                                          </p:cBhvr>
                                          <p:to>
                                            <p:strVal val="visible"/>
                                          </p:to>
                                        </p:set>
                                        <p:anim calcmode="lin" valueType="num">
                                          <p:cBhvr>
                                            <p:cTn id="21" dur="500" fill="hold"/>
                                            <p:tgtEl>
                                              <p:spTgt spid="122"/>
                                            </p:tgtEl>
                                            <p:attrNameLst>
                                              <p:attrName>ppt_w</p:attrName>
                                            </p:attrNameLst>
                                          </p:cBhvr>
                                          <p:tavLst>
                                            <p:tav tm="0">
                                              <p:val>
                                                <p:fltVal val="0"/>
                                              </p:val>
                                            </p:tav>
                                            <p:tav tm="100000">
                                              <p:val>
                                                <p:strVal val="#ppt_w"/>
                                              </p:val>
                                            </p:tav>
                                          </p:tavLst>
                                        </p:anim>
                                        <p:anim calcmode="lin" valueType="num">
                                          <p:cBhvr>
                                            <p:cTn id="22" dur="500" fill="hold"/>
                                            <p:tgtEl>
                                              <p:spTgt spid="122"/>
                                            </p:tgtEl>
                                            <p:attrNameLst>
                                              <p:attrName>ppt_h</p:attrName>
                                            </p:attrNameLst>
                                          </p:cBhvr>
                                          <p:tavLst>
                                            <p:tav tm="0">
                                              <p:val>
                                                <p:fltVal val="0"/>
                                              </p:val>
                                            </p:tav>
                                            <p:tav tm="100000">
                                              <p:val>
                                                <p:strVal val="#ppt_h"/>
                                              </p:val>
                                            </p:tav>
                                          </p:tavLst>
                                        </p:anim>
                                        <p:animEffect transition="in" filter="fade">
                                          <p:cBhvr>
                                            <p:cTn id="23" dur="500"/>
                                            <p:tgtEl>
                                              <p:spTgt spid="122"/>
                                            </p:tgtEl>
                                          </p:cBhvr>
                                        </p:animEffect>
                                      </p:childTnLst>
                                    </p:cTn>
                                  </p:par>
                                  <p:par>
                                    <p:cTn id="24" presetID="53" presetClass="entr" presetSubtype="16" fill="hold" nodeType="withEffect">
                                      <p:stCondLst>
                                        <p:cond delay="0"/>
                                      </p:stCondLst>
                                      <p:childTnLst>
                                        <p:set>
                                          <p:cBhvr>
                                            <p:cTn id="25" dur="1" fill="hold">
                                              <p:stCondLst>
                                                <p:cond delay="0"/>
                                              </p:stCondLst>
                                            </p:cTn>
                                            <p:tgtEl>
                                              <p:spTgt spid="136"/>
                                            </p:tgtEl>
                                            <p:attrNameLst>
                                              <p:attrName>style.visibility</p:attrName>
                                            </p:attrNameLst>
                                          </p:cBhvr>
                                          <p:to>
                                            <p:strVal val="visible"/>
                                          </p:to>
                                        </p:set>
                                        <p:anim calcmode="lin" valueType="num">
                                          <p:cBhvr>
                                            <p:cTn id="26" dur="500" fill="hold"/>
                                            <p:tgtEl>
                                              <p:spTgt spid="136"/>
                                            </p:tgtEl>
                                            <p:attrNameLst>
                                              <p:attrName>ppt_w</p:attrName>
                                            </p:attrNameLst>
                                          </p:cBhvr>
                                          <p:tavLst>
                                            <p:tav tm="0">
                                              <p:val>
                                                <p:fltVal val="0"/>
                                              </p:val>
                                            </p:tav>
                                            <p:tav tm="100000">
                                              <p:val>
                                                <p:strVal val="#ppt_w"/>
                                              </p:val>
                                            </p:tav>
                                          </p:tavLst>
                                        </p:anim>
                                        <p:anim calcmode="lin" valueType="num">
                                          <p:cBhvr>
                                            <p:cTn id="27" dur="500" fill="hold"/>
                                            <p:tgtEl>
                                              <p:spTgt spid="136"/>
                                            </p:tgtEl>
                                            <p:attrNameLst>
                                              <p:attrName>ppt_h</p:attrName>
                                            </p:attrNameLst>
                                          </p:cBhvr>
                                          <p:tavLst>
                                            <p:tav tm="0">
                                              <p:val>
                                                <p:fltVal val="0"/>
                                              </p:val>
                                            </p:tav>
                                            <p:tav tm="100000">
                                              <p:val>
                                                <p:strVal val="#ppt_h"/>
                                              </p:val>
                                            </p:tav>
                                          </p:tavLst>
                                        </p:anim>
                                        <p:animEffect transition="in" filter="fade">
                                          <p:cBhvr>
                                            <p:cTn id="28" dur="500"/>
                                            <p:tgtEl>
                                              <p:spTgt spid="136"/>
                                            </p:tgtEl>
                                          </p:cBhvr>
                                        </p:animEffect>
                                      </p:childTnLst>
                                    </p:cTn>
                                  </p:par>
                                  <p:par>
                                    <p:cTn id="29" presetID="2" presetClass="entr" presetSubtype="2"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anim calcmode="lin" valueType="num">
                                          <p:cBhvr additive="base">
                                            <p:cTn id="31" dur="500" fill="hold"/>
                                            <p:tgtEl>
                                              <p:spTgt spid="33"/>
                                            </p:tgtEl>
                                            <p:attrNameLst>
                                              <p:attrName>ppt_x</p:attrName>
                                            </p:attrNameLst>
                                          </p:cBhvr>
                                          <p:tavLst>
                                            <p:tav tm="0">
                                              <p:val>
                                                <p:strVal val="1+#ppt_w/2"/>
                                              </p:val>
                                            </p:tav>
                                            <p:tav tm="100000">
                                              <p:val>
                                                <p:strVal val="#ppt_x"/>
                                              </p:val>
                                            </p:tav>
                                          </p:tavLst>
                                        </p:anim>
                                        <p:anim calcmode="lin" valueType="num">
                                          <p:cBhvr additive="base">
                                            <p:cTn id="32" dur="500" fill="hold"/>
                                            <p:tgtEl>
                                              <p:spTgt spid="33"/>
                                            </p:tgtEl>
                                            <p:attrNameLst>
                                              <p:attrName>ppt_y</p:attrName>
                                            </p:attrNameLst>
                                          </p:cBhvr>
                                          <p:tavLst>
                                            <p:tav tm="0">
                                              <p:val>
                                                <p:strVal val="#ppt_y"/>
                                              </p:val>
                                            </p:tav>
                                            <p:tav tm="100000">
                                              <p:val>
                                                <p:strVal val="#ppt_y"/>
                                              </p:val>
                                            </p:tav>
                                          </p:tavLst>
                                        </p:anim>
                                      </p:childTnLst>
                                    </p:cTn>
                                  </p:par>
                                </p:childTnLst>
                              </p:cTn>
                            </p:par>
                            <p:par>
                              <p:cTn id="33" fill="hold">
                                <p:stCondLst>
                                  <p:cond delay="1500"/>
                                </p:stCondLst>
                                <p:childTnLst>
                                  <p:par>
                                    <p:cTn id="34" presetID="42" presetClass="entr" presetSubtype="0" fill="hold" grpId="0" nodeType="afterEffect">
                                      <p:stCondLst>
                                        <p:cond delay="0"/>
                                      </p:stCondLst>
                                      <p:childTnLst>
                                        <p:set>
                                          <p:cBhvr>
                                            <p:cTn id="35" dur="1" fill="hold">
                                              <p:stCondLst>
                                                <p:cond delay="0"/>
                                              </p:stCondLst>
                                            </p:cTn>
                                            <p:tgtEl>
                                              <p:spTgt spid="62"/>
                                            </p:tgtEl>
                                            <p:attrNameLst>
                                              <p:attrName>style.visibility</p:attrName>
                                            </p:attrNameLst>
                                          </p:cBhvr>
                                          <p:to>
                                            <p:strVal val="visible"/>
                                          </p:to>
                                        </p:set>
                                        <p:animEffect transition="in" filter="fade">
                                          <p:cBhvr>
                                            <p:cTn id="36" dur="1000"/>
                                            <p:tgtEl>
                                              <p:spTgt spid="62"/>
                                            </p:tgtEl>
                                          </p:cBhvr>
                                        </p:animEffect>
                                        <p:anim calcmode="lin" valueType="num">
                                          <p:cBhvr>
                                            <p:cTn id="37" dur="1000" fill="hold"/>
                                            <p:tgtEl>
                                              <p:spTgt spid="62"/>
                                            </p:tgtEl>
                                            <p:attrNameLst>
                                              <p:attrName>ppt_x</p:attrName>
                                            </p:attrNameLst>
                                          </p:cBhvr>
                                          <p:tavLst>
                                            <p:tav tm="0">
                                              <p:val>
                                                <p:strVal val="#ppt_x"/>
                                              </p:val>
                                            </p:tav>
                                            <p:tav tm="100000">
                                              <p:val>
                                                <p:strVal val="#ppt_x"/>
                                              </p:val>
                                            </p:tav>
                                          </p:tavLst>
                                        </p:anim>
                                        <p:anim calcmode="lin" valueType="num">
                                          <p:cBhvr>
                                            <p:cTn id="38" dur="1000" fill="hold"/>
                                            <p:tgtEl>
                                              <p:spTgt spid="62"/>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64"/>
                                            </p:tgtEl>
                                            <p:attrNameLst>
                                              <p:attrName>style.visibility</p:attrName>
                                            </p:attrNameLst>
                                          </p:cBhvr>
                                          <p:to>
                                            <p:strVal val="visible"/>
                                          </p:to>
                                        </p:set>
                                        <p:animEffect transition="in" filter="fade">
                                          <p:cBhvr>
                                            <p:cTn id="41" dur="1000"/>
                                            <p:tgtEl>
                                              <p:spTgt spid="64"/>
                                            </p:tgtEl>
                                          </p:cBhvr>
                                        </p:animEffect>
                                        <p:anim calcmode="lin" valueType="num">
                                          <p:cBhvr>
                                            <p:cTn id="42" dur="1000" fill="hold"/>
                                            <p:tgtEl>
                                              <p:spTgt spid="64"/>
                                            </p:tgtEl>
                                            <p:attrNameLst>
                                              <p:attrName>ppt_x</p:attrName>
                                            </p:attrNameLst>
                                          </p:cBhvr>
                                          <p:tavLst>
                                            <p:tav tm="0">
                                              <p:val>
                                                <p:strVal val="#ppt_x"/>
                                              </p:val>
                                            </p:tav>
                                            <p:tav tm="100000">
                                              <p:val>
                                                <p:strVal val="#ppt_x"/>
                                              </p:val>
                                            </p:tav>
                                          </p:tavLst>
                                        </p:anim>
                                        <p:anim calcmode="lin" valueType="num">
                                          <p:cBhvr>
                                            <p:cTn id="43" dur="1000" fill="hold"/>
                                            <p:tgtEl>
                                              <p:spTgt spid="64"/>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75"/>
                                            </p:tgtEl>
                                            <p:attrNameLst>
                                              <p:attrName>style.visibility</p:attrName>
                                            </p:attrNameLst>
                                          </p:cBhvr>
                                          <p:to>
                                            <p:strVal val="visible"/>
                                          </p:to>
                                        </p:set>
                                        <p:animEffect transition="in" filter="fade">
                                          <p:cBhvr>
                                            <p:cTn id="46" dur="1000"/>
                                            <p:tgtEl>
                                              <p:spTgt spid="75"/>
                                            </p:tgtEl>
                                          </p:cBhvr>
                                        </p:animEffect>
                                        <p:anim calcmode="lin" valueType="num">
                                          <p:cBhvr>
                                            <p:cTn id="47" dur="1000" fill="hold"/>
                                            <p:tgtEl>
                                              <p:spTgt spid="75"/>
                                            </p:tgtEl>
                                            <p:attrNameLst>
                                              <p:attrName>ppt_x</p:attrName>
                                            </p:attrNameLst>
                                          </p:cBhvr>
                                          <p:tavLst>
                                            <p:tav tm="0">
                                              <p:val>
                                                <p:strVal val="#ppt_x"/>
                                              </p:val>
                                            </p:tav>
                                            <p:tav tm="100000">
                                              <p:val>
                                                <p:strVal val="#ppt_x"/>
                                              </p:val>
                                            </p:tav>
                                          </p:tavLst>
                                        </p:anim>
                                        <p:anim calcmode="lin" valueType="num">
                                          <p:cBhvr>
                                            <p:cTn id="48" dur="1000" fill="hold"/>
                                            <p:tgtEl>
                                              <p:spTgt spid="75"/>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94"/>
                                            </p:tgtEl>
                                            <p:attrNameLst>
                                              <p:attrName>style.visibility</p:attrName>
                                            </p:attrNameLst>
                                          </p:cBhvr>
                                          <p:to>
                                            <p:strVal val="visible"/>
                                          </p:to>
                                        </p:set>
                                        <p:animEffect transition="in" filter="fade">
                                          <p:cBhvr>
                                            <p:cTn id="51" dur="1000"/>
                                            <p:tgtEl>
                                              <p:spTgt spid="94"/>
                                            </p:tgtEl>
                                          </p:cBhvr>
                                        </p:animEffect>
                                        <p:anim calcmode="lin" valueType="num">
                                          <p:cBhvr>
                                            <p:cTn id="52" dur="1000" fill="hold"/>
                                            <p:tgtEl>
                                              <p:spTgt spid="94"/>
                                            </p:tgtEl>
                                            <p:attrNameLst>
                                              <p:attrName>ppt_x</p:attrName>
                                            </p:attrNameLst>
                                          </p:cBhvr>
                                          <p:tavLst>
                                            <p:tav tm="0">
                                              <p:val>
                                                <p:strVal val="#ppt_x"/>
                                              </p:val>
                                            </p:tav>
                                            <p:tav tm="100000">
                                              <p:val>
                                                <p:strVal val="#ppt_x"/>
                                              </p:val>
                                            </p:tav>
                                          </p:tavLst>
                                        </p:anim>
                                        <p:anim calcmode="lin" valueType="num">
                                          <p:cBhvr>
                                            <p:cTn id="53" dur="1000" fill="hold"/>
                                            <p:tgtEl>
                                              <p:spTgt spid="94"/>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95"/>
                                            </p:tgtEl>
                                            <p:attrNameLst>
                                              <p:attrName>style.visibility</p:attrName>
                                            </p:attrNameLst>
                                          </p:cBhvr>
                                          <p:to>
                                            <p:strVal val="visible"/>
                                          </p:to>
                                        </p:set>
                                        <p:animEffect transition="in" filter="fade">
                                          <p:cBhvr>
                                            <p:cTn id="56" dur="1000"/>
                                            <p:tgtEl>
                                              <p:spTgt spid="95"/>
                                            </p:tgtEl>
                                          </p:cBhvr>
                                        </p:animEffect>
                                        <p:anim calcmode="lin" valueType="num">
                                          <p:cBhvr>
                                            <p:cTn id="57" dur="1000" fill="hold"/>
                                            <p:tgtEl>
                                              <p:spTgt spid="95"/>
                                            </p:tgtEl>
                                            <p:attrNameLst>
                                              <p:attrName>ppt_x</p:attrName>
                                            </p:attrNameLst>
                                          </p:cBhvr>
                                          <p:tavLst>
                                            <p:tav tm="0">
                                              <p:val>
                                                <p:strVal val="#ppt_x"/>
                                              </p:val>
                                            </p:tav>
                                            <p:tav tm="100000">
                                              <p:val>
                                                <p:strVal val="#ppt_x"/>
                                              </p:val>
                                            </p:tav>
                                          </p:tavLst>
                                        </p:anim>
                                        <p:anim calcmode="lin" valueType="num">
                                          <p:cBhvr>
                                            <p:cTn id="58" dur="1000" fill="hold"/>
                                            <p:tgtEl>
                                              <p:spTgt spid="95"/>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101"/>
                                            </p:tgtEl>
                                            <p:attrNameLst>
                                              <p:attrName>style.visibility</p:attrName>
                                            </p:attrNameLst>
                                          </p:cBhvr>
                                          <p:to>
                                            <p:strVal val="visible"/>
                                          </p:to>
                                        </p:set>
                                        <p:animEffect transition="in" filter="fade">
                                          <p:cBhvr>
                                            <p:cTn id="61" dur="1000"/>
                                            <p:tgtEl>
                                              <p:spTgt spid="101"/>
                                            </p:tgtEl>
                                          </p:cBhvr>
                                        </p:animEffect>
                                        <p:anim calcmode="lin" valueType="num">
                                          <p:cBhvr>
                                            <p:cTn id="62" dur="1000" fill="hold"/>
                                            <p:tgtEl>
                                              <p:spTgt spid="101"/>
                                            </p:tgtEl>
                                            <p:attrNameLst>
                                              <p:attrName>ppt_x</p:attrName>
                                            </p:attrNameLst>
                                          </p:cBhvr>
                                          <p:tavLst>
                                            <p:tav tm="0">
                                              <p:val>
                                                <p:strVal val="#ppt_x"/>
                                              </p:val>
                                            </p:tav>
                                            <p:tav tm="100000">
                                              <p:val>
                                                <p:strVal val="#ppt_x"/>
                                              </p:val>
                                            </p:tav>
                                          </p:tavLst>
                                        </p:anim>
                                        <p:anim calcmode="lin" valueType="num">
                                          <p:cBhvr>
                                            <p:cTn id="63" dur="1000" fill="hold"/>
                                            <p:tgtEl>
                                              <p:spTgt spid="101"/>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102"/>
                                            </p:tgtEl>
                                            <p:attrNameLst>
                                              <p:attrName>style.visibility</p:attrName>
                                            </p:attrNameLst>
                                          </p:cBhvr>
                                          <p:to>
                                            <p:strVal val="visible"/>
                                          </p:to>
                                        </p:set>
                                        <p:animEffect transition="in" filter="fade">
                                          <p:cBhvr>
                                            <p:cTn id="66" dur="1000"/>
                                            <p:tgtEl>
                                              <p:spTgt spid="102"/>
                                            </p:tgtEl>
                                          </p:cBhvr>
                                        </p:animEffect>
                                        <p:anim calcmode="lin" valueType="num">
                                          <p:cBhvr>
                                            <p:cTn id="67" dur="1000" fill="hold"/>
                                            <p:tgtEl>
                                              <p:spTgt spid="102"/>
                                            </p:tgtEl>
                                            <p:attrNameLst>
                                              <p:attrName>ppt_x</p:attrName>
                                            </p:attrNameLst>
                                          </p:cBhvr>
                                          <p:tavLst>
                                            <p:tav tm="0">
                                              <p:val>
                                                <p:strVal val="#ppt_x"/>
                                              </p:val>
                                            </p:tav>
                                            <p:tav tm="100000">
                                              <p:val>
                                                <p:strVal val="#ppt_x"/>
                                              </p:val>
                                            </p:tav>
                                          </p:tavLst>
                                        </p:anim>
                                        <p:anim calcmode="lin" valueType="num">
                                          <p:cBhvr>
                                            <p:cTn id="68" dur="1000" fill="hold"/>
                                            <p:tgtEl>
                                              <p:spTgt spid="102"/>
                                            </p:tgtEl>
                                            <p:attrNameLst>
                                              <p:attrName>ppt_y</p:attrName>
                                            </p:attrNameLst>
                                          </p:cBhvr>
                                          <p:tavLst>
                                            <p:tav tm="0">
                                              <p:val>
                                                <p:strVal val="#ppt_y+.1"/>
                                              </p:val>
                                            </p:tav>
                                            <p:tav tm="100000">
                                              <p:val>
                                                <p:strVal val="#ppt_y"/>
                                              </p:val>
                                            </p:tav>
                                          </p:tavLst>
                                        </p:anim>
                                      </p:childTnLst>
                                    </p:cTn>
                                  </p:par>
                                  <p:par>
                                    <p:cTn id="69" presetID="42" presetClass="entr" presetSubtype="0" fill="hold" grpId="0" nodeType="withEffect">
                                      <p:stCondLst>
                                        <p:cond delay="0"/>
                                      </p:stCondLst>
                                      <p:childTnLst>
                                        <p:set>
                                          <p:cBhvr>
                                            <p:cTn id="70" dur="1" fill="hold">
                                              <p:stCondLst>
                                                <p:cond delay="0"/>
                                              </p:stCondLst>
                                            </p:cTn>
                                            <p:tgtEl>
                                              <p:spTgt spid="103"/>
                                            </p:tgtEl>
                                            <p:attrNameLst>
                                              <p:attrName>style.visibility</p:attrName>
                                            </p:attrNameLst>
                                          </p:cBhvr>
                                          <p:to>
                                            <p:strVal val="visible"/>
                                          </p:to>
                                        </p:set>
                                        <p:animEffect transition="in" filter="fade">
                                          <p:cBhvr>
                                            <p:cTn id="71" dur="1000"/>
                                            <p:tgtEl>
                                              <p:spTgt spid="103"/>
                                            </p:tgtEl>
                                          </p:cBhvr>
                                        </p:animEffect>
                                        <p:anim calcmode="lin" valueType="num">
                                          <p:cBhvr>
                                            <p:cTn id="72" dur="1000" fill="hold"/>
                                            <p:tgtEl>
                                              <p:spTgt spid="103"/>
                                            </p:tgtEl>
                                            <p:attrNameLst>
                                              <p:attrName>ppt_x</p:attrName>
                                            </p:attrNameLst>
                                          </p:cBhvr>
                                          <p:tavLst>
                                            <p:tav tm="0">
                                              <p:val>
                                                <p:strVal val="#ppt_x"/>
                                              </p:val>
                                            </p:tav>
                                            <p:tav tm="100000">
                                              <p:val>
                                                <p:strVal val="#ppt_x"/>
                                              </p:val>
                                            </p:tav>
                                          </p:tavLst>
                                        </p:anim>
                                        <p:anim calcmode="lin" valueType="num">
                                          <p:cBhvr>
                                            <p:cTn id="73" dur="1000" fill="hold"/>
                                            <p:tgtEl>
                                              <p:spTgt spid="103"/>
                                            </p:tgtEl>
                                            <p:attrNameLst>
                                              <p:attrName>ppt_y</p:attrName>
                                            </p:attrNameLst>
                                          </p:cBhvr>
                                          <p:tavLst>
                                            <p:tav tm="0">
                                              <p:val>
                                                <p:strVal val="#ppt_y+.1"/>
                                              </p:val>
                                            </p:tav>
                                            <p:tav tm="100000">
                                              <p:val>
                                                <p:strVal val="#ppt_y"/>
                                              </p:val>
                                            </p:tav>
                                          </p:tavLst>
                                        </p:anim>
                                      </p:childTnLst>
                                    </p:cTn>
                                  </p:par>
                                  <p:par>
                                    <p:cTn id="74" presetID="42" presetClass="entr" presetSubtype="0" fill="hold" grpId="0" nodeType="withEffect">
                                      <p:stCondLst>
                                        <p:cond delay="0"/>
                                      </p:stCondLst>
                                      <p:childTnLst>
                                        <p:set>
                                          <p:cBhvr>
                                            <p:cTn id="75" dur="1" fill="hold">
                                              <p:stCondLst>
                                                <p:cond delay="0"/>
                                              </p:stCondLst>
                                            </p:cTn>
                                            <p:tgtEl>
                                              <p:spTgt spid="105"/>
                                            </p:tgtEl>
                                            <p:attrNameLst>
                                              <p:attrName>style.visibility</p:attrName>
                                            </p:attrNameLst>
                                          </p:cBhvr>
                                          <p:to>
                                            <p:strVal val="visible"/>
                                          </p:to>
                                        </p:set>
                                        <p:animEffect transition="in" filter="fade">
                                          <p:cBhvr>
                                            <p:cTn id="76" dur="1000"/>
                                            <p:tgtEl>
                                              <p:spTgt spid="105"/>
                                            </p:tgtEl>
                                          </p:cBhvr>
                                        </p:animEffect>
                                        <p:anim calcmode="lin" valueType="num">
                                          <p:cBhvr>
                                            <p:cTn id="77" dur="1000" fill="hold"/>
                                            <p:tgtEl>
                                              <p:spTgt spid="105"/>
                                            </p:tgtEl>
                                            <p:attrNameLst>
                                              <p:attrName>ppt_x</p:attrName>
                                            </p:attrNameLst>
                                          </p:cBhvr>
                                          <p:tavLst>
                                            <p:tav tm="0">
                                              <p:val>
                                                <p:strVal val="#ppt_x"/>
                                              </p:val>
                                            </p:tav>
                                            <p:tav tm="100000">
                                              <p:val>
                                                <p:strVal val="#ppt_x"/>
                                              </p:val>
                                            </p:tav>
                                          </p:tavLst>
                                        </p:anim>
                                        <p:anim calcmode="lin" valueType="num">
                                          <p:cBhvr>
                                            <p:cTn id="78" dur="1000" fill="hold"/>
                                            <p:tgtEl>
                                              <p:spTgt spid="105"/>
                                            </p:tgtEl>
                                            <p:attrNameLst>
                                              <p:attrName>ppt_y</p:attrName>
                                            </p:attrNameLst>
                                          </p:cBhvr>
                                          <p:tavLst>
                                            <p:tav tm="0">
                                              <p:val>
                                                <p:strVal val="#ppt_y+.1"/>
                                              </p:val>
                                            </p:tav>
                                            <p:tav tm="100000">
                                              <p:val>
                                                <p:strVal val="#ppt_y"/>
                                              </p:val>
                                            </p:tav>
                                          </p:tavLst>
                                        </p:anim>
                                      </p:childTnLst>
                                    </p:cTn>
                                  </p:par>
                                  <p:par>
                                    <p:cTn id="79" presetID="42" presetClass="entr" presetSubtype="0" fill="hold" grpId="0" nodeType="withEffect">
                                      <p:stCondLst>
                                        <p:cond delay="0"/>
                                      </p:stCondLst>
                                      <p:childTnLst>
                                        <p:set>
                                          <p:cBhvr>
                                            <p:cTn id="80" dur="1" fill="hold">
                                              <p:stCondLst>
                                                <p:cond delay="0"/>
                                              </p:stCondLst>
                                            </p:cTn>
                                            <p:tgtEl>
                                              <p:spTgt spid="109"/>
                                            </p:tgtEl>
                                            <p:attrNameLst>
                                              <p:attrName>style.visibility</p:attrName>
                                            </p:attrNameLst>
                                          </p:cBhvr>
                                          <p:to>
                                            <p:strVal val="visible"/>
                                          </p:to>
                                        </p:set>
                                        <p:animEffect transition="in" filter="fade">
                                          <p:cBhvr>
                                            <p:cTn id="81" dur="1000"/>
                                            <p:tgtEl>
                                              <p:spTgt spid="109"/>
                                            </p:tgtEl>
                                          </p:cBhvr>
                                        </p:animEffect>
                                        <p:anim calcmode="lin" valueType="num">
                                          <p:cBhvr>
                                            <p:cTn id="82" dur="1000" fill="hold"/>
                                            <p:tgtEl>
                                              <p:spTgt spid="109"/>
                                            </p:tgtEl>
                                            <p:attrNameLst>
                                              <p:attrName>ppt_x</p:attrName>
                                            </p:attrNameLst>
                                          </p:cBhvr>
                                          <p:tavLst>
                                            <p:tav tm="0">
                                              <p:val>
                                                <p:strVal val="#ppt_x"/>
                                              </p:val>
                                            </p:tav>
                                            <p:tav tm="100000">
                                              <p:val>
                                                <p:strVal val="#ppt_x"/>
                                              </p:val>
                                            </p:tav>
                                          </p:tavLst>
                                        </p:anim>
                                        <p:anim calcmode="lin" valueType="num">
                                          <p:cBhvr>
                                            <p:cTn id="83" dur="1000" fill="hold"/>
                                            <p:tgtEl>
                                              <p:spTgt spid="109"/>
                                            </p:tgtEl>
                                            <p:attrNameLst>
                                              <p:attrName>ppt_y</p:attrName>
                                            </p:attrNameLst>
                                          </p:cBhvr>
                                          <p:tavLst>
                                            <p:tav tm="0">
                                              <p:val>
                                                <p:strVal val="#ppt_y+.1"/>
                                              </p:val>
                                            </p:tav>
                                            <p:tav tm="100000">
                                              <p:val>
                                                <p:strVal val="#ppt_y"/>
                                              </p:val>
                                            </p:tav>
                                          </p:tavLst>
                                        </p:anim>
                                      </p:childTnLst>
                                    </p:cTn>
                                  </p:par>
                                  <p:par>
                                    <p:cTn id="84" presetID="42" presetClass="entr" presetSubtype="0" fill="hold" grpId="0" nodeType="withEffect">
                                      <p:stCondLst>
                                        <p:cond delay="0"/>
                                      </p:stCondLst>
                                      <p:childTnLst>
                                        <p:set>
                                          <p:cBhvr>
                                            <p:cTn id="85" dur="1" fill="hold">
                                              <p:stCondLst>
                                                <p:cond delay="0"/>
                                              </p:stCondLst>
                                            </p:cTn>
                                            <p:tgtEl>
                                              <p:spTgt spid="111"/>
                                            </p:tgtEl>
                                            <p:attrNameLst>
                                              <p:attrName>style.visibility</p:attrName>
                                            </p:attrNameLst>
                                          </p:cBhvr>
                                          <p:to>
                                            <p:strVal val="visible"/>
                                          </p:to>
                                        </p:set>
                                        <p:animEffect transition="in" filter="fade">
                                          <p:cBhvr>
                                            <p:cTn id="86" dur="1000"/>
                                            <p:tgtEl>
                                              <p:spTgt spid="111"/>
                                            </p:tgtEl>
                                          </p:cBhvr>
                                        </p:animEffect>
                                        <p:anim calcmode="lin" valueType="num">
                                          <p:cBhvr>
                                            <p:cTn id="87" dur="1000" fill="hold"/>
                                            <p:tgtEl>
                                              <p:spTgt spid="111"/>
                                            </p:tgtEl>
                                            <p:attrNameLst>
                                              <p:attrName>ppt_x</p:attrName>
                                            </p:attrNameLst>
                                          </p:cBhvr>
                                          <p:tavLst>
                                            <p:tav tm="0">
                                              <p:val>
                                                <p:strVal val="#ppt_x"/>
                                              </p:val>
                                            </p:tav>
                                            <p:tav tm="100000">
                                              <p:val>
                                                <p:strVal val="#ppt_x"/>
                                              </p:val>
                                            </p:tav>
                                          </p:tavLst>
                                        </p:anim>
                                        <p:anim calcmode="lin" valueType="num">
                                          <p:cBhvr>
                                            <p:cTn id="88" dur="1000" fill="hold"/>
                                            <p:tgtEl>
                                              <p:spTgt spid="111"/>
                                            </p:tgtEl>
                                            <p:attrNameLst>
                                              <p:attrName>ppt_y</p:attrName>
                                            </p:attrNameLst>
                                          </p:cBhvr>
                                          <p:tavLst>
                                            <p:tav tm="0">
                                              <p:val>
                                                <p:strVal val="#ppt_y+.1"/>
                                              </p:val>
                                            </p:tav>
                                            <p:tav tm="100000">
                                              <p:val>
                                                <p:strVal val="#ppt_y"/>
                                              </p:val>
                                            </p:tav>
                                          </p:tavLst>
                                        </p:anim>
                                      </p:childTnLst>
                                    </p:cTn>
                                  </p:par>
                                  <p:par>
                                    <p:cTn id="89" presetID="42" presetClass="entr" presetSubtype="0" fill="hold" grpId="0" nodeType="withEffect">
                                      <p:stCondLst>
                                        <p:cond delay="0"/>
                                      </p:stCondLst>
                                      <p:childTnLst>
                                        <p:set>
                                          <p:cBhvr>
                                            <p:cTn id="90" dur="1" fill="hold">
                                              <p:stCondLst>
                                                <p:cond delay="0"/>
                                              </p:stCondLst>
                                            </p:cTn>
                                            <p:tgtEl>
                                              <p:spTgt spid="99"/>
                                            </p:tgtEl>
                                            <p:attrNameLst>
                                              <p:attrName>style.visibility</p:attrName>
                                            </p:attrNameLst>
                                          </p:cBhvr>
                                          <p:to>
                                            <p:strVal val="visible"/>
                                          </p:to>
                                        </p:set>
                                        <p:animEffect transition="in" filter="fade">
                                          <p:cBhvr>
                                            <p:cTn id="91" dur="1000"/>
                                            <p:tgtEl>
                                              <p:spTgt spid="99"/>
                                            </p:tgtEl>
                                          </p:cBhvr>
                                        </p:animEffect>
                                        <p:anim calcmode="lin" valueType="num">
                                          <p:cBhvr>
                                            <p:cTn id="92" dur="1000" fill="hold"/>
                                            <p:tgtEl>
                                              <p:spTgt spid="99"/>
                                            </p:tgtEl>
                                            <p:attrNameLst>
                                              <p:attrName>ppt_x</p:attrName>
                                            </p:attrNameLst>
                                          </p:cBhvr>
                                          <p:tavLst>
                                            <p:tav tm="0">
                                              <p:val>
                                                <p:strVal val="#ppt_x"/>
                                              </p:val>
                                            </p:tav>
                                            <p:tav tm="100000">
                                              <p:val>
                                                <p:strVal val="#ppt_x"/>
                                              </p:val>
                                            </p:tav>
                                          </p:tavLst>
                                        </p:anim>
                                        <p:anim calcmode="lin" valueType="num">
                                          <p:cBhvr>
                                            <p:cTn id="93" dur="1000" fill="hold"/>
                                            <p:tgtEl>
                                              <p:spTgt spid="9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62" grpId="0" animBg="1"/>
          <p:bldP spid="64" grpId="0" animBg="1"/>
          <p:bldP spid="75" grpId="0" animBg="1"/>
          <p:bldP spid="94" grpId="0" animBg="1"/>
          <p:bldP spid="95" grpId="0"/>
          <p:bldP spid="99" grpId="0"/>
          <p:bldP spid="101" grpId="0"/>
          <p:bldP spid="102" grpId="0"/>
          <p:bldP spid="103" grpId="0"/>
          <p:bldP spid="105" grpId="0"/>
          <p:bldP spid="109" grpId="0"/>
          <p:bldP spid="111" grpId="0"/>
          <p:bldP spid="121"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119"/>
                                            </p:tgtEl>
                                            <p:attrNameLst>
                                              <p:attrName>style.visibility</p:attrName>
                                            </p:attrNameLst>
                                          </p:cBhvr>
                                          <p:to>
                                            <p:strVal val="visible"/>
                                          </p:to>
                                        </p:set>
                                        <p:anim calcmode="lin" valueType="num">
                                          <p:cBhvr additive="base">
                                            <p:cTn id="7" dur="500" fill="hold"/>
                                            <p:tgtEl>
                                              <p:spTgt spid="119"/>
                                            </p:tgtEl>
                                            <p:attrNameLst>
                                              <p:attrName>ppt_x</p:attrName>
                                            </p:attrNameLst>
                                          </p:cBhvr>
                                          <p:tavLst>
                                            <p:tav tm="0">
                                              <p:val>
                                                <p:strVal val="0-#ppt_w/2"/>
                                              </p:val>
                                            </p:tav>
                                            <p:tav tm="100000">
                                              <p:val>
                                                <p:strVal val="#ppt_x"/>
                                              </p:val>
                                            </p:tav>
                                          </p:tavLst>
                                        </p:anim>
                                        <p:anim calcmode="lin" valueType="num">
                                          <p:cBhvr additive="base">
                                            <p:cTn id="8" dur="500" fill="hold"/>
                                            <p:tgtEl>
                                              <p:spTgt spid="119"/>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120"/>
                                            </p:tgtEl>
                                            <p:attrNameLst>
                                              <p:attrName>style.visibility</p:attrName>
                                            </p:attrNameLst>
                                          </p:cBhvr>
                                          <p:to>
                                            <p:strVal val="visible"/>
                                          </p:to>
                                        </p:set>
                                        <p:anim calcmode="lin" valueType="num">
                                          <p:cBhvr additive="base">
                                            <p:cTn id="11" dur="500" fill="hold"/>
                                            <p:tgtEl>
                                              <p:spTgt spid="120"/>
                                            </p:tgtEl>
                                            <p:attrNameLst>
                                              <p:attrName>ppt_x</p:attrName>
                                            </p:attrNameLst>
                                          </p:cBhvr>
                                          <p:tavLst>
                                            <p:tav tm="0">
                                              <p:val>
                                                <p:strVal val="1+#ppt_w/2"/>
                                              </p:val>
                                            </p:tav>
                                            <p:tav tm="100000">
                                              <p:val>
                                                <p:strVal val="#ppt_x"/>
                                              </p:val>
                                            </p:tav>
                                          </p:tavLst>
                                        </p:anim>
                                        <p:anim calcmode="lin" valueType="num">
                                          <p:cBhvr additive="base">
                                            <p:cTn id="12" dur="500" fill="hold"/>
                                            <p:tgtEl>
                                              <p:spTgt spid="120"/>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stCondLst>
                                        <p:cond delay="0"/>
                                      </p:stCondLst>
                                      <p:childTnLst>
                                        <p:set>
                                          <p:cBhvr>
                                            <p:cTn id="15" dur="1" fill="hold">
                                              <p:stCondLst>
                                                <p:cond delay="0"/>
                                              </p:stCondLst>
                                            </p:cTn>
                                            <p:tgtEl>
                                              <p:spTgt spid="121"/>
                                            </p:tgtEl>
                                            <p:attrNameLst>
                                              <p:attrName>style.visibility</p:attrName>
                                            </p:attrNameLst>
                                          </p:cBhvr>
                                          <p:to>
                                            <p:strVal val="visible"/>
                                          </p:to>
                                        </p:set>
                                        <p:anim calcmode="lin" valueType="num">
                                          <p:cBhvr additive="base">
                                            <p:cTn id="16" dur="500" fill="hold"/>
                                            <p:tgtEl>
                                              <p:spTgt spid="121"/>
                                            </p:tgtEl>
                                            <p:attrNameLst>
                                              <p:attrName>ppt_x</p:attrName>
                                            </p:attrNameLst>
                                          </p:cBhvr>
                                          <p:tavLst>
                                            <p:tav tm="0">
                                              <p:val>
                                                <p:strVal val="#ppt_x"/>
                                              </p:val>
                                            </p:tav>
                                            <p:tav tm="100000">
                                              <p:val>
                                                <p:strVal val="#ppt_x"/>
                                              </p:val>
                                            </p:tav>
                                          </p:tavLst>
                                        </p:anim>
                                        <p:anim calcmode="lin" valueType="num">
                                          <p:cBhvr additive="base">
                                            <p:cTn id="17" dur="500" fill="hold"/>
                                            <p:tgtEl>
                                              <p:spTgt spid="121"/>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122"/>
                                            </p:tgtEl>
                                            <p:attrNameLst>
                                              <p:attrName>style.visibility</p:attrName>
                                            </p:attrNameLst>
                                          </p:cBhvr>
                                          <p:to>
                                            <p:strVal val="visible"/>
                                          </p:to>
                                        </p:set>
                                        <p:anim calcmode="lin" valueType="num">
                                          <p:cBhvr>
                                            <p:cTn id="21" dur="500" fill="hold"/>
                                            <p:tgtEl>
                                              <p:spTgt spid="122"/>
                                            </p:tgtEl>
                                            <p:attrNameLst>
                                              <p:attrName>ppt_w</p:attrName>
                                            </p:attrNameLst>
                                          </p:cBhvr>
                                          <p:tavLst>
                                            <p:tav tm="0">
                                              <p:val>
                                                <p:fltVal val="0"/>
                                              </p:val>
                                            </p:tav>
                                            <p:tav tm="100000">
                                              <p:val>
                                                <p:strVal val="#ppt_w"/>
                                              </p:val>
                                            </p:tav>
                                          </p:tavLst>
                                        </p:anim>
                                        <p:anim calcmode="lin" valueType="num">
                                          <p:cBhvr>
                                            <p:cTn id="22" dur="500" fill="hold"/>
                                            <p:tgtEl>
                                              <p:spTgt spid="122"/>
                                            </p:tgtEl>
                                            <p:attrNameLst>
                                              <p:attrName>ppt_h</p:attrName>
                                            </p:attrNameLst>
                                          </p:cBhvr>
                                          <p:tavLst>
                                            <p:tav tm="0">
                                              <p:val>
                                                <p:fltVal val="0"/>
                                              </p:val>
                                            </p:tav>
                                            <p:tav tm="100000">
                                              <p:val>
                                                <p:strVal val="#ppt_h"/>
                                              </p:val>
                                            </p:tav>
                                          </p:tavLst>
                                        </p:anim>
                                        <p:animEffect transition="in" filter="fade">
                                          <p:cBhvr>
                                            <p:cTn id="23" dur="500"/>
                                            <p:tgtEl>
                                              <p:spTgt spid="122"/>
                                            </p:tgtEl>
                                          </p:cBhvr>
                                        </p:animEffect>
                                      </p:childTnLst>
                                    </p:cTn>
                                  </p:par>
                                  <p:par>
                                    <p:cTn id="24" presetID="53" presetClass="entr" presetSubtype="16" fill="hold" nodeType="withEffect">
                                      <p:stCondLst>
                                        <p:cond delay="0"/>
                                      </p:stCondLst>
                                      <p:childTnLst>
                                        <p:set>
                                          <p:cBhvr>
                                            <p:cTn id="25" dur="1" fill="hold">
                                              <p:stCondLst>
                                                <p:cond delay="0"/>
                                              </p:stCondLst>
                                            </p:cTn>
                                            <p:tgtEl>
                                              <p:spTgt spid="136"/>
                                            </p:tgtEl>
                                            <p:attrNameLst>
                                              <p:attrName>style.visibility</p:attrName>
                                            </p:attrNameLst>
                                          </p:cBhvr>
                                          <p:to>
                                            <p:strVal val="visible"/>
                                          </p:to>
                                        </p:set>
                                        <p:anim calcmode="lin" valueType="num">
                                          <p:cBhvr>
                                            <p:cTn id="26" dur="500" fill="hold"/>
                                            <p:tgtEl>
                                              <p:spTgt spid="136"/>
                                            </p:tgtEl>
                                            <p:attrNameLst>
                                              <p:attrName>ppt_w</p:attrName>
                                            </p:attrNameLst>
                                          </p:cBhvr>
                                          <p:tavLst>
                                            <p:tav tm="0">
                                              <p:val>
                                                <p:fltVal val="0"/>
                                              </p:val>
                                            </p:tav>
                                            <p:tav tm="100000">
                                              <p:val>
                                                <p:strVal val="#ppt_w"/>
                                              </p:val>
                                            </p:tav>
                                          </p:tavLst>
                                        </p:anim>
                                        <p:anim calcmode="lin" valueType="num">
                                          <p:cBhvr>
                                            <p:cTn id="27" dur="500" fill="hold"/>
                                            <p:tgtEl>
                                              <p:spTgt spid="136"/>
                                            </p:tgtEl>
                                            <p:attrNameLst>
                                              <p:attrName>ppt_h</p:attrName>
                                            </p:attrNameLst>
                                          </p:cBhvr>
                                          <p:tavLst>
                                            <p:tav tm="0">
                                              <p:val>
                                                <p:fltVal val="0"/>
                                              </p:val>
                                            </p:tav>
                                            <p:tav tm="100000">
                                              <p:val>
                                                <p:strVal val="#ppt_h"/>
                                              </p:val>
                                            </p:tav>
                                          </p:tavLst>
                                        </p:anim>
                                        <p:animEffect transition="in" filter="fade">
                                          <p:cBhvr>
                                            <p:cTn id="28" dur="500"/>
                                            <p:tgtEl>
                                              <p:spTgt spid="136"/>
                                            </p:tgtEl>
                                          </p:cBhvr>
                                        </p:animEffect>
                                      </p:childTnLst>
                                    </p:cTn>
                                  </p:par>
                                  <p:par>
                                    <p:cTn id="29" presetID="2" presetClass="entr" presetSubtype="2"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anim calcmode="lin" valueType="num">
                                          <p:cBhvr additive="base">
                                            <p:cTn id="31" dur="500" fill="hold"/>
                                            <p:tgtEl>
                                              <p:spTgt spid="33"/>
                                            </p:tgtEl>
                                            <p:attrNameLst>
                                              <p:attrName>ppt_x</p:attrName>
                                            </p:attrNameLst>
                                          </p:cBhvr>
                                          <p:tavLst>
                                            <p:tav tm="0">
                                              <p:val>
                                                <p:strVal val="1+#ppt_w/2"/>
                                              </p:val>
                                            </p:tav>
                                            <p:tav tm="100000">
                                              <p:val>
                                                <p:strVal val="#ppt_x"/>
                                              </p:val>
                                            </p:tav>
                                          </p:tavLst>
                                        </p:anim>
                                        <p:anim calcmode="lin" valueType="num">
                                          <p:cBhvr additive="base">
                                            <p:cTn id="32" dur="500" fill="hold"/>
                                            <p:tgtEl>
                                              <p:spTgt spid="33"/>
                                            </p:tgtEl>
                                            <p:attrNameLst>
                                              <p:attrName>ppt_y</p:attrName>
                                            </p:attrNameLst>
                                          </p:cBhvr>
                                          <p:tavLst>
                                            <p:tav tm="0">
                                              <p:val>
                                                <p:strVal val="#ppt_y"/>
                                              </p:val>
                                            </p:tav>
                                            <p:tav tm="100000">
                                              <p:val>
                                                <p:strVal val="#ppt_y"/>
                                              </p:val>
                                            </p:tav>
                                          </p:tavLst>
                                        </p:anim>
                                      </p:childTnLst>
                                    </p:cTn>
                                  </p:par>
                                </p:childTnLst>
                              </p:cTn>
                            </p:par>
                            <p:par>
                              <p:cTn id="33" fill="hold">
                                <p:stCondLst>
                                  <p:cond delay="1500"/>
                                </p:stCondLst>
                                <p:childTnLst>
                                  <p:par>
                                    <p:cTn id="34" presetID="42" presetClass="entr" presetSubtype="0" fill="hold" grpId="0" nodeType="afterEffect">
                                      <p:stCondLst>
                                        <p:cond delay="0"/>
                                      </p:stCondLst>
                                      <p:childTnLst>
                                        <p:set>
                                          <p:cBhvr>
                                            <p:cTn id="35" dur="1" fill="hold">
                                              <p:stCondLst>
                                                <p:cond delay="0"/>
                                              </p:stCondLst>
                                            </p:cTn>
                                            <p:tgtEl>
                                              <p:spTgt spid="62"/>
                                            </p:tgtEl>
                                            <p:attrNameLst>
                                              <p:attrName>style.visibility</p:attrName>
                                            </p:attrNameLst>
                                          </p:cBhvr>
                                          <p:to>
                                            <p:strVal val="visible"/>
                                          </p:to>
                                        </p:set>
                                        <p:animEffect transition="in" filter="fade">
                                          <p:cBhvr>
                                            <p:cTn id="36" dur="1000"/>
                                            <p:tgtEl>
                                              <p:spTgt spid="62"/>
                                            </p:tgtEl>
                                          </p:cBhvr>
                                        </p:animEffect>
                                        <p:anim calcmode="lin" valueType="num">
                                          <p:cBhvr>
                                            <p:cTn id="37" dur="1000" fill="hold"/>
                                            <p:tgtEl>
                                              <p:spTgt spid="62"/>
                                            </p:tgtEl>
                                            <p:attrNameLst>
                                              <p:attrName>ppt_x</p:attrName>
                                            </p:attrNameLst>
                                          </p:cBhvr>
                                          <p:tavLst>
                                            <p:tav tm="0">
                                              <p:val>
                                                <p:strVal val="#ppt_x"/>
                                              </p:val>
                                            </p:tav>
                                            <p:tav tm="100000">
                                              <p:val>
                                                <p:strVal val="#ppt_x"/>
                                              </p:val>
                                            </p:tav>
                                          </p:tavLst>
                                        </p:anim>
                                        <p:anim calcmode="lin" valueType="num">
                                          <p:cBhvr>
                                            <p:cTn id="38" dur="1000" fill="hold"/>
                                            <p:tgtEl>
                                              <p:spTgt spid="62"/>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64"/>
                                            </p:tgtEl>
                                            <p:attrNameLst>
                                              <p:attrName>style.visibility</p:attrName>
                                            </p:attrNameLst>
                                          </p:cBhvr>
                                          <p:to>
                                            <p:strVal val="visible"/>
                                          </p:to>
                                        </p:set>
                                        <p:animEffect transition="in" filter="fade">
                                          <p:cBhvr>
                                            <p:cTn id="41" dur="1000"/>
                                            <p:tgtEl>
                                              <p:spTgt spid="64"/>
                                            </p:tgtEl>
                                          </p:cBhvr>
                                        </p:animEffect>
                                        <p:anim calcmode="lin" valueType="num">
                                          <p:cBhvr>
                                            <p:cTn id="42" dur="1000" fill="hold"/>
                                            <p:tgtEl>
                                              <p:spTgt spid="64"/>
                                            </p:tgtEl>
                                            <p:attrNameLst>
                                              <p:attrName>ppt_x</p:attrName>
                                            </p:attrNameLst>
                                          </p:cBhvr>
                                          <p:tavLst>
                                            <p:tav tm="0">
                                              <p:val>
                                                <p:strVal val="#ppt_x"/>
                                              </p:val>
                                            </p:tav>
                                            <p:tav tm="100000">
                                              <p:val>
                                                <p:strVal val="#ppt_x"/>
                                              </p:val>
                                            </p:tav>
                                          </p:tavLst>
                                        </p:anim>
                                        <p:anim calcmode="lin" valueType="num">
                                          <p:cBhvr>
                                            <p:cTn id="43" dur="1000" fill="hold"/>
                                            <p:tgtEl>
                                              <p:spTgt spid="64"/>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75"/>
                                            </p:tgtEl>
                                            <p:attrNameLst>
                                              <p:attrName>style.visibility</p:attrName>
                                            </p:attrNameLst>
                                          </p:cBhvr>
                                          <p:to>
                                            <p:strVal val="visible"/>
                                          </p:to>
                                        </p:set>
                                        <p:animEffect transition="in" filter="fade">
                                          <p:cBhvr>
                                            <p:cTn id="46" dur="1000"/>
                                            <p:tgtEl>
                                              <p:spTgt spid="75"/>
                                            </p:tgtEl>
                                          </p:cBhvr>
                                        </p:animEffect>
                                        <p:anim calcmode="lin" valueType="num">
                                          <p:cBhvr>
                                            <p:cTn id="47" dur="1000" fill="hold"/>
                                            <p:tgtEl>
                                              <p:spTgt spid="75"/>
                                            </p:tgtEl>
                                            <p:attrNameLst>
                                              <p:attrName>ppt_x</p:attrName>
                                            </p:attrNameLst>
                                          </p:cBhvr>
                                          <p:tavLst>
                                            <p:tav tm="0">
                                              <p:val>
                                                <p:strVal val="#ppt_x"/>
                                              </p:val>
                                            </p:tav>
                                            <p:tav tm="100000">
                                              <p:val>
                                                <p:strVal val="#ppt_x"/>
                                              </p:val>
                                            </p:tav>
                                          </p:tavLst>
                                        </p:anim>
                                        <p:anim calcmode="lin" valueType="num">
                                          <p:cBhvr>
                                            <p:cTn id="48" dur="1000" fill="hold"/>
                                            <p:tgtEl>
                                              <p:spTgt spid="75"/>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94"/>
                                            </p:tgtEl>
                                            <p:attrNameLst>
                                              <p:attrName>style.visibility</p:attrName>
                                            </p:attrNameLst>
                                          </p:cBhvr>
                                          <p:to>
                                            <p:strVal val="visible"/>
                                          </p:to>
                                        </p:set>
                                        <p:animEffect transition="in" filter="fade">
                                          <p:cBhvr>
                                            <p:cTn id="51" dur="1000"/>
                                            <p:tgtEl>
                                              <p:spTgt spid="94"/>
                                            </p:tgtEl>
                                          </p:cBhvr>
                                        </p:animEffect>
                                        <p:anim calcmode="lin" valueType="num">
                                          <p:cBhvr>
                                            <p:cTn id="52" dur="1000" fill="hold"/>
                                            <p:tgtEl>
                                              <p:spTgt spid="94"/>
                                            </p:tgtEl>
                                            <p:attrNameLst>
                                              <p:attrName>ppt_x</p:attrName>
                                            </p:attrNameLst>
                                          </p:cBhvr>
                                          <p:tavLst>
                                            <p:tav tm="0">
                                              <p:val>
                                                <p:strVal val="#ppt_x"/>
                                              </p:val>
                                            </p:tav>
                                            <p:tav tm="100000">
                                              <p:val>
                                                <p:strVal val="#ppt_x"/>
                                              </p:val>
                                            </p:tav>
                                          </p:tavLst>
                                        </p:anim>
                                        <p:anim calcmode="lin" valueType="num">
                                          <p:cBhvr>
                                            <p:cTn id="53" dur="1000" fill="hold"/>
                                            <p:tgtEl>
                                              <p:spTgt spid="94"/>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95"/>
                                            </p:tgtEl>
                                            <p:attrNameLst>
                                              <p:attrName>style.visibility</p:attrName>
                                            </p:attrNameLst>
                                          </p:cBhvr>
                                          <p:to>
                                            <p:strVal val="visible"/>
                                          </p:to>
                                        </p:set>
                                        <p:animEffect transition="in" filter="fade">
                                          <p:cBhvr>
                                            <p:cTn id="56" dur="1000"/>
                                            <p:tgtEl>
                                              <p:spTgt spid="95"/>
                                            </p:tgtEl>
                                          </p:cBhvr>
                                        </p:animEffect>
                                        <p:anim calcmode="lin" valueType="num">
                                          <p:cBhvr>
                                            <p:cTn id="57" dur="1000" fill="hold"/>
                                            <p:tgtEl>
                                              <p:spTgt spid="95"/>
                                            </p:tgtEl>
                                            <p:attrNameLst>
                                              <p:attrName>ppt_x</p:attrName>
                                            </p:attrNameLst>
                                          </p:cBhvr>
                                          <p:tavLst>
                                            <p:tav tm="0">
                                              <p:val>
                                                <p:strVal val="#ppt_x"/>
                                              </p:val>
                                            </p:tav>
                                            <p:tav tm="100000">
                                              <p:val>
                                                <p:strVal val="#ppt_x"/>
                                              </p:val>
                                            </p:tav>
                                          </p:tavLst>
                                        </p:anim>
                                        <p:anim calcmode="lin" valueType="num">
                                          <p:cBhvr>
                                            <p:cTn id="58" dur="1000" fill="hold"/>
                                            <p:tgtEl>
                                              <p:spTgt spid="95"/>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101"/>
                                            </p:tgtEl>
                                            <p:attrNameLst>
                                              <p:attrName>style.visibility</p:attrName>
                                            </p:attrNameLst>
                                          </p:cBhvr>
                                          <p:to>
                                            <p:strVal val="visible"/>
                                          </p:to>
                                        </p:set>
                                        <p:animEffect transition="in" filter="fade">
                                          <p:cBhvr>
                                            <p:cTn id="61" dur="1000"/>
                                            <p:tgtEl>
                                              <p:spTgt spid="101"/>
                                            </p:tgtEl>
                                          </p:cBhvr>
                                        </p:animEffect>
                                        <p:anim calcmode="lin" valueType="num">
                                          <p:cBhvr>
                                            <p:cTn id="62" dur="1000" fill="hold"/>
                                            <p:tgtEl>
                                              <p:spTgt spid="101"/>
                                            </p:tgtEl>
                                            <p:attrNameLst>
                                              <p:attrName>ppt_x</p:attrName>
                                            </p:attrNameLst>
                                          </p:cBhvr>
                                          <p:tavLst>
                                            <p:tav tm="0">
                                              <p:val>
                                                <p:strVal val="#ppt_x"/>
                                              </p:val>
                                            </p:tav>
                                            <p:tav tm="100000">
                                              <p:val>
                                                <p:strVal val="#ppt_x"/>
                                              </p:val>
                                            </p:tav>
                                          </p:tavLst>
                                        </p:anim>
                                        <p:anim calcmode="lin" valueType="num">
                                          <p:cBhvr>
                                            <p:cTn id="63" dur="1000" fill="hold"/>
                                            <p:tgtEl>
                                              <p:spTgt spid="101"/>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102"/>
                                            </p:tgtEl>
                                            <p:attrNameLst>
                                              <p:attrName>style.visibility</p:attrName>
                                            </p:attrNameLst>
                                          </p:cBhvr>
                                          <p:to>
                                            <p:strVal val="visible"/>
                                          </p:to>
                                        </p:set>
                                        <p:animEffect transition="in" filter="fade">
                                          <p:cBhvr>
                                            <p:cTn id="66" dur="1000"/>
                                            <p:tgtEl>
                                              <p:spTgt spid="102"/>
                                            </p:tgtEl>
                                          </p:cBhvr>
                                        </p:animEffect>
                                        <p:anim calcmode="lin" valueType="num">
                                          <p:cBhvr>
                                            <p:cTn id="67" dur="1000" fill="hold"/>
                                            <p:tgtEl>
                                              <p:spTgt spid="102"/>
                                            </p:tgtEl>
                                            <p:attrNameLst>
                                              <p:attrName>ppt_x</p:attrName>
                                            </p:attrNameLst>
                                          </p:cBhvr>
                                          <p:tavLst>
                                            <p:tav tm="0">
                                              <p:val>
                                                <p:strVal val="#ppt_x"/>
                                              </p:val>
                                            </p:tav>
                                            <p:tav tm="100000">
                                              <p:val>
                                                <p:strVal val="#ppt_x"/>
                                              </p:val>
                                            </p:tav>
                                          </p:tavLst>
                                        </p:anim>
                                        <p:anim calcmode="lin" valueType="num">
                                          <p:cBhvr>
                                            <p:cTn id="68" dur="1000" fill="hold"/>
                                            <p:tgtEl>
                                              <p:spTgt spid="102"/>
                                            </p:tgtEl>
                                            <p:attrNameLst>
                                              <p:attrName>ppt_y</p:attrName>
                                            </p:attrNameLst>
                                          </p:cBhvr>
                                          <p:tavLst>
                                            <p:tav tm="0">
                                              <p:val>
                                                <p:strVal val="#ppt_y+.1"/>
                                              </p:val>
                                            </p:tav>
                                            <p:tav tm="100000">
                                              <p:val>
                                                <p:strVal val="#ppt_y"/>
                                              </p:val>
                                            </p:tav>
                                          </p:tavLst>
                                        </p:anim>
                                      </p:childTnLst>
                                    </p:cTn>
                                  </p:par>
                                  <p:par>
                                    <p:cTn id="69" presetID="42" presetClass="entr" presetSubtype="0" fill="hold" grpId="0" nodeType="withEffect">
                                      <p:stCondLst>
                                        <p:cond delay="0"/>
                                      </p:stCondLst>
                                      <p:childTnLst>
                                        <p:set>
                                          <p:cBhvr>
                                            <p:cTn id="70" dur="1" fill="hold">
                                              <p:stCondLst>
                                                <p:cond delay="0"/>
                                              </p:stCondLst>
                                            </p:cTn>
                                            <p:tgtEl>
                                              <p:spTgt spid="103"/>
                                            </p:tgtEl>
                                            <p:attrNameLst>
                                              <p:attrName>style.visibility</p:attrName>
                                            </p:attrNameLst>
                                          </p:cBhvr>
                                          <p:to>
                                            <p:strVal val="visible"/>
                                          </p:to>
                                        </p:set>
                                        <p:animEffect transition="in" filter="fade">
                                          <p:cBhvr>
                                            <p:cTn id="71" dur="1000"/>
                                            <p:tgtEl>
                                              <p:spTgt spid="103"/>
                                            </p:tgtEl>
                                          </p:cBhvr>
                                        </p:animEffect>
                                        <p:anim calcmode="lin" valueType="num">
                                          <p:cBhvr>
                                            <p:cTn id="72" dur="1000" fill="hold"/>
                                            <p:tgtEl>
                                              <p:spTgt spid="103"/>
                                            </p:tgtEl>
                                            <p:attrNameLst>
                                              <p:attrName>ppt_x</p:attrName>
                                            </p:attrNameLst>
                                          </p:cBhvr>
                                          <p:tavLst>
                                            <p:tav tm="0">
                                              <p:val>
                                                <p:strVal val="#ppt_x"/>
                                              </p:val>
                                            </p:tav>
                                            <p:tav tm="100000">
                                              <p:val>
                                                <p:strVal val="#ppt_x"/>
                                              </p:val>
                                            </p:tav>
                                          </p:tavLst>
                                        </p:anim>
                                        <p:anim calcmode="lin" valueType="num">
                                          <p:cBhvr>
                                            <p:cTn id="73" dur="1000" fill="hold"/>
                                            <p:tgtEl>
                                              <p:spTgt spid="103"/>
                                            </p:tgtEl>
                                            <p:attrNameLst>
                                              <p:attrName>ppt_y</p:attrName>
                                            </p:attrNameLst>
                                          </p:cBhvr>
                                          <p:tavLst>
                                            <p:tav tm="0">
                                              <p:val>
                                                <p:strVal val="#ppt_y+.1"/>
                                              </p:val>
                                            </p:tav>
                                            <p:tav tm="100000">
                                              <p:val>
                                                <p:strVal val="#ppt_y"/>
                                              </p:val>
                                            </p:tav>
                                          </p:tavLst>
                                        </p:anim>
                                      </p:childTnLst>
                                    </p:cTn>
                                  </p:par>
                                  <p:par>
                                    <p:cTn id="74" presetID="42" presetClass="entr" presetSubtype="0" fill="hold" grpId="0" nodeType="withEffect">
                                      <p:stCondLst>
                                        <p:cond delay="0"/>
                                      </p:stCondLst>
                                      <p:childTnLst>
                                        <p:set>
                                          <p:cBhvr>
                                            <p:cTn id="75" dur="1" fill="hold">
                                              <p:stCondLst>
                                                <p:cond delay="0"/>
                                              </p:stCondLst>
                                            </p:cTn>
                                            <p:tgtEl>
                                              <p:spTgt spid="105"/>
                                            </p:tgtEl>
                                            <p:attrNameLst>
                                              <p:attrName>style.visibility</p:attrName>
                                            </p:attrNameLst>
                                          </p:cBhvr>
                                          <p:to>
                                            <p:strVal val="visible"/>
                                          </p:to>
                                        </p:set>
                                        <p:animEffect transition="in" filter="fade">
                                          <p:cBhvr>
                                            <p:cTn id="76" dur="1000"/>
                                            <p:tgtEl>
                                              <p:spTgt spid="105"/>
                                            </p:tgtEl>
                                          </p:cBhvr>
                                        </p:animEffect>
                                        <p:anim calcmode="lin" valueType="num">
                                          <p:cBhvr>
                                            <p:cTn id="77" dur="1000" fill="hold"/>
                                            <p:tgtEl>
                                              <p:spTgt spid="105"/>
                                            </p:tgtEl>
                                            <p:attrNameLst>
                                              <p:attrName>ppt_x</p:attrName>
                                            </p:attrNameLst>
                                          </p:cBhvr>
                                          <p:tavLst>
                                            <p:tav tm="0">
                                              <p:val>
                                                <p:strVal val="#ppt_x"/>
                                              </p:val>
                                            </p:tav>
                                            <p:tav tm="100000">
                                              <p:val>
                                                <p:strVal val="#ppt_x"/>
                                              </p:val>
                                            </p:tav>
                                          </p:tavLst>
                                        </p:anim>
                                        <p:anim calcmode="lin" valueType="num">
                                          <p:cBhvr>
                                            <p:cTn id="78" dur="1000" fill="hold"/>
                                            <p:tgtEl>
                                              <p:spTgt spid="105"/>
                                            </p:tgtEl>
                                            <p:attrNameLst>
                                              <p:attrName>ppt_y</p:attrName>
                                            </p:attrNameLst>
                                          </p:cBhvr>
                                          <p:tavLst>
                                            <p:tav tm="0">
                                              <p:val>
                                                <p:strVal val="#ppt_y+.1"/>
                                              </p:val>
                                            </p:tav>
                                            <p:tav tm="100000">
                                              <p:val>
                                                <p:strVal val="#ppt_y"/>
                                              </p:val>
                                            </p:tav>
                                          </p:tavLst>
                                        </p:anim>
                                      </p:childTnLst>
                                    </p:cTn>
                                  </p:par>
                                  <p:par>
                                    <p:cTn id="79" presetID="42" presetClass="entr" presetSubtype="0" fill="hold" grpId="0" nodeType="withEffect">
                                      <p:stCondLst>
                                        <p:cond delay="0"/>
                                      </p:stCondLst>
                                      <p:childTnLst>
                                        <p:set>
                                          <p:cBhvr>
                                            <p:cTn id="80" dur="1" fill="hold">
                                              <p:stCondLst>
                                                <p:cond delay="0"/>
                                              </p:stCondLst>
                                            </p:cTn>
                                            <p:tgtEl>
                                              <p:spTgt spid="109"/>
                                            </p:tgtEl>
                                            <p:attrNameLst>
                                              <p:attrName>style.visibility</p:attrName>
                                            </p:attrNameLst>
                                          </p:cBhvr>
                                          <p:to>
                                            <p:strVal val="visible"/>
                                          </p:to>
                                        </p:set>
                                        <p:animEffect transition="in" filter="fade">
                                          <p:cBhvr>
                                            <p:cTn id="81" dur="1000"/>
                                            <p:tgtEl>
                                              <p:spTgt spid="109"/>
                                            </p:tgtEl>
                                          </p:cBhvr>
                                        </p:animEffect>
                                        <p:anim calcmode="lin" valueType="num">
                                          <p:cBhvr>
                                            <p:cTn id="82" dur="1000" fill="hold"/>
                                            <p:tgtEl>
                                              <p:spTgt spid="109"/>
                                            </p:tgtEl>
                                            <p:attrNameLst>
                                              <p:attrName>ppt_x</p:attrName>
                                            </p:attrNameLst>
                                          </p:cBhvr>
                                          <p:tavLst>
                                            <p:tav tm="0">
                                              <p:val>
                                                <p:strVal val="#ppt_x"/>
                                              </p:val>
                                            </p:tav>
                                            <p:tav tm="100000">
                                              <p:val>
                                                <p:strVal val="#ppt_x"/>
                                              </p:val>
                                            </p:tav>
                                          </p:tavLst>
                                        </p:anim>
                                        <p:anim calcmode="lin" valueType="num">
                                          <p:cBhvr>
                                            <p:cTn id="83" dur="1000" fill="hold"/>
                                            <p:tgtEl>
                                              <p:spTgt spid="109"/>
                                            </p:tgtEl>
                                            <p:attrNameLst>
                                              <p:attrName>ppt_y</p:attrName>
                                            </p:attrNameLst>
                                          </p:cBhvr>
                                          <p:tavLst>
                                            <p:tav tm="0">
                                              <p:val>
                                                <p:strVal val="#ppt_y+.1"/>
                                              </p:val>
                                            </p:tav>
                                            <p:tav tm="100000">
                                              <p:val>
                                                <p:strVal val="#ppt_y"/>
                                              </p:val>
                                            </p:tav>
                                          </p:tavLst>
                                        </p:anim>
                                      </p:childTnLst>
                                    </p:cTn>
                                  </p:par>
                                  <p:par>
                                    <p:cTn id="84" presetID="42" presetClass="entr" presetSubtype="0" fill="hold" grpId="0" nodeType="withEffect">
                                      <p:stCondLst>
                                        <p:cond delay="0"/>
                                      </p:stCondLst>
                                      <p:childTnLst>
                                        <p:set>
                                          <p:cBhvr>
                                            <p:cTn id="85" dur="1" fill="hold">
                                              <p:stCondLst>
                                                <p:cond delay="0"/>
                                              </p:stCondLst>
                                            </p:cTn>
                                            <p:tgtEl>
                                              <p:spTgt spid="111"/>
                                            </p:tgtEl>
                                            <p:attrNameLst>
                                              <p:attrName>style.visibility</p:attrName>
                                            </p:attrNameLst>
                                          </p:cBhvr>
                                          <p:to>
                                            <p:strVal val="visible"/>
                                          </p:to>
                                        </p:set>
                                        <p:animEffect transition="in" filter="fade">
                                          <p:cBhvr>
                                            <p:cTn id="86" dur="1000"/>
                                            <p:tgtEl>
                                              <p:spTgt spid="111"/>
                                            </p:tgtEl>
                                          </p:cBhvr>
                                        </p:animEffect>
                                        <p:anim calcmode="lin" valueType="num">
                                          <p:cBhvr>
                                            <p:cTn id="87" dur="1000" fill="hold"/>
                                            <p:tgtEl>
                                              <p:spTgt spid="111"/>
                                            </p:tgtEl>
                                            <p:attrNameLst>
                                              <p:attrName>ppt_x</p:attrName>
                                            </p:attrNameLst>
                                          </p:cBhvr>
                                          <p:tavLst>
                                            <p:tav tm="0">
                                              <p:val>
                                                <p:strVal val="#ppt_x"/>
                                              </p:val>
                                            </p:tav>
                                            <p:tav tm="100000">
                                              <p:val>
                                                <p:strVal val="#ppt_x"/>
                                              </p:val>
                                            </p:tav>
                                          </p:tavLst>
                                        </p:anim>
                                        <p:anim calcmode="lin" valueType="num">
                                          <p:cBhvr>
                                            <p:cTn id="88" dur="1000" fill="hold"/>
                                            <p:tgtEl>
                                              <p:spTgt spid="111"/>
                                            </p:tgtEl>
                                            <p:attrNameLst>
                                              <p:attrName>ppt_y</p:attrName>
                                            </p:attrNameLst>
                                          </p:cBhvr>
                                          <p:tavLst>
                                            <p:tav tm="0">
                                              <p:val>
                                                <p:strVal val="#ppt_y+.1"/>
                                              </p:val>
                                            </p:tav>
                                            <p:tav tm="100000">
                                              <p:val>
                                                <p:strVal val="#ppt_y"/>
                                              </p:val>
                                            </p:tav>
                                          </p:tavLst>
                                        </p:anim>
                                      </p:childTnLst>
                                    </p:cTn>
                                  </p:par>
                                  <p:par>
                                    <p:cTn id="89" presetID="42" presetClass="entr" presetSubtype="0" fill="hold" grpId="0" nodeType="withEffect">
                                      <p:stCondLst>
                                        <p:cond delay="0"/>
                                      </p:stCondLst>
                                      <p:childTnLst>
                                        <p:set>
                                          <p:cBhvr>
                                            <p:cTn id="90" dur="1" fill="hold">
                                              <p:stCondLst>
                                                <p:cond delay="0"/>
                                              </p:stCondLst>
                                            </p:cTn>
                                            <p:tgtEl>
                                              <p:spTgt spid="99"/>
                                            </p:tgtEl>
                                            <p:attrNameLst>
                                              <p:attrName>style.visibility</p:attrName>
                                            </p:attrNameLst>
                                          </p:cBhvr>
                                          <p:to>
                                            <p:strVal val="visible"/>
                                          </p:to>
                                        </p:set>
                                        <p:animEffect transition="in" filter="fade">
                                          <p:cBhvr>
                                            <p:cTn id="91" dur="1000"/>
                                            <p:tgtEl>
                                              <p:spTgt spid="99"/>
                                            </p:tgtEl>
                                          </p:cBhvr>
                                        </p:animEffect>
                                        <p:anim calcmode="lin" valueType="num">
                                          <p:cBhvr>
                                            <p:cTn id="92" dur="1000" fill="hold"/>
                                            <p:tgtEl>
                                              <p:spTgt spid="99"/>
                                            </p:tgtEl>
                                            <p:attrNameLst>
                                              <p:attrName>ppt_x</p:attrName>
                                            </p:attrNameLst>
                                          </p:cBhvr>
                                          <p:tavLst>
                                            <p:tav tm="0">
                                              <p:val>
                                                <p:strVal val="#ppt_x"/>
                                              </p:val>
                                            </p:tav>
                                            <p:tav tm="100000">
                                              <p:val>
                                                <p:strVal val="#ppt_x"/>
                                              </p:val>
                                            </p:tav>
                                          </p:tavLst>
                                        </p:anim>
                                        <p:anim calcmode="lin" valueType="num">
                                          <p:cBhvr>
                                            <p:cTn id="93" dur="1000" fill="hold"/>
                                            <p:tgtEl>
                                              <p:spTgt spid="9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62" grpId="0" animBg="1"/>
          <p:bldP spid="64" grpId="0" animBg="1"/>
          <p:bldP spid="75" grpId="0" animBg="1"/>
          <p:bldP spid="94" grpId="0" animBg="1"/>
          <p:bldP spid="95" grpId="0"/>
          <p:bldP spid="99" grpId="0"/>
          <p:bldP spid="101" grpId="0"/>
          <p:bldP spid="102" grpId="0"/>
          <p:bldP spid="103" grpId="0"/>
          <p:bldP spid="105" grpId="0"/>
          <p:bldP spid="109" grpId="0"/>
          <p:bldP spid="111" grpId="0"/>
          <p:bldP spid="121" grpId="0"/>
        </p:bldLst>
      </p:timing>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hape 2022"/>
          <p:cNvSpPr txBox="1"/>
          <p:nvPr/>
        </p:nvSpPr>
        <p:spPr>
          <a:xfrm rot="10800000" flipV="1">
            <a:off x="772974" y="998194"/>
            <a:ext cx="3150953" cy="400110"/>
          </a:xfrm>
          <a:prstGeom prst="rect">
            <a:avLst/>
          </a:prstGeom>
          <a:noFill/>
        </p:spPr>
        <p:txBody>
          <a:bodyPr wrap="square" rtlCol="0">
            <a:spAutoFit/>
          </a:bodyPr>
          <a:lstStyle>
            <a:defPPr>
              <a:defRPr lang="zh-CN"/>
            </a:defPPr>
            <a:lvl1pPr marL="0" marR="0" lvl="0" indent="0" algn="ctr" defTabSz="914400" eaLnBrk="1" fontAlgn="auto" latinLnBrk="0" hangingPunct="1">
              <a:lnSpc>
                <a:spcPct val="100000"/>
              </a:lnSpc>
              <a:spcBef>
                <a:spcPts val="0"/>
              </a:spcBef>
              <a:spcAft>
                <a:spcPts val="0"/>
              </a:spcAft>
              <a:buClrTx/>
              <a:buSzTx/>
              <a:buFontTx/>
              <a:buNone/>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cs typeface="+mn-cs"/>
                <a:sym typeface="Bebas Neue"/>
              </a:defRPr>
            </a:lvl2pPr>
            <a:lvl3pPr defTabSz="609600">
              <a:defRPr sz="2665">
                <a:solidFill>
                  <a:srgbClr val="3A5063"/>
                </a:solidFill>
                <a:uFill>
                  <a:solidFill>
                    <a:srgbClr val="3A5063"/>
                  </a:solidFill>
                </a:uFill>
                <a:latin typeface="+mn-lt"/>
                <a:ea typeface="+mn-ea"/>
                <a:cs typeface="+mn-cs"/>
                <a:sym typeface="Bebas Neue"/>
              </a:defRPr>
            </a:lvl3pPr>
            <a:lvl4pPr defTabSz="609600">
              <a:defRPr sz="2665">
                <a:solidFill>
                  <a:srgbClr val="3A5063"/>
                </a:solidFill>
                <a:uFill>
                  <a:solidFill>
                    <a:srgbClr val="3A5063"/>
                  </a:solidFill>
                </a:uFill>
                <a:latin typeface="+mn-lt"/>
                <a:ea typeface="+mn-ea"/>
                <a:cs typeface="+mn-cs"/>
                <a:sym typeface="Bebas Neue"/>
              </a:defRPr>
            </a:lvl4pPr>
            <a:lvl5pPr defTabSz="609600">
              <a:defRPr sz="2665">
                <a:solidFill>
                  <a:srgbClr val="3A5063"/>
                </a:solidFill>
                <a:uFill>
                  <a:solidFill>
                    <a:srgbClr val="3A5063"/>
                  </a:solidFill>
                </a:uFill>
                <a:latin typeface="+mn-lt"/>
                <a:ea typeface="+mn-ea"/>
                <a:cs typeface="+mn-cs"/>
                <a:sym typeface="Bebas Neue"/>
              </a:defRPr>
            </a:lvl5pPr>
            <a:lvl6pPr defTabSz="609600">
              <a:defRPr sz="2665">
                <a:solidFill>
                  <a:srgbClr val="3A5063"/>
                </a:solidFill>
                <a:uFill>
                  <a:solidFill>
                    <a:srgbClr val="3A5063"/>
                  </a:solidFill>
                </a:uFill>
                <a:latin typeface="+mn-lt"/>
                <a:ea typeface="+mn-ea"/>
                <a:cs typeface="+mn-cs"/>
                <a:sym typeface="Bebas Neue"/>
              </a:defRPr>
            </a:lvl6pPr>
            <a:lvl7pPr defTabSz="609600">
              <a:defRPr sz="2665">
                <a:solidFill>
                  <a:srgbClr val="3A5063"/>
                </a:solidFill>
                <a:uFill>
                  <a:solidFill>
                    <a:srgbClr val="3A5063"/>
                  </a:solidFill>
                </a:uFill>
                <a:latin typeface="+mn-lt"/>
                <a:ea typeface="+mn-ea"/>
                <a:cs typeface="+mn-cs"/>
                <a:sym typeface="Bebas Neue"/>
              </a:defRPr>
            </a:lvl7pPr>
            <a:lvl8pPr defTabSz="609600">
              <a:defRPr sz="2665">
                <a:solidFill>
                  <a:srgbClr val="3A5063"/>
                </a:solidFill>
                <a:uFill>
                  <a:solidFill>
                    <a:srgbClr val="3A5063"/>
                  </a:solidFill>
                </a:uFill>
                <a:latin typeface="+mn-lt"/>
                <a:ea typeface="+mn-ea"/>
                <a:cs typeface="+mn-cs"/>
                <a:sym typeface="Bebas Neue"/>
              </a:defRPr>
            </a:lvl8pPr>
            <a:lvl9pPr defTabSz="609600">
              <a:defRPr sz="2665">
                <a:solidFill>
                  <a:srgbClr val="3A5063"/>
                </a:solidFill>
                <a:uFill>
                  <a:solidFill>
                    <a:srgbClr val="3A5063"/>
                  </a:solidFill>
                </a:uFill>
                <a:latin typeface="+mn-lt"/>
                <a:ea typeface="+mn-ea"/>
                <a:cs typeface="+mn-cs"/>
                <a:sym typeface="Bebas Neue"/>
              </a:defRPr>
            </a:lvl9pPr>
          </a:lstStyle>
          <a:p>
            <a:pPr algn="l"/>
            <a:r>
              <a:rPr lang="zh-CN" altLang="en-US" dirty="0"/>
              <a:t>二、课程教学设计  </a:t>
            </a:r>
            <a:r>
              <a:rPr lang="en-US" altLang="zh-CN" dirty="0"/>
              <a:t>25</a:t>
            </a:r>
            <a:r>
              <a:rPr lang="zh-CN" altLang="en-US" dirty="0"/>
              <a:t>分</a:t>
            </a:r>
            <a:endParaRPr lang="zh-CN" altLang="en-US" dirty="0"/>
          </a:p>
        </p:txBody>
      </p:sp>
      <p:sp>
        <p:nvSpPr>
          <p:cNvPr id="62" name="圆角矩形 2"/>
          <p:cNvSpPr/>
          <p:nvPr/>
        </p:nvSpPr>
        <p:spPr>
          <a:xfrm>
            <a:off x="4369079" y="1923678"/>
            <a:ext cx="2003121" cy="1310544"/>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76953 w 4325425"/>
              <a:gd name="connsiteY0-126" fmla="*/ 756084 h 2410587"/>
              <a:gd name="connsiteX1-127" fmla="*/ 833037 w 4325425"/>
              <a:gd name="connsiteY1-128" fmla="*/ 0 h 2410587"/>
              <a:gd name="connsiteX2-129" fmla="*/ 3569341 w 4325425"/>
              <a:gd name="connsiteY2-130" fmla="*/ 0 h 2410587"/>
              <a:gd name="connsiteX3-131" fmla="*/ 4325425 w 4325425"/>
              <a:gd name="connsiteY3-132" fmla="*/ 756084 h 2410587"/>
              <a:gd name="connsiteX4-133" fmla="*/ 4325425 w 4325425"/>
              <a:gd name="connsiteY4-134" fmla="*/ 756084 h 2410587"/>
              <a:gd name="connsiteX5-135" fmla="*/ 3569341 w 4325425"/>
              <a:gd name="connsiteY5-136" fmla="*/ 1512168 h 2410587"/>
              <a:gd name="connsiteX6-137" fmla="*/ 833037 w 4325425"/>
              <a:gd name="connsiteY6-138" fmla="*/ 1512168 h 2410587"/>
              <a:gd name="connsiteX7-139" fmla="*/ 55248 w 4325425"/>
              <a:gd name="connsiteY7-140" fmla="*/ 2410587 h 2410587"/>
              <a:gd name="connsiteX8-141" fmla="*/ 76953 w 4325425"/>
              <a:gd name="connsiteY8-142" fmla="*/ 756084 h 2410587"/>
              <a:gd name="connsiteX0-143" fmla="*/ 76954 w 4325426"/>
              <a:gd name="connsiteY0-144" fmla="*/ 756084 h 2713188"/>
              <a:gd name="connsiteX1-145" fmla="*/ 833038 w 4325426"/>
              <a:gd name="connsiteY1-146" fmla="*/ 0 h 2713188"/>
              <a:gd name="connsiteX2-147" fmla="*/ 3569342 w 4325426"/>
              <a:gd name="connsiteY2-148" fmla="*/ 0 h 2713188"/>
              <a:gd name="connsiteX3-149" fmla="*/ 4325426 w 4325426"/>
              <a:gd name="connsiteY3-150" fmla="*/ 756084 h 2713188"/>
              <a:gd name="connsiteX4-151" fmla="*/ 4325426 w 4325426"/>
              <a:gd name="connsiteY4-152" fmla="*/ 756084 h 2713188"/>
              <a:gd name="connsiteX5-153" fmla="*/ 3569342 w 4325426"/>
              <a:gd name="connsiteY5-154" fmla="*/ 1512168 h 2713188"/>
              <a:gd name="connsiteX6-155" fmla="*/ 833038 w 4325426"/>
              <a:gd name="connsiteY6-156" fmla="*/ 1512168 h 2713188"/>
              <a:gd name="connsiteX7-157" fmla="*/ 55249 w 4325426"/>
              <a:gd name="connsiteY7-158" fmla="*/ 2713188 h 2713188"/>
              <a:gd name="connsiteX8-159" fmla="*/ 76954 w 4325426"/>
              <a:gd name="connsiteY8-160" fmla="*/ 756084 h 271318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25426" h="2713188">
                <a:moveTo>
                  <a:pt x="76954" y="756084"/>
                </a:moveTo>
                <a:cubicBezTo>
                  <a:pt x="206586" y="303886"/>
                  <a:pt x="415464" y="0"/>
                  <a:pt x="833038" y="0"/>
                </a:cubicBezTo>
                <a:lnTo>
                  <a:pt x="3569342" y="0"/>
                </a:lnTo>
                <a:cubicBezTo>
                  <a:pt x="3986916" y="0"/>
                  <a:pt x="4325426" y="338510"/>
                  <a:pt x="4325426" y="756084"/>
                </a:cubicBezTo>
                <a:lnTo>
                  <a:pt x="4325426" y="756084"/>
                </a:lnTo>
                <a:cubicBezTo>
                  <a:pt x="4325426" y="1173658"/>
                  <a:pt x="3986916" y="1512168"/>
                  <a:pt x="3569342" y="1512168"/>
                </a:cubicBezTo>
                <a:lnTo>
                  <a:pt x="833038" y="1512168"/>
                </a:lnTo>
                <a:cubicBezTo>
                  <a:pt x="290559" y="1484577"/>
                  <a:pt x="48259" y="2689573"/>
                  <a:pt x="55249" y="2713188"/>
                </a:cubicBezTo>
                <a:cubicBezTo>
                  <a:pt x="11034" y="2573541"/>
                  <a:pt x="-52678" y="1208282"/>
                  <a:pt x="76954"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75" name="圆角矩形 2"/>
          <p:cNvSpPr/>
          <p:nvPr/>
        </p:nvSpPr>
        <p:spPr>
          <a:xfrm>
            <a:off x="4389300" y="2953176"/>
            <a:ext cx="2126916" cy="1274758"/>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81568 w 4330040"/>
              <a:gd name="connsiteY0-126" fmla="*/ 756084 h 2373557"/>
              <a:gd name="connsiteX1-127" fmla="*/ 837652 w 4330040"/>
              <a:gd name="connsiteY1-128" fmla="*/ 0 h 2373557"/>
              <a:gd name="connsiteX2-129" fmla="*/ 3573956 w 4330040"/>
              <a:gd name="connsiteY2-130" fmla="*/ 0 h 2373557"/>
              <a:gd name="connsiteX3-131" fmla="*/ 4330040 w 4330040"/>
              <a:gd name="connsiteY3-132" fmla="*/ 756084 h 2373557"/>
              <a:gd name="connsiteX4-133" fmla="*/ 4330040 w 4330040"/>
              <a:gd name="connsiteY4-134" fmla="*/ 756084 h 2373557"/>
              <a:gd name="connsiteX5-135" fmla="*/ 3573956 w 4330040"/>
              <a:gd name="connsiteY5-136" fmla="*/ 1512168 h 2373557"/>
              <a:gd name="connsiteX6-137" fmla="*/ 837652 w 4330040"/>
              <a:gd name="connsiteY6-138" fmla="*/ 1512168 h 2373557"/>
              <a:gd name="connsiteX7-139" fmla="*/ 50625 w 4330040"/>
              <a:gd name="connsiteY7-140" fmla="*/ 2373557 h 2373557"/>
              <a:gd name="connsiteX8-141" fmla="*/ 81568 w 4330040"/>
              <a:gd name="connsiteY8-142" fmla="*/ 756084 h 237355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30040" h="2373557">
                <a:moveTo>
                  <a:pt x="81568" y="756084"/>
                </a:moveTo>
                <a:cubicBezTo>
                  <a:pt x="212739" y="360491"/>
                  <a:pt x="420078" y="0"/>
                  <a:pt x="837652" y="0"/>
                </a:cubicBezTo>
                <a:lnTo>
                  <a:pt x="3573956" y="0"/>
                </a:lnTo>
                <a:cubicBezTo>
                  <a:pt x="3991530" y="0"/>
                  <a:pt x="4330040" y="338510"/>
                  <a:pt x="4330040" y="756084"/>
                </a:cubicBezTo>
                <a:lnTo>
                  <a:pt x="4330040" y="756084"/>
                </a:lnTo>
                <a:cubicBezTo>
                  <a:pt x="4330040" y="1173658"/>
                  <a:pt x="3991530" y="1512168"/>
                  <a:pt x="3573956" y="1512168"/>
                </a:cubicBezTo>
                <a:lnTo>
                  <a:pt x="837652" y="1512168"/>
                </a:lnTo>
                <a:cubicBezTo>
                  <a:pt x="295173" y="1484577"/>
                  <a:pt x="43635" y="2349942"/>
                  <a:pt x="50625" y="2373557"/>
                </a:cubicBezTo>
                <a:cubicBezTo>
                  <a:pt x="6410" y="2233910"/>
                  <a:pt x="-49603" y="1151677"/>
                  <a:pt x="81568"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94" name="圆角矩形 2"/>
          <p:cNvSpPr/>
          <p:nvPr/>
        </p:nvSpPr>
        <p:spPr>
          <a:xfrm flipH="1">
            <a:off x="2339233" y="2475585"/>
            <a:ext cx="2003120" cy="1164379"/>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76953 w 4325425"/>
              <a:gd name="connsiteY0-126" fmla="*/ 756084 h 2410587"/>
              <a:gd name="connsiteX1-127" fmla="*/ 833037 w 4325425"/>
              <a:gd name="connsiteY1-128" fmla="*/ 0 h 2410587"/>
              <a:gd name="connsiteX2-129" fmla="*/ 3569341 w 4325425"/>
              <a:gd name="connsiteY2-130" fmla="*/ 0 h 2410587"/>
              <a:gd name="connsiteX3-131" fmla="*/ 4325425 w 4325425"/>
              <a:gd name="connsiteY3-132" fmla="*/ 756084 h 2410587"/>
              <a:gd name="connsiteX4-133" fmla="*/ 4325425 w 4325425"/>
              <a:gd name="connsiteY4-134" fmla="*/ 756084 h 2410587"/>
              <a:gd name="connsiteX5-135" fmla="*/ 3569341 w 4325425"/>
              <a:gd name="connsiteY5-136" fmla="*/ 1512168 h 2410587"/>
              <a:gd name="connsiteX6-137" fmla="*/ 833037 w 4325425"/>
              <a:gd name="connsiteY6-138" fmla="*/ 1512168 h 2410587"/>
              <a:gd name="connsiteX7-139" fmla="*/ 55248 w 4325425"/>
              <a:gd name="connsiteY7-140" fmla="*/ 2410587 h 2410587"/>
              <a:gd name="connsiteX8-141" fmla="*/ 76953 w 4325425"/>
              <a:gd name="connsiteY8-142" fmla="*/ 756084 h 241058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25425" h="2410587">
                <a:moveTo>
                  <a:pt x="76953" y="756084"/>
                </a:moveTo>
                <a:cubicBezTo>
                  <a:pt x="206584" y="354320"/>
                  <a:pt x="415463" y="0"/>
                  <a:pt x="833037" y="0"/>
                </a:cubicBezTo>
                <a:lnTo>
                  <a:pt x="3569341" y="0"/>
                </a:lnTo>
                <a:cubicBezTo>
                  <a:pt x="3986915" y="0"/>
                  <a:pt x="4325425" y="338510"/>
                  <a:pt x="4325425" y="756084"/>
                </a:cubicBezTo>
                <a:lnTo>
                  <a:pt x="4325425" y="756084"/>
                </a:lnTo>
                <a:cubicBezTo>
                  <a:pt x="4325425" y="1173658"/>
                  <a:pt x="3986915" y="1512168"/>
                  <a:pt x="3569341" y="1512168"/>
                </a:cubicBezTo>
                <a:lnTo>
                  <a:pt x="833037" y="1512168"/>
                </a:lnTo>
                <a:cubicBezTo>
                  <a:pt x="290558" y="1484577"/>
                  <a:pt x="48258" y="2386972"/>
                  <a:pt x="55248" y="2410587"/>
                </a:cubicBezTo>
                <a:cubicBezTo>
                  <a:pt x="11033" y="2270940"/>
                  <a:pt x="-52678" y="1157848"/>
                  <a:pt x="76953"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95" name="TextBox 45"/>
          <p:cNvSpPr txBox="1"/>
          <p:nvPr/>
        </p:nvSpPr>
        <p:spPr>
          <a:xfrm>
            <a:off x="2497183" y="2600667"/>
            <a:ext cx="1731832" cy="380810"/>
          </a:xfrm>
          <a:prstGeom prst="rect">
            <a:avLst/>
          </a:prstGeom>
          <a:noFill/>
        </p:spPr>
        <p:txBody>
          <a:bodyPr wrap="square" rtlCol="0">
            <a:spAutoFit/>
          </a:bodyPr>
          <a:lstStyle>
            <a:defPPr>
              <a:defRPr lang="zh-CN"/>
            </a:defPPr>
            <a:lvl1pPr>
              <a:lnSpc>
                <a:spcPct val="130000"/>
              </a:lnSpc>
              <a:defRPr sz="1600" kern="0">
                <a:solidFill>
                  <a:sysClr val="window" lastClr="FFFFFF"/>
                </a:solidFill>
                <a:cs typeface="+mn-ea"/>
              </a:defRPr>
            </a:lvl1pPr>
          </a:lstStyle>
          <a:p>
            <a:r>
              <a:rPr lang="en-US" altLang="zh-CN" dirty="0"/>
              <a:t>2-2</a:t>
            </a:r>
            <a:r>
              <a:rPr lang="zh-CN" altLang="en-US" dirty="0"/>
              <a:t>方向性（</a:t>
            </a:r>
            <a:r>
              <a:rPr lang="en-US" altLang="zh-CN" dirty="0"/>
              <a:t>10</a:t>
            </a:r>
            <a:r>
              <a:rPr lang="zh-CN" altLang="en-US" dirty="0"/>
              <a:t>分）</a:t>
            </a:r>
            <a:endParaRPr lang="en-US" altLang="zh-CN" dirty="0">
              <a:sym typeface="+mn-lt"/>
            </a:endParaRPr>
          </a:p>
        </p:txBody>
      </p:sp>
      <p:sp>
        <p:nvSpPr>
          <p:cNvPr id="99" name="TextBox 20"/>
          <p:cNvSpPr txBox="1"/>
          <p:nvPr/>
        </p:nvSpPr>
        <p:spPr bwMode="auto">
          <a:xfrm>
            <a:off x="6522295" y="1923678"/>
            <a:ext cx="2214093" cy="448199"/>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10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dirty="0"/>
              <a:t>教学目标明确，教学方法与教学活动组织科学合理，符合教育教学规律。</a:t>
            </a:r>
            <a:endParaRPr lang="zh-CN" altLang="en-US" dirty="0">
              <a:sym typeface="+mn-lt"/>
            </a:endParaRPr>
          </a:p>
        </p:txBody>
      </p:sp>
      <p:sp>
        <p:nvSpPr>
          <p:cNvPr id="102" name="TextBox 45"/>
          <p:cNvSpPr txBox="1"/>
          <p:nvPr/>
        </p:nvSpPr>
        <p:spPr>
          <a:xfrm>
            <a:off x="4636290" y="3161499"/>
            <a:ext cx="1867530" cy="380810"/>
          </a:xfrm>
          <a:prstGeom prst="rect">
            <a:avLst/>
          </a:prstGeom>
          <a:noFill/>
        </p:spPr>
        <p:txBody>
          <a:bodyPr wrap="square" rtlCol="0">
            <a:spAutoFit/>
          </a:bodyPr>
          <a:lstStyle>
            <a:defPPr>
              <a:defRPr lang="zh-CN"/>
            </a:defPPr>
            <a:lvl1pPr>
              <a:lnSpc>
                <a:spcPct val="130000"/>
              </a:lnSpc>
              <a:defRPr sz="1600" kern="0">
                <a:solidFill>
                  <a:sysClr val="window" lastClr="FFFFFF"/>
                </a:solidFill>
                <a:cs typeface="+mn-ea"/>
              </a:defRPr>
            </a:lvl1pPr>
          </a:lstStyle>
          <a:p>
            <a:r>
              <a:rPr lang="en-US" altLang="zh-CN" dirty="0"/>
              <a:t>2-3</a:t>
            </a:r>
            <a:r>
              <a:rPr lang="zh-CN" altLang="en-US" dirty="0"/>
              <a:t>创新性（</a:t>
            </a:r>
            <a:r>
              <a:rPr lang="en-US" altLang="zh-CN" dirty="0"/>
              <a:t>10</a:t>
            </a:r>
            <a:r>
              <a:rPr lang="zh-CN" altLang="en-US" dirty="0"/>
              <a:t>分）</a:t>
            </a:r>
            <a:endParaRPr lang="en-US" altLang="zh-CN" dirty="0">
              <a:sym typeface="+mn-lt"/>
            </a:endParaRPr>
          </a:p>
        </p:txBody>
      </p:sp>
      <p:sp>
        <p:nvSpPr>
          <p:cNvPr id="103" name="TextBox 45"/>
          <p:cNvSpPr txBox="1"/>
          <p:nvPr/>
        </p:nvSpPr>
        <p:spPr>
          <a:xfrm>
            <a:off x="4572000" y="2051262"/>
            <a:ext cx="1826926" cy="380810"/>
          </a:xfrm>
          <a:prstGeom prst="rect">
            <a:avLst/>
          </a:prstGeom>
          <a:noFill/>
        </p:spPr>
        <p:txBody>
          <a:bodyPr wrap="square" rtlCol="0">
            <a:spAutoFit/>
          </a:bodyPr>
          <a:lstStyle>
            <a:defPPr>
              <a:defRPr lang="zh-CN"/>
            </a:defPPr>
            <a:lvl1pPr>
              <a:lnSpc>
                <a:spcPct val="130000"/>
              </a:lnSpc>
              <a:defRPr sz="1600" kern="0">
                <a:solidFill>
                  <a:sysClr val="window" lastClr="FFFFFF"/>
                </a:solidFill>
                <a:cs typeface="+mn-ea"/>
              </a:defRPr>
            </a:lvl1pPr>
          </a:lstStyle>
          <a:p>
            <a:r>
              <a:rPr lang="en-US" altLang="zh-CN" dirty="0"/>
              <a:t>2-1</a:t>
            </a:r>
            <a:r>
              <a:rPr lang="zh-CN" altLang="en-US" dirty="0"/>
              <a:t>合理性 （</a:t>
            </a:r>
            <a:r>
              <a:rPr lang="en-US" altLang="zh-CN" dirty="0"/>
              <a:t>5</a:t>
            </a:r>
            <a:r>
              <a:rPr lang="zh-CN" altLang="en-US" dirty="0"/>
              <a:t>分）</a:t>
            </a:r>
            <a:endParaRPr lang="en-US" altLang="zh-CN" dirty="0">
              <a:sym typeface="+mn-lt"/>
            </a:endParaRPr>
          </a:p>
        </p:txBody>
      </p:sp>
      <p:sp>
        <p:nvSpPr>
          <p:cNvPr id="109" name="TextBox 20"/>
          <p:cNvSpPr txBox="1"/>
          <p:nvPr/>
        </p:nvSpPr>
        <p:spPr bwMode="auto">
          <a:xfrm>
            <a:off x="6563163" y="2953176"/>
            <a:ext cx="2214093" cy="1048363"/>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10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dirty="0"/>
              <a:t>有针对性地解决当前教育教学中存在的问题，充分利用和发挥网络教学优势，各教学环节充分、有效，满足学生的在线学习的诉求，不是传统课堂的简单翻版。</a:t>
            </a:r>
            <a:endParaRPr lang="zh-CN" altLang="en-US" dirty="0">
              <a:sym typeface="+mn-lt"/>
            </a:endParaRPr>
          </a:p>
        </p:txBody>
      </p:sp>
      <p:sp>
        <p:nvSpPr>
          <p:cNvPr id="111" name="TextBox 20"/>
          <p:cNvSpPr txBox="1"/>
          <p:nvPr/>
        </p:nvSpPr>
        <p:spPr bwMode="auto">
          <a:xfrm>
            <a:off x="377829" y="2475585"/>
            <a:ext cx="1883870" cy="1648527"/>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10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dirty="0"/>
              <a:t>符合以学生为中心的课程教学改革方向，注重激发学生学习志趣和潜能，增强学生的社会责任感、创新精神和实践能力；信息技术与教育教学融合，课程应用与课程服务相融通，  适合在线学习、翻转课堂以及线上线下混合式拓展性学习。 </a:t>
            </a:r>
            <a:endParaRPr lang="zh-CN" altLang="en-US" dirty="0">
              <a:sym typeface="+mn-lt"/>
            </a:endParaRPr>
          </a:p>
        </p:txBody>
      </p:sp>
      <p:cxnSp>
        <p:nvCxnSpPr>
          <p:cNvPr id="48" name="直接连接符 47"/>
          <p:cNvCxnSpPr/>
          <p:nvPr/>
        </p:nvCxnSpPr>
        <p:spPr>
          <a:xfrm>
            <a:off x="0" y="371440"/>
            <a:ext cx="3347864"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49" name="直接连接符 48"/>
          <p:cNvCxnSpPr/>
          <p:nvPr/>
        </p:nvCxnSpPr>
        <p:spPr>
          <a:xfrm>
            <a:off x="5940152" y="371440"/>
            <a:ext cx="3203848"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sp>
        <p:nvSpPr>
          <p:cNvPr id="50" name="TextBox 500"/>
          <p:cNvSpPr txBox="1"/>
          <p:nvPr/>
        </p:nvSpPr>
        <p:spPr>
          <a:xfrm>
            <a:off x="3296689" y="168845"/>
            <a:ext cx="2736305" cy="64633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2000" kern="0" dirty="0">
                <a:solidFill>
                  <a:srgbClr val="AC0000"/>
                </a:solidFill>
                <a:latin typeface="微软雅黑" panose="020B0503020204020204" pitchFamily="34" charset="-122"/>
                <a:ea typeface="微软雅黑" panose="020B0503020204020204" pitchFamily="34" charset="-122"/>
              </a:rPr>
              <a:t>线上一流课程评审指标</a:t>
            </a:r>
            <a:endParaRPr lang="en-US" altLang="zh-CN" sz="2000" kern="0" dirty="0">
              <a:solidFill>
                <a:srgbClr val="AC0000"/>
              </a:solidFill>
              <a:latin typeface="微软雅黑" panose="020B0503020204020204" pitchFamily="34" charset="-122"/>
              <a:ea typeface="微软雅黑" panose="020B0503020204020204" pitchFamily="34" charset="-122"/>
            </a:endParaRPr>
          </a:p>
          <a:p>
            <a:pPr algn="ctr" fontAlgn="auto">
              <a:spcBef>
                <a:spcPts val="0"/>
              </a:spcBef>
              <a:spcAft>
                <a:spcPts val="0"/>
              </a:spcAft>
              <a:defRPr/>
            </a:pPr>
            <a:r>
              <a:rPr lang="zh-CN" altLang="en-US" sz="1600" kern="0" dirty="0">
                <a:solidFill>
                  <a:srgbClr val="AC0000"/>
                </a:solidFill>
                <a:latin typeface="微软雅黑" panose="020B0503020204020204" pitchFamily="34" charset="-122"/>
                <a:ea typeface="微软雅黑" panose="020B0503020204020204" pitchFamily="34" charset="-122"/>
              </a:rPr>
              <a:t>（评审指标细则）</a:t>
            </a:r>
            <a:endParaRPr lang="en-US" altLang="zh-CN" sz="1600" kern="0" dirty="0">
              <a:solidFill>
                <a:srgbClr val="AC0000"/>
              </a:solidFill>
              <a:latin typeface="微软雅黑" panose="020B0503020204020204" pitchFamily="34" charset="-122"/>
              <a:ea typeface="微软雅黑" panose="020B0503020204020204" pitchFamily="34" charset="-122"/>
            </a:endParaRPr>
          </a:p>
        </p:txBody>
      </p:sp>
      <p:grpSp>
        <p:nvGrpSpPr>
          <p:cNvPr id="51" name="Group 4"/>
          <p:cNvGrpSpPr>
            <a:grpSpLocks noChangeAspect="1"/>
          </p:cNvGrpSpPr>
          <p:nvPr/>
        </p:nvGrpSpPr>
        <p:grpSpPr bwMode="auto">
          <a:xfrm rot="10800000" flipV="1">
            <a:off x="-1" y="882183"/>
            <a:ext cx="702214" cy="689481"/>
            <a:chOff x="2626" y="986"/>
            <a:chExt cx="2206" cy="2166"/>
          </a:xfrm>
        </p:grpSpPr>
        <p:sp>
          <p:nvSpPr>
            <p:cNvPr id="52"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3"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4"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5"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6"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7"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8"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9"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0"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1"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3"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6"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9"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73" name="图片 72"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8"/>
                                            </p:tgtEl>
                                            <p:attrNameLst>
                                              <p:attrName>style.visibility</p:attrName>
                                            </p:attrNameLst>
                                          </p:cBhvr>
                                          <p:to>
                                            <p:strVal val="visible"/>
                                          </p:to>
                                        </p:set>
                                        <p:anim calcmode="lin" valueType="num">
                                          <p:cBhvr additive="base">
                                            <p:cTn id="7" dur="500" fill="hold"/>
                                            <p:tgtEl>
                                              <p:spTgt spid="48"/>
                                            </p:tgtEl>
                                            <p:attrNameLst>
                                              <p:attrName>ppt_x</p:attrName>
                                            </p:attrNameLst>
                                          </p:cBhvr>
                                          <p:tavLst>
                                            <p:tav tm="0">
                                              <p:val>
                                                <p:strVal val="0-#ppt_w/2"/>
                                              </p:val>
                                            </p:tav>
                                            <p:tav tm="100000">
                                              <p:val>
                                                <p:strVal val="#ppt_x"/>
                                              </p:val>
                                            </p:tav>
                                          </p:tavLst>
                                        </p:anim>
                                        <p:anim calcmode="lin" valueType="num">
                                          <p:cBhvr additive="base">
                                            <p:cTn id="8" dur="500" fill="hold"/>
                                            <p:tgtEl>
                                              <p:spTgt spid="48"/>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49"/>
                                            </p:tgtEl>
                                            <p:attrNameLst>
                                              <p:attrName>style.visibility</p:attrName>
                                            </p:attrNameLst>
                                          </p:cBhvr>
                                          <p:to>
                                            <p:strVal val="visible"/>
                                          </p:to>
                                        </p:set>
                                        <p:anim calcmode="lin" valueType="num">
                                          <p:cBhvr additive="base">
                                            <p:cTn id="11" dur="500" fill="hold"/>
                                            <p:tgtEl>
                                              <p:spTgt spid="49"/>
                                            </p:tgtEl>
                                            <p:attrNameLst>
                                              <p:attrName>ppt_x</p:attrName>
                                            </p:attrNameLst>
                                          </p:cBhvr>
                                          <p:tavLst>
                                            <p:tav tm="0">
                                              <p:val>
                                                <p:strVal val="1+#ppt_w/2"/>
                                              </p:val>
                                            </p:tav>
                                            <p:tav tm="100000">
                                              <p:val>
                                                <p:strVal val="#ppt_x"/>
                                              </p:val>
                                            </p:tav>
                                          </p:tavLst>
                                        </p:anim>
                                        <p:anim calcmode="lin" valueType="num">
                                          <p:cBhvr additive="base">
                                            <p:cTn id="12" dur="500" fill="hold"/>
                                            <p:tgtEl>
                                              <p:spTgt spid="49"/>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14:presetBounceEnd="52000">
                                      <p:stCondLst>
                                        <p:cond delay="0"/>
                                      </p:stCondLst>
                                      <p:childTnLst>
                                        <p:set>
                                          <p:cBhvr>
                                            <p:cTn id="15" dur="1" fill="hold">
                                              <p:stCondLst>
                                                <p:cond delay="0"/>
                                              </p:stCondLst>
                                            </p:cTn>
                                            <p:tgtEl>
                                              <p:spTgt spid="50"/>
                                            </p:tgtEl>
                                            <p:attrNameLst>
                                              <p:attrName>style.visibility</p:attrName>
                                            </p:attrNameLst>
                                          </p:cBhvr>
                                          <p:to>
                                            <p:strVal val="visible"/>
                                          </p:to>
                                        </p:set>
                                        <p:anim calcmode="lin" valueType="num" p14:bounceEnd="52000">
                                          <p:cBhvr additive="base">
                                            <p:cTn id="16" dur="500" fill="hold"/>
                                            <p:tgtEl>
                                              <p:spTgt spid="50"/>
                                            </p:tgtEl>
                                            <p:attrNameLst>
                                              <p:attrName>ppt_x</p:attrName>
                                            </p:attrNameLst>
                                          </p:cBhvr>
                                          <p:tavLst>
                                            <p:tav tm="0">
                                              <p:val>
                                                <p:strVal val="#ppt_x"/>
                                              </p:val>
                                            </p:tav>
                                            <p:tav tm="100000">
                                              <p:val>
                                                <p:strVal val="#ppt_x"/>
                                              </p:val>
                                            </p:tav>
                                          </p:tavLst>
                                        </p:anim>
                                        <p:anim calcmode="lin" valueType="num" p14:bounceEnd="52000">
                                          <p:cBhvr additive="base">
                                            <p:cTn id="17" dur="500" fill="hold"/>
                                            <p:tgtEl>
                                              <p:spTgt spid="50"/>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51"/>
                                            </p:tgtEl>
                                            <p:attrNameLst>
                                              <p:attrName>style.visibility</p:attrName>
                                            </p:attrNameLst>
                                          </p:cBhvr>
                                          <p:to>
                                            <p:strVal val="visible"/>
                                          </p:to>
                                        </p:set>
                                        <p:anim calcmode="lin" valueType="num">
                                          <p:cBhvr>
                                            <p:cTn id="21" dur="500" fill="hold"/>
                                            <p:tgtEl>
                                              <p:spTgt spid="51"/>
                                            </p:tgtEl>
                                            <p:attrNameLst>
                                              <p:attrName>ppt_w</p:attrName>
                                            </p:attrNameLst>
                                          </p:cBhvr>
                                          <p:tavLst>
                                            <p:tav tm="0">
                                              <p:val>
                                                <p:fltVal val="0"/>
                                              </p:val>
                                            </p:tav>
                                            <p:tav tm="100000">
                                              <p:val>
                                                <p:strVal val="#ppt_w"/>
                                              </p:val>
                                            </p:tav>
                                          </p:tavLst>
                                        </p:anim>
                                        <p:anim calcmode="lin" valueType="num">
                                          <p:cBhvr>
                                            <p:cTn id="22" dur="500" fill="hold"/>
                                            <p:tgtEl>
                                              <p:spTgt spid="51"/>
                                            </p:tgtEl>
                                            <p:attrNameLst>
                                              <p:attrName>ppt_h</p:attrName>
                                            </p:attrNameLst>
                                          </p:cBhvr>
                                          <p:tavLst>
                                            <p:tav tm="0">
                                              <p:val>
                                                <p:fltVal val="0"/>
                                              </p:val>
                                            </p:tav>
                                            <p:tav tm="100000">
                                              <p:val>
                                                <p:strVal val="#ppt_h"/>
                                              </p:val>
                                            </p:tav>
                                          </p:tavLst>
                                        </p:anim>
                                        <p:animEffect transition="in" filter="fade">
                                          <p:cBhvr>
                                            <p:cTn id="23" dur="500"/>
                                            <p:tgtEl>
                                              <p:spTgt spid="51"/>
                                            </p:tgtEl>
                                          </p:cBhvr>
                                        </p:animEffect>
                                      </p:childTnLst>
                                    </p:cTn>
                                  </p:par>
                                  <p:par>
                                    <p:cTn id="24" presetID="53" presetClass="entr" presetSubtype="16" fill="hold" nodeType="withEffect">
                                      <p:stCondLst>
                                        <p:cond delay="0"/>
                                      </p:stCondLst>
                                      <p:childTnLst>
                                        <p:set>
                                          <p:cBhvr>
                                            <p:cTn id="25" dur="1" fill="hold">
                                              <p:stCondLst>
                                                <p:cond delay="0"/>
                                              </p:stCondLst>
                                            </p:cTn>
                                            <p:tgtEl>
                                              <p:spTgt spid="73"/>
                                            </p:tgtEl>
                                            <p:attrNameLst>
                                              <p:attrName>style.visibility</p:attrName>
                                            </p:attrNameLst>
                                          </p:cBhvr>
                                          <p:to>
                                            <p:strVal val="visible"/>
                                          </p:to>
                                        </p:set>
                                        <p:anim calcmode="lin" valueType="num">
                                          <p:cBhvr>
                                            <p:cTn id="26" dur="500" fill="hold"/>
                                            <p:tgtEl>
                                              <p:spTgt spid="73"/>
                                            </p:tgtEl>
                                            <p:attrNameLst>
                                              <p:attrName>ppt_w</p:attrName>
                                            </p:attrNameLst>
                                          </p:cBhvr>
                                          <p:tavLst>
                                            <p:tav tm="0">
                                              <p:val>
                                                <p:fltVal val="0"/>
                                              </p:val>
                                            </p:tav>
                                            <p:tav tm="100000">
                                              <p:val>
                                                <p:strVal val="#ppt_w"/>
                                              </p:val>
                                            </p:tav>
                                          </p:tavLst>
                                        </p:anim>
                                        <p:anim calcmode="lin" valueType="num">
                                          <p:cBhvr>
                                            <p:cTn id="27" dur="500" fill="hold"/>
                                            <p:tgtEl>
                                              <p:spTgt spid="73"/>
                                            </p:tgtEl>
                                            <p:attrNameLst>
                                              <p:attrName>ppt_h</p:attrName>
                                            </p:attrNameLst>
                                          </p:cBhvr>
                                          <p:tavLst>
                                            <p:tav tm="0">
                                              <p:val>
                                                <p:fltVal val="0"/>
                                              </p:val>
                                            </p:tav>
                                            <p:tav tm="100000">
                                              <p:val>
                                                <p:strVal val="#ppt_h"/>
                                              </p:val>
                                            </p:tav>
                                          </p:tavLst>
                                        </p:anim>
                                        <p:animEffect transition="in" filter="fade">
                                          <p:cBhvr>
                                            <p:cTn id="28" dur="500"/>
                                            <p:tgtEl>
                                              <p:spTgt spid="73"/>
                                            </p:tgtEl>
                                          </p:cBhvr>
                                        </p:animEffect>
                                      </p:childTnLst>
                                    </p:cTn>
                                  </p:par>
                                  <p:par>
                                    <p:cTn id="29" presetID="2" presetClass="entr" presetSubtype="2"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anim calcmode="lin" valueType="num">
                                          <p:cBhvr additive="base">
                                            <p:cTn id="31" dur="500" fill="hold"/>
                                            <p:tgtEl>
                                              <p:spTgt spid="33"/>
                                            </p:tgtEl>
                                            <p:attrNameLst>
                                              <p:attrName>ppt_x</p:attrName>
                                            </p:attrNameLst>
                                          </p:cBhvr>
                                          <p:tavLst>
                                            <p:tav tm="0">
                                              <p:val>
                                                <p:strVal val="1+#ppt_w/2"/>
                                              </p:val>
                                            </p:tav>
                                            <p:tav tm="100000">
                                              <p:val>
                                                <p:strVal val="#ppt_x"/>
                                              </p:val>
                                            </p:tav>
                                          </p:tavLst>
                                        </p:anim>
                                        <p:anim calcmode="lin" valueType="num">
                                          <p:cBhvr additive="base">
                                            <p:cTn id="32" dur="500" fill="hold"/>
                                            <p:tgtEl>
                                              <p:spTgt spid="33"/>
                                            </p:tgtEl>
                                            <p:attrNameLst>
                                              <p:attrName>ppt_y</p:attrName>
                                            </p:attrNameLst>
                                          </p:cBhvr>
                                          <p:tavLst>
                                            <p:tav tm="0">
                                              <p:val>
                                                <p:strVal val="#ppt_y"/>
                                              </p:val>
                                            </p:tav>
                                            <p:tav tm="100000">
                                              <p:val>
                                                <p:strVal val="#ppt_y"/>
                                              </p:val>
                                            </p:tav>
                                          </p:tavLst>
                                        </p:anim>
                                      </p:childTnLst>
                                    </p:cTn>
                                  </p:par>
                                </p:childTnLst>
                              </p:cTn>
                            </p:par>
                            <p:par>
                              <p:cTn id="33" fill="hold">
                                <p:stCondLst>
                                  <p:cond delay="1500"/>
                                </p:stCondLst>
                                <p:childTnLst>
                                  <p:par>
                                    <p:cTn id="34" presetID="42" presetClass="entr" presetSubtype="0" fill="hold" grpId="0" nodeType="afterEffect">
                                      <p:stCondLst>
                                        <p:cond delay="0"/>
                                      </p:stCondLst>
                                      <p:childTnLst>
                                        <p:set>
                                          <p:cBhvr>
                                            <p:cTn id="35" dur="1" fill="hold">
                                              <p:stCondLst>
                                                <p:cond delay="0"/>
                                              </p:stCondLst>
                                            </p:cTn>
                                            <p:tgtEl>
                                              <p:spTgt spid="62"/>
                                            </p:tgtEl>
                                            <p:attrNameLst>
                                              <p:attrName>style.visibility</p:attrName>
                                            </p:attrNameLst>
                                          </p:cBhvr>
                                          <p:to>
                                            <p:strVal val="visible"/>
                                          </p:to>
                                        </p:set>
                                        <p:animEffect transition="in" filter="fade">
                                          <p:cBhvr>
                                            <p:cTn id="36" dur="1000"/>
                                            <p:tgtEl>
                                              <p:spTgt spid="62"/>
                                            </p:tgtEl>
                                          </p:cBhvr>
                                        </p:animEffect>
                                        <p:anim calcmode="lin" valueType="num">
                                          <p:cBhvr>
                                            <p:cTn id="37" dur="1000" fill="hold"/>
                                            <p:tgtEl>
                                              <p:spTgt spid="62"/>
                                            </p:tgtEl>
                                            <p:attrNameLst>
                                              <p:attrName>ppt_x</p:attrName>
                                            </p:attrNameLst>
                                          </p:cBhvr>
                                          <p:tavLst>
                                            <p:tav tm="0">
                                              <p:val>
                                                <p:strVal val="#ppt_x"/>
                                              </p:val>
                                            </p:tav>
                                            <p:tav tm="100000">
                                              <p:val>
                                                <p:strVal val="#ppt_x"/>
                                              </p:val>
                                            </p:tav>
                                          </p:tavLst>
                                        </p:anim>
                                        <p:anim calcmode="lin" valueType="num">
                                          <p:cBhvr>
                                            <p:cTn id="38" dur="1000" fill="hold"/>
                                            <p:tgtEl>
                                              <p:spTgt spid="62"/>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75"/>
                                            </p:tgtEl>
                                            <p:attrNameLst>
                                              <p:attrName>style.visibility</p:attrName>
                                            </p:attrNameLst>
                                          </p:cBhvr>
                                          <p:to>
                                            <p:strVal val="visible"/>
                                          </p:to>
                                        </p:set>
                                        <p:animEffect transition="in" filter="fade">
                                          <p:cBhvr>
                                            <p:cTn id="41" dur="1000"/>
                                            <p:tgtEl>
                                              <p:spTgt spid="75"/>
                                            </p:tgtEl>
                                          </p:cBhvr>
                                        </p:animEffect>
                                        <p:anim calcmode="lin" valueType="num">
                                          <p:cBhvr>
                                            <p:cTn id="42" dur="1000" fill="hold"/>
                                            <p:tgtEl>
                                              <p:spTgt spid="75"/>
                                            </p:tgtEl>
                                            <p:attrNameLst>
                                              <p:attrName>ppt_x</p:attrName>
                                            </p:attrNameLst>
                                          </p:cBhvr>
                                          <p:tavLst>
                                            <p:tav tm="0">
                                              <p:val>
                                                <p:strVal val="#ppt_x"/>
                                              </p:val>
                                            </p:tav>
                                            <p:tav tm="100000">
                                              <p:val>
                                                <p:strVal val="#ppt_x"/>
                                              </p:val>
                                            </p:tav>
                                          </p:tavLst>
                                        </p:anim>
                                        <p:anim calcmode="lin" valueType="num">
                                          <p:cBhvr>
                                            <p:cTn id="43" dur="1000" fill="hold"/>
                                            <p:tgtEl>
                                              <p:spTgt spid="75"/>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94"/>
                                            </p:tgtEl>
                                            <p:attrNameLst>
                                              <p:attrName>style.visibility</p:attrName>
                                            </p:attrNameLst>
                                          </p:cBhvr>
                                          <p:to>
                                            <p:strVal val="visible"/>
                                          </p:to>
                                        </p:set>
                                        <p:animEffect transition="in" filter="fade">
                                          <p:cBhvr>
                                            <p:cTn id="46" dur="1000"/>
                                            <p:tgtEl>
                                              <p:spTgt spid="94"/>
                                            </p:tgtEl>
                                          </p:cBhvr>
                                        </p:animEffect>
                                        <p:anim calcmode="lin" valueType="num">
                                          <p:cBhvr>
                                            <p:cTn id="47" dur="1000" fill="hold"/>
                                            <p:tgtEl>
                                              <p:spTgt spid="94"/>
                                            </p:tgtEl>
                                            <p:attrNameLst>
                                              <p:attrName>ppt_x</p:attrName>
                                            </p:attrNameLst>
                                          </p:cBhvr>
                                          <p:tavLst>
                                            <p:tav tm="0">
                                              <p:val>
                                                <p:strVal val="#ppt_x"/>
                                              </p:val>
                                            </p:tav>
                                            <p:tav tm="100000">
                                              <p:val>
                                                <p:strVal val="#ppt_x"/>
                                              </p:val>
                                            </p:tav>
                                          </p:tavLst>
                                        </p:anim>
                                        <p:anim calcmode="lin" valueType="num">
                                          <p:cBhvr>
                                            <p:cTn id="48" dur="1000" fill="hold"/>
                                            <p:tgtEl>
                                              <p:spTgt spid="94"/>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95"/>
                                            </p:tgtEl>
                                            <p:attrNameLst>
                                              <p:attrName>style.visibility</p:attrName>
                                            </p:attrNameLst>
                                          </p:cBhvr>
                                          <p:to>
                                            <p:strVal val="visible"/>
                                          </p:to>
                                        </p:set>
                                        <p:animEffect transition="in" filter="fade">
                                          <p:cBhvr>
                                            <p:cTn id="51" dur="1000"/>
                                            <p:tgtEl>
                                              <p:spTgt spid="95"/>
                                            </p:tgtEl>
                                          </p:cBhvr>
                                        </p:animEffect>
                                        <p:anim calcmode="lin" valueType="num">
                                          <p:cBhvr>
                                            <p:cTn id="52" dur="1000" fill="hold"/>
                                            <p:tgtEl>
                                              <p:spTgt spid="95"/>
                                            </p:tgtEl>
                                            <p:attrNameLst>
                                              <p:attrName>ppt_x</p:attrName>
                                            </p:attrNameLst>
                                          </p:cBhvr>
                                          <p:tavLst>
                                            <p:tav tm="0">
                                              <p:val>
                                                <p:strVal val="#ppt_x"/>
                                              </p:val>
                                            </p:tav>
                                            <p:tav tm="100000">
                                              <p:val>
                                                <p:strVal val="#ppt_x"/>
                                              </p:val>
                                            </p:tav>
                                          </p:tavLst>
                                        </p:anim>
                                        <p:anim calcmode="lin" valueType="num">
                                          <p:cBhvr>
                                            <p:cTn id="53" dur="1000" fill="hold"/>
                                            <p:tgtEl>
                                              <p:spTgt spid="95"/>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99"/>
                                            </p:tgtEl>
                                            <p:attrNameLst>
                                              <p:attrName>style.visibility</p:attrName>
                                            </p:attrNameLst>
                                          </p:cBhvr>
                                          <p:to>
                                            <p:strVal val="visible"/>
                                          </p:to>
                                        </p:set>
                                        <p:animEffect transition="in" filter="fade">
                                          <p:cBhvr>
                                            <p:cTn id="56" dur="1000"/>
                                            <p:tgtEl>
                                              <p:spTgt spid="99"/>
                                            </p:tgtEl>
                                          </p:cBhvr>
                                        </p:animEffect>
                                        <p:anim calcmode="lin" valueType="num">
                                          <p:cBhvr>
                                            <p:cTn id="57" dur="1000" fill="hold"/>
                                            <p:tgtEl>
                                              <p:spTgt spid="99"/>
                                            </p:tgtEl>
                                            <p:attrNameLst>
                                              <p:attrName>ppt_x</p:attrName>
                                            </p:attrNameLst>
                                          </p:cBhvr>
                                          <p:tavLst>
                                            <p:tav tm="0">
                                              <p:val>
                                                <p:strVal val="#ppt_x"/>
                                              </p:val>
                                            </p:tav>
                                            <p:tav tm="100000">
                                              <p:val>
                                                <p:strVal val="#ppt_x"/>
                                              </p:val>
                                            </p:tav>
                                          </p:tavLst>
                                        </p:anim>
                                        <p:anim calcmode="lin" valueType="num">
                                          <p:cBhvr>
                                            <p:cTn id="58" dur="1000" fill="hold"/>
                                            <p:tgtEl>
                                              <p:spTgt spid="99"/>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102"/>
                                            </p:tgtEl>
                                            <p:attrNameLst>
                                              <p:attrName>style.visibility</p:attrName>
                                            </p:attrNameLst>
                                          </p:cBhvr>
                                          <p:to>
                                            <p:strVal val="visible"/>
                                          </p:to>
                                        </p:set>
                                        <p:animEffect transition="in" filter="fade">
                                          <p:cBhvr>
                                            <p:cTn id="61" dur="1000"/>
                                            <p:tgtEl>
                                              <p:spTgt spid="102"/>
                                            </p:tgtEl>
                                          </p:cBhvr>
                                        </p:animEffect>
                                        <p:anim calcmode="lin" valueType="num">
                                          <p:cBhvr>
                                            <p:cTn id="62" dur="1000" fill="hold"/>
                                            <p:tgtEl>
                                              <p:spTgt spid="102"/>
                                            </p:tgtEl>
                                            <p:attrNameLst>
                                              <p:attrName>ppt_x</p:attrName>
                                            </p:attrNameLst>
                                          </p:cBhvr>
                                          <p:tavLst>
                                            <p:tav tm="0">
                                              <p:val>
                                                <p:strVal val="#ppt_x"/>
                                              </p:val>
                                            </p:tav>
                                            <p:tav tm="100000">
                                              <p:val>
                                                <p:strVal val="#ppt_x"/>
                                              </p:val>
                                            </p:tav>
                                          </p:tavLst>
                                        </p:anim>
                                        <p:anim calcmode="lin" valueType="num">
                                          <p:cBhvr>
                                            <p:cTn id="63" dur="1000" fill="hold"/>
                                            <p:tgtEl>
                                              <p:spTgt spid="102"/>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103"/>
                                            </p:tgtEl>
                                            <p:attrNameLst>
                                              <p:attrName>style.visibility</p:attrName>
                                            </p:attrNameLst>
                                          </p:cBhvr>
                                          <p:to>
                                            <p:strVal val="visible"/>
                                          </p:to>
                                        </p:set>
                                        <p:animEffect transition="in" filter="fade">
                                          <p:cBhvr>
                                            <p:cTn id="66" dur="1000"/>
                                            <p:tgtEl>
                                              <p:spTgt spid="103"/>
                                            </p:tgtEl>
                                          </p:cBhvr>
                                        </p:animEffect>
                                        <p:anim calcmode="lin" valueType="num">
                                          <p:cBhvr>
                                            <p:cTn id="67" dur="1000" fill="hold"/>
                                            <p:tgtEl>
                                              <p:spTgt spid="103"/>
                                            </p:tgtEl>
                                            <p:attrNameLst>
                                              <p:attrName>ppt_x</p:attrName>
                                            </p:attrNameLst>
                                          </p:cBhvr>
                                          <p:tavLst>
                                            <p:tav tm="0">
                                              <p:val>
                                                <p:strVal val="#ppt_x"/>
                                              </p:val>
                                            </p:tav>
                                            <p:tav tm="100000">
                                              <p:val>
                                                <p:strVal val="#ppt_x"/>
                                              </p:val>
                                            </p:tav>
                                          </p:tavLst>
                                        </p:anim>
                                        <p:anim calcmode="lin" valueType="num">
                                          <p:cBhvr>
                                            <p:cTn id="68" dur="1000" fill="hold"/>
                                            <p:tgtEl>
                                              <p:spTgt spid="103"/>
                                            </p:tgtEl>
                                            <p:attrNameLst>
                                              <p:attrName>ppt_y</p:attrName>
                                            </p:attrNameLst>
                                          </p:cBhvr>
                                          <p:tavLst>
                                            <p:tav tm="0">
                                              <p:val>
                                                <p:strVal val="#ppt_y+.1"/>
                                              </p:val>
                                            </p:tav>
                                            <p:tav tm="100000">
                                              <p:val>
                                                <p:strVal val="#ppt_y"/>
                                              </p:val>
                                            </p:tav>
                                          </p:tavLst>
                                        </p:anim>
                                      </p:childTnLst>
                                    </p:cTn>
                                  </p:par>
                                  <p:par>
                                    <p:cTn id="69" presetID="42" presetClass="entr" presetSubtype="0" fill="hold" grpId="0" nodeType="withEffect">
                                      <p:stCondLst>
                                        <p:cond delay="0"/>
                                      </p:stCondLst>
                                      <p:childTnLst>
                                        <p:set>
                                          <p:cBhvr>
                                            <p:cTn id="70" dur="1" fill="hold">
                                              <p:stCondLst>
                                                <p:cond delay="0"/>
                                              </p:stCondLst>
                                            </p:cTn>
                                            <p:tgtEl>
                                              <p:spTgt spid="109"/>
                                            </p:tgtEl>
                                            <p:attrNameLst>
                                              <p:attrName>style.visibility</p:attrName>
                                            </p:attrNameLst>
                                          </p:cBhvr>
                                          <p:to>
                                            <p:strVal val="visible"/>
                                          </p:to>
                                        </p:set>
                                        <p:animEffect transition="in" filter="fade">
                                          <p:cBhvr>
                                            <p:cTn id="71" dur="1000"/>
                                            <p:tgtEl>
                                              <p:spTgt spid="109"/>
                                            </p:tgtEl>
                                          </p:cBhvr>
                                        </p:animEffect>
                                        <p:anim calcmode="lin" valueType="num">
                                          <p:cBhvr>
                                            <p:cTn id="72" dur="1000" fill="hold"/>
                                            <p:tgtEl>
                                              <p:spTgt spid="109"/>
                                            </p:tgtEl>
                                            <p:attrNameLst>
                                              <p:attrName>ppt_x</p:attrName>
                                            </p:attrNameLst>
                                          </p:cBhvr>
                                          <p:tavLst>
                                            <p:tav tm="0">
                                              <p:val>
                                                <p:strVal val="#ppt_x"/>
                                              </p:val>
                                            </p:tav>
                                            <p:tav tm="100000">
                                              <p:val>
                                                <p:strVal val="#ppt_x"/>
                                              </p:val>
                                            </p:tav>
                                          </p:tavLst>
                                        </p:anim>
                                        <p:anim calcmode="lin" valueType="num">
                                          <p:cBhvr>
                                            <p:cTn id="73" dur="1000" fill="hold"/>
                                            <p:tgtEl>
                                              <p:spTgt spid="109"/>
                                            </p:tgtEl>
                                            <p:attrNameLst>
                                              <p:attrName>ppt_y</p:attrName>
                                            </p:attrNameLst>
                                          </p:cBhvr>
                                          <p:tavLst>
                                            <p:tav tm="0">
                                              <p:val>
                                                <p:strVal val="#ppt_y+.1"/>
                                              </p:val>
                                            </p:tav>
                                            <p:tav tm="100000">
                                              <p:val>
                                                <p:strVal val="#ppt_y"/>
                                              </p:val>
                                            </p:tav>
                                          </p:tavLst>
                                        </p:anim>
                                      </p:childTnLst>
                                    </p:cTn>
                                  </p:par>
                                  <p:par>
                                    <p:cTn id="74" presetID="42" presetClass="entr" presetSubtype="0" fill="hold" grpId="0" nodeType="withEffect">
                                      <p:stCondLst>
                                        <p:cond delay="0"/>
                                      </p:stCondLst>
                                      <p:childTnLst>
                                        <p:set>
                                          <p:cBhvr>
                                            <p:cTn id="75" dur="1" fill="hold">
                                              <p:stCondLst>
                                                <p:cond delay="0"/>
                                              </p:stCondLst>
                                            </p:cTn>
                                            <p:tgtEl>
                                              <p:spTgt spid="111"/>
                                            </p:tgtEl>
                                            <p:attrNameLst>
                                              <p:attrName>style.visibility</p:attrName>
                                            </p:attrNameLst>
                                          </p:cBhvr>
                                          <p:to>
                                            <p:strVal val="visible"/>
                                          </p:to>
                                        </p:set>
                                        <p:animEffect transition="in" filter="fade">
                                          <p:cBhvr>
                                            <p:cTn id="76" dur="1000"/>
                                            <p:tgtEl>
                                              <p:spTgt spid="111"/>
                                            </p:tgtEl>
                                          </p:cBhvr>
                                        </p:animEffect>
                                        <p:anim calcmode="lin" valueType="num">
                                          <p:cBhvr>
                                            <p:cTn id="77" dur="1000" fill="hold"/>
                                            <p:tgtEl>
                                              <p:spTgt spid="111"/>
                                            </p:tgtEl>
                                            <p:attrNameLst>
                                              <p:attrName>ppt_x</p:attrName>
                                            </p:attrNameLst>
                                          </p:cBhvr>
                                          <p:tavLst>
                                            <p:tav tm="0">
                                              <p:val>
                                                <p:strVal val="#ppt_x"/>
                                              </p:val>
                                            </p:tav>
                                            <p:tav tm="100000">
                                              <p:val>
                                                <p:strVal val="#ppt_x"/>
                                              </p:val>
                                            </p:tav>
                                          </p:tavLst>
                                        </p:anim>
                                        <p:anim calcmode="lin" valueType="num">
                                          <p:cBhvr>
                                            <p:cTn id="78" dur="1000" fill="hold"/>
                                            <p:tgtEl>
                                              <p:spTgt spid="1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62" grpId="0" animBg="1"/>
          <p:bldP spid="75" grpId="0" animBg="1"/>
          <p:bldP spid="94" grpId="0" animBg="1"/>
          <p:bldP spid="95" grpId="0"/>
          <p:bldP spid="99" grpId="0"/>
          <p:bldP spid="102" grpId="0"/>
          <p:bldP spid="103" grpId="0"/>
          <p:bldP spid="109" grpId="0"/>
          <p:bldP spid="111" grpId="0"/>
          <p:bldP spid="50"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8"/>
                                            </p:tgtEl>
                                            <p:attrNameLst>
                                              <p:attrName>style.visibility</p:attrName>
                                            </p:attrNameLst>
                                          </p:cBhvr>
                                          <p:to>
                                            <p:strVal val="visible"/>
                                          </p:to>
                                        </p:set>
                                        <p:anim calcmode="lin" valueType="num">
                                          <p:cBhvr additive="base">
                                            <p:cTn id="7" dur="500" fill="hold"/>
                                            <p:tgtEl>
                                              <p:spTgt spid="48"/>
                                            </p:tgtEl>
                                            <p:attrNameLst>
                                              <p:attrName>ppt_x</p:attrName>
                                            </p:attrNameLst>
                                          </p:cBhvr>
                                          <p:tavLst>
                                            <p:tav tm="0">
                                              <p:val>
                                                <p:strVal val="0-#ppt_w/2"/>
                                              </p:val>
                                            </p:tav>
                                            <p:tav tm="100000">
                                              <p:val>
                                                <p:strVal val="#ppt_x"/>
                                              </p:val>
                                            </p:tav>
                                          </p:tavLst>
                                        </p:anim>
                                        <p:anim calcmode="lin" valueType="num">
                                          <p:cBhvr additive="base">
                                            <p:cTn id="8" dur="500" fill="hold"/>
                                            <p:tgtEl>
                                              <p:spTgt spid="48"/>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49"/>
                                            </p:tgtEl>
                                            <p:attrNameLst>
                                              <p:attrName>style.visibility</p:attrName>
                                            </p:attrNameLst>
                                          </p:cBhvr>
                                          <p:to>
                                            <p:strVal val="visible"/>
                                          </p:to>
                                        </p:set>
                                        <p:anim calcmode="lin" valueType="num">
                                          <p:cBhvr additive="base">
                                            <p:cTn id="11" dur="500" fill="hold"/>
                                            <p:tgtEl>
                                              <p:spTgt spid="49"/>
                                            </p:tgtEl>
                                            <p:attrNameLst>
                                              <p:attrName>ppt_x</p:attrName>
                                            </p:attrNameLst>
                                          </p:cBhvr>
                                          <p:tavLst>
                                            <p:tav tm="0">
                                              <p:val>
                                                <p:strVal val="1+#ppt_w/2"/>
                                              </p:val>
                                            </p:tav>
                                            <p:tav tm="100000">
                                              <p:val>
                                                <p:strVal val="#ppt_x"/>
                                              </p:val>
                                            </p:tav>
                                          </p:tavLst>
                                        </p:anim>
                                        <p:anim calcmode="lin" valueType="num">
                                          <p:cBhvr additive="base">
                                            <p:cTn id="12" dur="500" fill="hold"/>
                                            <p:tgtEl>
                                              <p:spTgt spid="49"/>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stCondLst>
                                        <p:cond delay="0"/>
                                      </p:stCondLst>
                                      <p:childTnLst>
                                        <p:set>
                                          <p:cBhvr>
                                            <p:cTn id="15" dur="1" fill="hold">
                                              <p:stCondLst>
                                                <p:cond delay="0"/>
                                              </p:stCondLst>
                                            </p:cTn>
                                            <p:tgtEl>
                                              <p:spTgt spid="50"/>
                                            </p:tgtEl>
                                            <p:attrNameLst>
                                              <p:attrName>style.visibility</p:attrName>
                                            </p:attrNameLst>
                                          </p:cBhvr>
                                          <p:to>
                                            <p:strVal val="visible"/>
                                          </p:to>
                                        </p:set>
                                        <p:anim calcmode="lin" valueType="num">
                                          <p:cBhvr additive="base">
                                            <p:cTn id="16" dur="500" fill="hold"/>
                                            <p:tgtEl>
                                              <p:spTgt spid="50"/>
                                            </p:tgtEl>
                                            <p:attrNameLst>
                                              <p:attrName>ppt_x</p:attrName>
                                            </p:attrNameLst>
                                          </p:cBhvr>
                                          <p:tavLst>
                                            <p:tav tm="0">
                                              <p:val>
                                                <p:strVal val="#ppt_x"/>
                                              </p:val>
                                            </p:tav>
                                            <p:tav tm="100000">
                                              <p:val>
                                                <p:strVal val="#ppt_x"/>
                                              </p:val>
                                            </p:tav>
                                          </p:tavLst>
                                        </p:anim>
                                        <p:anim calcmode="lin" valueType="num">
                                          <p:cBhvr additive="base">
                                            <p:cTn id="17" dur="500" fill="hold"/>
                                            <p:tgtEl>
                                              <p:spTgt spid="50"/>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51"/>
                                            </p:tgtEl>
                                            <p:attrNameLst>
                                              <p:attrName>style.visibility</p:attrName>
                                            </p:attrNameLst>
                                          </p:cBhvr>
                                          <p:to>
                                            <p:strVal val="visible"/>
                                          </p:to>
                                        </p:set>
                                        <p:anim calcmode="lin" valueType="num">
                                          <p:cBhvr>
                                            <p:cTn id="21" dur="500" fill="hold"/>
                                            <p:tgtEl>
                                              <p:spTgt spid="51"/>
                                            </p:tgtEl>
                                            <p:attrNameLst>
                                              <p:attrName>ppt_w</p:attrName>
                                            </p:attrNameLst>
                                          </p:cBhvr>
                                          <p:tavLst>
                                            <p:tav tm="0">
                                              <p:val>
                                                <p:fltVal val="0"/>
                                              </p:val>
                                            </p:tav>
                                            <p:tav tm="100000">
                                              <p:val>
                                                <p:strVal val="#ppt_w"/>
                                              </p:val>
                                            </p:tav>
                                          </p:tavLst>
                                        </p:anim>
                                        <p:anim calcmode="lin" valueType="num">
                                          <p:cBhvr>
                                            <p:cTn id="22" dur="500" fill="hold"/>
                                            <p:tgtEl>
                                              <p:spTgt spid="51"/>
                                            </p:tgtEl>
                                            <p:attrNameLst>
                                              <p:attrName>ppt_h</p:attrName>
                                            </p:attrNameLst>
                                          </p:cBhvr>
                                          <p:tavLst>
                                            <p:tav tm="0">
                                              <p:val>
                                                <p:fltVal val="0"/>
                                              </p:val>
                                            </p:tav>
                                            <p:tav tm="100000">
                                              <p:val>
                                                <p:strVal val="#ppt_h"/>
                                              </p:val>
                                            </p:tav>
                                          </p:tavLst>
                                        </p:anim>
                                        <p:animEffect transition="in" filter="fade">
                                          <p:cBhvr>
                                            <p:cTn id="23" dur="500"/>
                                            <p:tgtEl>
                                              <p:spTgt spid="51"/>
                                            </p:tgtEl>
                                          </p:cBhvr>
                                        </p:animEffect>
                                      </p:childTnLst>
                                    </p:cTn>
                                  </p:par>
                                  <p:par>
                                    <p:cTn id="24" presetID="53" presetClass="entr" presetSubtype="16" fill="hold" nodeType="withEffect">
                                      <p:stCondLst>
                                        <p:cond delay="0"/>
                                      </p:stCondLst>
                                      <p:childTnLst>
                                        <p:set>
                                          <p:cBhvr>
                                            <p:cTn id="25" dur="1" fill="hold">
                                              <p:stCondLst>
                                                <p:cond delay="0"/>
                                              </p:stCondLst>
                                            </p:cTn>
                                            <p:tgtEl>
                                              <p:spTgt spid="73"/>
                                            </p:tgtEl>
                                            <p:attrNameLst>
                                              <p:attrName>style.visibility</p:attrName>
                                            </p:attrNameLst>
                                          </p:cBhvr>
                                          <p:to>
                                            <p:strVal val="visible"/>
                                          </p:to>
                                        </p:set>
                                        <p:anim calcmode="lin" valueType="num">
                                          <p:cBhvr>
                                            <p:cTn id="26" dur="500" fill="hold"/>
                                            <p:tgtEl>
                                              <p:spTgt spid="73"/>
                                            </p:tgtEl>
                                            <p:attrNameLst>
                                              <p:attrName>ppt_w</p:attrName>
                                            </p:attrNameLst>
                                          </p:cBhvr>
                                          <p:tavLst>
                                            <p:tav tm="0">
                                              <p:val>
                                                <p:fltVal val="0"/>
                                              </p:val>
                                            </p:tav>
                                            <p:tav tm="100000">
                                              <p:val>
                                                <p:strVal val="#ppt_w"/>
                                              </p:val>
                                            </p:tav>
                                          </p:tavLst>
                                        </p:anim>
                                        <p:anim calcmode="lin" valueType="num">
                                          <p:cBhvr>
                                            <p:cTn id="27" dur="500" fill="hold"/>
                                            <p:tgtEl>
                                              <p:spTgt spid="73"/>
                                            </p:tgtEl>
                                            <p:attrNameLst>
                                              <p:attrName>ppt_h</p:attrName>
                                            </p:attrNameLst>
                                          </p:cBhvr>
                                          <p:tavLst>
                                            <p:tav tm="0">
                                              <p:val>
                                                <p:fltVal val="0"/>
                                              </p:val>
                                            </p:tav>
                                            <p:tav tm="100000">
                                              <p:val>
                                                <p:strVal val="#ppt_h"/>
                                              </p:val>
                                            </p:tav>
                                          </p:tavLst>
                                        </p:anim>
                                        <p:animEffect transition="in" filter="fade">
                                          <p:cBhvr>
                                            <p:cTn id="28" dur="500"/>
                                            <p:tgtEl>
                                              <p:spTgt spid="73"/>
                                            </p:tgtEl>
                                          </p:cBhvr>
                                        </p:animEffect>
                                      </p:childTnLst>
                                    </p:cTn>
                                  </p:par>
                                  <p:par>
                                    <p:cTn id="29" presetID="2" presetClass="entr" presetSubtype="2"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anim calcmode="lin" valueType="num">
                                          <p:cBhvr additive="base">
                                            <p:cTn id="31" dur="500" fill="hold"/>
                                            <p:tgtEl>
                                              <p:spTgt spid="33"/>
                                            </p:tgtEl>
                                            <p:attrNameLst>
                                              <p:attrName>ppt_x</p:attrName>
                                            </p:attrNameLst>
                                          </p:cBhvr>
                                          <p:tavLst>
                                            <p:tav tm="0">
                                              <p:val>
                                                <p:strVal val="1+#ppt_w/2"/>
                                              </p:val>
                                            </p:tav>
                                            <p:tav tm="100000">
                                              <p:val>
                                                <p:strVal val="#ppt_x"/>
                                              </p:val>
                                            </p:tav>
                                          </p:tavLst>
                                        </p:anim>
                                        <p:anim calcmode="lin" valueType="num">
                                          <p:cBhvr additive="base">
                                            <p:cTn id="32" dur="500" fill="hold"/>
                                            <p:tgtEl>
                                              <p:spTgt spid="33"/>
                                            </p:tgtEl>
                                            <p:attrNameLst>
                                              <p:attrName>ppt_y</p:attrName>
                                            </p:attrNameLst>
                                          </p:cBhvr>
                                          <p:tavLst>
                                            <p:tav tm="0">
                                              <p:val>
                                                <p:strVal val="#ppt_y"/>
                                              </p:val>
                                            </p:tav>
                                            <p:tav tm="100000">
                                              <p:val>
                                                <p:strVal val="#ppt_y"/>
                                              </p:val>
                                            </p:tav>
                                          </p:tavLst>
                                        </p:anim>
                                      </p:childTnLst>
                                    </p:cTn>
                                  </p:par>
                                </p:childTnLst>
                              </p:cTn>
                            </p:par>
                            <p:par>
                              <p:cTn id="33" fill="hold">
                                <p:stCondLst>
                                  <p:cond delay="1500"/>
                                </p:stCondLst>
                                <p:childTnLst>
                                  <p:par>
                                    <p:cTn id="34" presetID="42" presetClass="entr" presetSubtype="0" fill="hold" grpId="0" nodeType="afterEffect">
                                      <p:stCondLst>
                                        <p:cond delay="0"/>
                                      </p:stCondLst>
                                      <p:childTnLst>
                                        <p:set>
                                          <p:cBhvr>
                                            <p:cTn id="35" dur="1" fill="hold">
                                              <p:stCondLst>
                                                <p:cond delay="0"/>
                                              </p:stCondLst>
                                            </p:cTn>
                                            <p:tgtEl>
                                              <p:spTgt spid="62"/>
                                            </p:tgtEl>
                                            <p:attrNameLst>
                                              <p:attrName>style.visibility</p:attrName>
                                            </p:attrNameLst>
                                          </p:cBhvr>
                                          <p:to>
                                            <p:strVal val="visible"/>
                                          </p:to>
                                        </p:set>
                                        <p:animEffect transition="in" filter="fade">
                                          <p:cBhvr>
                                            <p:cTn id="36" dur="1000"/>
                                            <p:tgtEl>
                                              <p:spTgt spid="62"/>
                                            </p:tgtEl>
                                          </p:cBhvr>
                                        </p:animEffect>
                                        <p:anim calcmode="lin" valueType="num">
                                          <p:cBhvr>
                                            <p:cTn id="37" dur="1000" fill="hold"/>
                                            <p:tgtEl>
                                              <p:spTgt spid="62"/>
                                            </p:tgtEl>
                                            <p:attrNameLst>
                                              <p:attrName>ppt_x</p:attrName>
                                            </p:attrNameLst>
                                          </p:cBhvr>
                                          <p:tavLst>
                                            <p:tav tm="0">
                                              <p:val>
                                                <p:strVal val="#ppt_x"/>
                                              </p:val>
                                            </p:tav>
                                            <p:tav tm="100000">
                                              <p:val>
                                                <p:strVal val="#ppt_x"/>
                                              </p:val>
                                            </p:tav>
                                          </p:tavLst>
                                        </p:anim>
                                        <p:anim calcmode="lin" valueType="num">
                                          <p:cBhvr>
                                            <p:cTn id="38" dur="1000" fill="hold"/>
                                            <p:tgtEl>
                                              <p:spTgt spid="62"/>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75"/>
                                            </p:tgtEl>
                                            <p:attrNameLst>
                                              <p:attrName>style.visibility</p:attrName>
                                            </p:attrNameLst>
                                          </p:cBhvr>
                                          <p:to>
                                            <p:strVal val="visible"/>
                                          </p:to>
                                        </p:set>
                                        <p:animEffect transition="in" filter="fade">
                                          <p:cBhvr>
                                            <p:cTn id="41" dur="1000"/>
                                            <p:tgtEl>
                                              <p:spTgt spid="75"/>
                                            </p:tgtEl>
                                          </p:cBhvr>
                                        </p:animEffect>
                                        <p:anim calcmode="lin" valueType="num">
                                          <p:cBhvr>
                                            <p:cTn id="42" dur="1000" fill="hold"/>
                                            <p:tgtEl>
                                              <p:spTgt spid="75"/>
                                            </p:tgtEl>
                                            <p:attrNameLst>
                                              <p:attrName>ppt_x</p:attrName>
                                            </p:attrNameLst>
                                          </p:cBhvr>
                                          <p:tavLst>
                                            <p:tav tm="0">
                                              <p:val>
                                                <p:strVal val="#ppt_x"/>
                                              </p:val>
                                            </p:tav>
                                            <p:tav tm="100000">
                                              <p:val>
                                                <p:strVal val="#ppt_x"/>
                                              </p:val>
                                            </p:tav>
                                          </p:tavLst>
                                        </p:anim>
                                        <p:anim calcmode="lin" valueType="num">
                                          <p:cBhvr>
                                            <p:cTn id="43" dur="1000" fill="hold"/>
                                            <p:tgtEl>
                                              <p:spTgt spid="75"/>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94"/>
                                            </p:tgtEl>
                                            <p:attrNameLst>
                                              <p:attrName>style.visibility</p:attrName>
                                            </p:attrNameLst>
                                          </p:cBhvr>
                                          <p:to>
                                            <p:strVal val="visible"/>
                                          </p:to>
                                        </p:set>
                                        <p:animEffect transition="in" filter="fade">
                                          <p:cBhvr>
                                            <p:cTn id="46" dur="1000"/>
                                            <p:tgtEl>
                                              <p:spTgt spid="94"/>
                                            </p:tgtEl>
                                          </p:cBhvr>
                                        </p:animEffect>
                                        <p:anim calcmode="lin" valueType="num">
                                          <p:cBhvr>
                                            <p:cTn id="47" dur="1000" fill="hold"/>
                                            <p:tgtEl>
                                              <p:spTgt spid="94"/>
                                            </p:tgtEl>
                                            <p:attrNameLst>
                                              <p:attrName>ppt_x</p:attrName>
                                            </p:attrNameLst>
                                          </p:cBhvr>
                                          <p:tavLst>
                                            <p:tav tm="0">
                                              <p:val>
                                                <p:strVal val="#ppt_x"/>
                                              </p:val>
                                            </p:tav>
                                            <p:tav tm="100000">
                                              <p:val>
                                                <p:strVal val="#ppt_x"/>
                                              </p:val>
                                            </p:tav>
                                          </p:tavLst>
                                        </p:anim>
                                        <p:anim calcmode="lin" valueType="num">
                                          <p:cBhvr>
                                            <p:cTn id="48" dur="1000" fill="hold"/>
                                            <p:tgtEl>
                                              <p:spTgt spid="94"/>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95"/>
                                            </p:tgtEl>
                                            <p:attrNameLst>
                                              <p:attrName>style.visibility</p:attrName>
                                            </p:attrNameLst>
                                          </p:cBhvr>
                                          <p:to>
                                            <p:strVal val="visible"/>
                                          </p:to>
                                        </p:set>
                                        <p:animEffect transition="in" filter="fade">
                                          <p:cBhvr>
                                            <p:cTn id="51" dur="1000"/>
                                            <p:tgtEl>
                                              <p:spTgt spid="95"/>
                                            </p:tgtEl>
                                          </p:cBhvr>
                                        </p:animEffect>
                                        <p:anim calcmode="lin" valueType="num">
                                          <p:cBhvr>
                                            <p:cTn id="52" dur="1000" fill="hold"/>
                                            <p:tgtEl>
                                              <p:spTgt spid="95"/>
                                            </p:tgtEl>
                                            <p:attrNameLst>
                                              <p:attrName>ppt_x</p:attrName>
                                            </p:attrNameLst>
                                          </p:cBhvr>
                                          <p:tavLst>
                                            <p:tav tm="0">
                                              <p:val>
                                                <p:strVal val="#ppt_x"/>
                                              </p:val>
                                            </p:tav>
                                            <p:tav tm="100000">
                                              <p:val>
                                                <p:strVal val="#ppt_x"/>
                                              </p:val>
                                            </p:tav>
                                          </p:tavLst>
                                        </p:anim>
                                        <p:anim calcmode="lin" valueType="num">
                                          <p:cBhvr>
                                            <p:cTn id="53" dur="1000" fill="hold"/>
                                            <p:tgtEl>
                                              <p:spTgt spid="95"/>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99"/>
                                            </p:tgtEl>
                                            <p:attrNameLst>
                                              <p:attrName>style.visibility</p:attrName>
                                            </p:attrNameLst>
                                          </p:cBhvr>
                                          <p:to>
                                            <p:strVal val="visible"/>
                                          </p:to>
                                        </p:set>
                                        <p:animEffect transition="in" filter="fade">
                                          <p:cBhvr>
                                            <p:cTn id="56" dur="1000"/>
                                            <p:tgtEl>
                                              <p:spTgt spid="99"/>
                                            </p:tgtEl>
                                          </p:cBhvr>
                                        </p:animEffect>
                                        <p:anim calcmode="lin" valueType="num">
                                          <p:cBhvr>
                                            <p:cTn id="57" dur="1000" fill="hold"/>
                                            <p:tgtEl>
                                              <p:spTgt spid="99"/>
                                            </p:tgtEl>
                                            <p:attrNameLst>
                                              <p:attrName>ppt_x</p:attrName>
                                            </p:attrNameLst>
                                          </p:cBhvr>
                                          <p:tavLst>
                                            <p:tav tm="0">
                                              <p:val>
                                                <p:strVal val="#ppt_x"/>
                                              </p:val>
                                            </p:tav>
                                            <p:tav tm="100000">
                                              <p:val>
                                                <p:strVal val="#ppt_x"/>
                                              </p:val>
                                            </p:tav>
                                          </p:tavLst>
                                        </p:anim>
                                        <p:anim calcmode="lin" valueType="num">
                                          <p:cBhvr>
                                            <p:cTn id="58" dur="1000" fill="hold"/>
                                            <p:tgtEl>
                                              <p:spTgt spid="99"/>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102"/>
                                            </p:tgtEl>
                                            <p:attrNameLst>
                                              <p:attrName>style.visibility</p:attrName>
                                            </p:attrNameLst>
                                          </p:cBhvr>
                                          <p:to>
                                            <p:strVal val="visible"/>
                                          </p:to>
                                        </p:set>
                                        <p:animEffect transition="in" filter="fade">
                                          <p:cBhvr>
                                            <p:cTn id="61" dur="1000"/>
                                            <p:tgtEl>
                                              <p:spTgt spid="102"/>
                                            </p:tgtEl>
                                          </p:cBhvr>
                                        </p:animEffect>
                                        <p:anim calcmode="lin" valueType="num">
                                          <p:cBhvr>
                                            <p:cTn id="62" dur="1000" fill="hold"/>
                                            <p:tgtEl>
                                              <p:spTgt spid="102"/>
                                            </p:tgtEl>
                                            <p:attrNameLst>
                                              <p:attrName>ppt_x</p:attrName>
                                            </p:attrNameLst>
                                          </p:cBhvr>
                                          <p:tavLst>
                                            <p:tav tm="0">
                                              <p:val>
                                                <p:strVal val="#ppt_x"/>
                                              </p:val>
                                            </p:tav>
                                            <p:tav tm="100000">
                                              <p:val>
                                                <p:strVal val="#ppt_x"/>
                                              </p:val>
                                            </p:tav>
                                          </p:tavLst>
                                        </p:anim>
                                        <p:anim calcmode="lin" valueType="num">
                                          <p:cBhvr>
                                            <p:cTn id="63" dur="1000" fill="hold"/>
                                            <p:tgtEl>
                                              <p:spTgt spid="102"/>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103"/>
                                            </p:tgtEl>
                                            <p:attrNameLst>
                                              <p:attrName>style.visibility</p:attrName>
                                            </p:attrNameLst>
                                          </p:cBhvr>
                                          <p:to>
                                            <p:strVal val="visible"/>
                                          </p:to>
                                        </p:set>
                                        <p:animEffect transition="in" filter="fade">
                                          <p:cBhvr>
                                            <p:cTn id="66" dur="1000"/>
                                            <p:tgtEl>
                                              <p:spTgt spid="103"/>
                                            </p:tgtEl>
                                          </p:cBhvr>
                                        </p:animEffect>
                                        <p:anim calcmode="lin" valueType="num">
                                          <p:cBhvr>
                                            <p:cTn id="67" dur="1000" fill="hold"/>
                                            <p:tgtEl>
                                              <p:spTgt spid="103"/>
                                            </p:tgtEl>
                                            <p:attrNameLst>
                                              <p:attrName>ppt_x</p:attrName>
                                            </p:attrNameLst>
                                          </p:cBhvr>
                                          <p:tavLst>
                                            <p:tav tm="0">
                                              <p:val>
                                                <p:strVal val="#ppt_x"/>
                                              </p:val>
                                            </p:tav>
                                            <p:tav tm="100000">
                                              <p:val>
                                                <p:strVal val="#ppt_x"/>
                                              </p:val>
                                            </p:tav>
                                          </p:tavLst>
                                        </p:anim>
                                        <p:anim calcmode="lin" valueType="num">
                                          <p:cBhvr>
                                            <p:cTn id="68" dur="1000" fill="hold"/>
                                            <p:tgtEl>
                                              <p:spTgt spid="103"/>
                                            </p:tgtEl>
                                            <p:attrNameLst>
                                              <p:attrName>ppt_y</p:attrName>
                                            </p:attrNameLst>
                                          </p:cBhvr>
                                          <p:tavLst>
                                            <p:tav tm="0">
                                              <p:val>
                                                <p:strVal val="#ppt_y+.1"/>
                                              </p:val>
                                            </p:tav>
                                            <p:tav tm="100000">
                                              <p:val>
                                                <p:strVal val="#ppt_y"/>
                                              </p:val>
                                            </p:tav>
                                          </p:tavLst>
                                        </p:anim>
                                      </p:childTnLst>
                                    </p:cTn>
                                  </p:par>
                                  <p:par>
                                    <p:cTn id="69" presetID="42" presetClass="entr" presetSubtype="0" fill="hold" grpId="0" nodeType="withEffect">
                                      <p:stCondLst>
                                        <p:cond delay="0"/>
                                      </p:stCondLst>
                                      <p:childTnLst>
                                        <p:set>
                                          <p:cBhvr>
                                            <p:cTn id="70" dur="1" fill="hold">
                                              <p:stCondLst>
                                                <p:cond delay="0"/>
                                              </p:stCondLst>
                                            </p:cTn>
                                            <p:tgtEl>
                                              <p:spTgt spid="109"/>
                                            </p:tgtEl>
                                            <p:attrNameLst>
                                              <p:attrName>style.visibility</p:attrName>
                                            </p:attrNameLst>
                                          </p:cBhvr>
                                          <p:to>
                                            <p:strVal val="visible"/>
                                          </p:to>
                                        </p:set>
                                        <p:animEffect transition="in" filter="fade">
                                          <p:cBhvr>
                                            <p:cTn id="71" dur="1000"/>
                                            <p:tgtEl>
                                              <p:spTgt spid="109"/>
                                            </p:tgtEl>
                                          </p:cBhvr>
                                        </p:animEffect>
                                        <p:anim calcmode="lin" valueType="num">
                                          <p:cBhvr>
                                            <p:cTn id="72" dur="1000" fill="hold"/>
                                            <p:tgtEl>
                                              <p:spTgt spid="109"/>
                                            </p:tgtEl>
                                            <p:attrNameLst>
                                              <p:attrName>ppt_x</p:attrName>
                                            </p:attrNameLst>
                                          </p:cBhvr>
                                          <p:tavLst>
                                            <p:tav tm="0">
                                              <p:val>
                                                <p:strVal val="#ppt_x"/>
                                              </p:val>
                                            </p:tav>
                                            <p:tav tm="100000">
                                              <p:val>
                                                <p:strVal val="#ppt_x"/>
                                              </p:val>
                                            </p:tav>
                                          </p:tavLst>
                                        </p:anim>
                                        <p:anim calcmode="lin" valueType="num">
                                          <p:cBhvr>
                                            <p:cTn id="73" dur="1000" fill="hold"/>
                                            <p:tgtEl>
                                              <p:spTgt spid="109"/>
                                            </p:tgtEl>
                                            <p:attrNameLst>
                                              <p:attrName>ppt_y</p:attrName>
                                            </p:attrNameLst>
                                          </p:cBhvr>
                                          <p:tavLst>
                                            <p:tav tm="0">
                                              <p:val>
                                                <p:strVal val="#ppt_y+.1"/>
                                              </p:val>
                                            </p:tav>
                                            <p:tav tm="100000">
                                              <p:val>
                                                <p:strVal val="#ppt_y"/>
                                              </p:val>
                                            </p:tav>
                                          </p:tavLst>
                                        </p:anim>
                                      </p:childTnLst>
                                    </p:cTn>
                                  </p:par>
                                  <p:par>
                                    <p:cTn id="74" presetID="42" presetClass="entr" presetSubtype="0" fill="hold" grpId="0" nodeType="withEffect">
                                      <p:stCondLst>
                                        <p:cond delay="0"/>
                                      </p:stCondLst>
                                      <p:childTnLst>
                                        <p:set>
                                          <p:cBhvr>
                                            <p:cTn id="75" dur="1" fill="hold">
                                              <p:stCondLst>
                                                <p:cond delay="0"/>
                                              </p:stCondLst>
                                            </p:cTn>
                                            <p:tgtEl>
                                              <p:spTgt spid="111"/>
                                            </p:tgtEl>
                                            <p:attrNameLst>
                                              <p:attrName>style.visibility</p:attrName>
                                            </p:attrNameLst>
                                          </p:cBhvr>
                                          <p:to>
                                            <p:strVal val="visible"/>
                                          </p:to>
                                        </p:set>
                                        <p:animEffect transition="in" filter="fade">
                                          <p:cBhvr>
                                            <p:cTn id="76" dur="1000"/>
                                            <p:tgtEl>
                                              <p:spTgt spid="111"/>
                                            </p:tgtEl>
                                          </p:cBhvr>
                                        </p:animEffect>
                                        <p:anim calcmode="lin" valueType="num">
                                          <p:cBhvr>
                                            <p:cTn id="77" dur="1000" fill="hold"/>
                                            <p:tgtEl>
                                              <p:spTgt spid="111"/>
                                            </p:tgtEl>
                                            <p:attrNameLst>
                                              <p:attrName>ppt_x</p:attrName>
                                            </p:attrNameLst>
                                          </p:cBhvr>
                                          <p:tavLst>
                                            <p:tav tm="0">
                                              <p:val>
                                                <p:strVal val="#ppt_x"/>
                                              </p:val>
                                            </p:tav>
                                            <p:tav tm="100000">
                                              <p:val>
                                                <p:strVal val="#ppt_x"/>
                                              </p:val>
                                            </p:tav>
                                          </p:tavLst>
                                        </p:anim>
                                        <p:anim calcmode="lin" valueType="num">
                                          <p:cBhvr>
                                            <p:cTn id="78" dur="1000" fill="hold"/>
                                            <p:tgtEl>
                                              <p:spTgt spid="1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62" grpId="0" animBg="1"/>
          <p:bldP spid="75" grpId="0" animBg="1"/>
          <p:bldP spid="94" grpId="0" animBg="1"/>
          <p:bldP spid="95" grpId="0"/>
          <p:bldP spid="99" grpId="0"/>
          <p:bldP spid="102" grpId="0"/>
          <p:bldP spid="103" grpId="0"/>
          <p:bldP spid="109" grpId="0"/>
          <p:bldP spid="111" grpId="0"/>
          <p:bldP spid="50" grpId="0"/>
        </p:bldLst>
      </p:timing>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hape 2022"/>
          <p:cNvSpPr txBox="1"/>
          <p:nvPr/>
        </p:nvSpPr>
        <p:spPr>
          <a:xfrm rot="10800000" flipV="1">
            <a:off x="772974" y="998194"/>
            <a:ext cx="3150953" cy="400110"/>
          </a:xfrm>
          <a:prstGeom prst="rect">
            <a:avLst/>
          </a:prstGeom>
          <a:noFill/>
        </p:spPr>
        <p:txBody>
          <a:bodyPr wrap="square" rtlCol="0">
            <a:spAutoFit/>
          </a:bodyPr>
          <a:lstStyle>
            <a:defPPr>
              <a:defRPr lang="zh-CN"/>
            </a:defPPr>
            <a:lvl1pPr marL="0" marR="0" lvl="0" indent="0" algn="ctr" defTabSz="914400" eaLnBrk="1" fontAlgn="auto" latinLnBrk="0" hangingPunct="1">
              <a:lnSpc>
                <a:spcPct val="100000"/>
              </a:lnSpc>
              <a:spcBef>
                <a:spcPts val="0"/>
              </a:spcBef>
              <a:spcAft>
                <a:spcPts val="0"/>
              </a:spcAft>
              <a:buClrTx/>
              <a:buSzTx/>
              <a:buFontTx/>
              <a:buNone/>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cs typeface="+mn-cs"/>
                <a:sym typeface="Bebas Neue"/>
              </a:defRPr>
            </a:lvl2pPr>
            <a:lvl3pPr defTabSz="609600">
              <a:defRPr sz="2665">
                <a:solidFill>
                  <a:srgbClr val="3A5063"/>
                </a:solidFill>
                <a:uFill>
                  <a:solidFill>
                    <a:srgbClr val="3A5063"/>
                  </a:solidFill>
                </a:uFill>
                <a:latin typeface="+mn-lt"/>
                <a:ea typeface="+mn-ea"/>
                <a:cs typeface="+mn-cs"/>
                <a:sym typeface="Bebas Neue"/>
              </a:defRPr>
            </a:lvl3pPr>
            <a:lvl4pPr defTabSz="609600">
              <a:defRPr sz="2665">
                <a:solidFill>
                  <a:srgbClr val="3A5063"/>
                </a:solidFill>
                <a:uFill>
                  <a:solidFill>
                    <a:srgbClr val="3A5063"/>
                  </a:solidFill>
                </a:uFill>
                <a:latin typeface="+mn-lt"/>
                <a:ea typeface="+mn-ea"/>
                <a:cs typeface="+mn-cs"/>
                <a:sym typeface="Bebas Neue"/>
              </a:defRPr>
            </a:lvl4pPr>
            <a:lvl5pPr defTabSz="609600">
              <a:defRPr sz="2665">
                <a:solidFill>
                  <a:srgbClr val="3A5063"/>
                </a:solidFill>
                <a:uFill>
                  <a:solidFill>
                    <a:srgbClr val="3A5063"/>
                  </a:solidFill>
                </a:uFill>
                <a:latin typeface="+mn-lt"/>
                <a:ea typeface="+mn-ea"/>
                <a:cs typeface="+mn-cs"/>
                <a:sym typeface="Bebas Neue"/>
              </a:defRPr>
            </a:lvl5pPr>
            <a:lvl6pPr defTabSz="609600">
              <a:defRPr sz="2665">
                <a:solidFill>
                  <a:srgbClr val="3A5063"/>
                </a:solidFill>
                <a:uFill>
                  <a:solidFill>
                    <a:srgbClr val="3A5063"/>
                  </a:solidFill>
                </a:uFill>
                <a:latin typeface="+mn-lt"/>
                <a:ea typeface="+mn-ea"/>
                <a:cs typeface="+mn-cs"/>
                <a:sym typeface="Bebas Neue"/>
              </a:defRPr>
            </a:lvl6pPr>
            <a:lvl7pPr defTabSz="609600">
              <a:defRPr sz="2665">
                <a:solidFill>
                  <a:srgbClr val="3A5063"/>
                </a:solidFill>
                <a:uFill>
                  <a:solidFill>
                    <a:srgbClr val="3A5063"/>
                  </a:solidFill>
                </a:uFill>
                <a:latin typeface="+mn-lt"/>
                <a:ea typeface="+mn-ea"/>
                <a:cs typeface="+mn-cs"/>
                <a:sym typeface="Bebas Neue"/>
              </a:defRPr>
            </a:lvl7pPr>
            <a:lvl8pPr defTabSz="609600">
              <a:defRPr sz="2665">
                <a:solidFill>
                  <a:srgbClr val="3A5063"/>
                </a:solidFill>
                <a:uFill>
                  <a:solidFill>
                    <a:srgbClr val="3A5063"/>
                  </a:solidFill>
                </a:uFill>
                <a:latin typeface="+mn-lt"/>
                <a:ea typeface="+mn-ea"/>
                <a:cs typeface="+mn-cs"/>
                <a:sym typeface="Bebas Neue"/>
              </a:defRPr>
            </a:lvl8pPr>
            <a:lvl9pPr defTabSz="609600">
              <a:defRPr sz="2665">
                <a:solidFill>
                  <a:srgbClr val="3A5063"/>
                </a:solidFill>
                <a:uFill>
                  <a:solidFill>
                    <a:srgbClr val="3A5063"/>
                  </a:solidFill>
                </a:uFill>
                <a:latin typeface="+mn-lt"/>
                <a:ea typeface="+mn-ea"/>
                <a:cs typeface="+mn-cs"/>
                <a:sym typeface="Bebas Neue"/>
              </a:defRPr>
            </a:lvl9pPr>
          </a:lstStyle>
          <a:p>
            <a:pPr algn="l"/>
            <a:r>
              <a:rPr lang="zh-CN" altLang="en-US" dirty="0"/>
              <a:t>三、课程团队 </a:t>
            </a:r>
            <a:r>
              <a:rPr lang="en-US" altLang="zh-CN" dirty="0"/>
              <a:t>10</a:t>
            </a:r>
            <a:r>
              <a:rPr lang="zh-CN" altLang="en-US" dirty="0"/>
              <a:t>分</a:t>
            </a:r>
            <a:endParaRPr lang="zh-CN" altLang="en-US" dirty="0"/>
          </a:p>
        </p:txBody>
      </p:sp>
      <p:sp>
        <p:nvSpPr>
          <p:cNvPr id="62" name="圆角矩形 2"/>
          <p:cNvSpPr/>
          <p:nvPr/>
        </p:nvSpPr>
        <p:spPr>
          <a:xfrm>
            <a:off x="4369079" y="2283718"/>
            <a:ext cx="2003121" cy="1310544"/>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76953 w 4325425"/>
              <a:gd name="connsiteY0-126" fmla="*/ 756084 h 2410587"/>
              <a:gd name="connsiteX1-127" fmla="*/ 833037 w 4325425"/>
              <a:gd name="connsiteY1-128" fmla="*/ 0 h 2410587"/>
              <a:gd name="connsiteX2-129" fmla="*/ 3569341 w 4325425"/>
              <a:gd name="connsiteY2-130" fmla="*/ 0 h 2410587"/>
              <a:gd name="connsiteX3-131" fmla="*/ 4325425 w 4325425"/>
              <a:gd name="connsiteY3-132" fmla="*/ 756084 h 2410587"/>
              <a:gd name="connsiteX4-133" fmla="*/ 4325425 w 4325425"/>
              <a:gd name="connsiteY4-134" fmla="*/ 756084 h 2410587"/>
              <a:gd name="connsiteX5-135" fmla="*/ 3569341 w 4325425"/>
              <a:gd name="connsiteY5-136" fmla="*/ 1512168 h 2410587"/>
              <a:gd name="connsiteX6-137" fmla="*/ 833037 w 4325425"/>
              <a:gd name="connsiteY6-138" fmla="*/ 1512168 h 2410587"/>
              <a:gd name="connsiteX7-139" fmla="*/ 55248 w 4325425"/>
              <a:gd name="connsiteY7-140" fmla="*/ 2410587 h 2410587"/>
              <a:gd name="connsiteX8-141" fmla="*/ 76953 w 4325425"/>
              <a:gd name="connsiteY8-142" fmla="*/ 756084 h 2410587"/>
              <a:gd name="connsiteX0-143" fmla="*/ 76954 w 4325426"/>
              <a:gd name="connsiteY0-144" fmla="*/ 756084 h 2713188"/>
              <a:gd name="connsiteX1-145" fmla="*/ 833038 w 4325426"/>
              <a:gd name="connsiteY1-146" fmla="*/ 0 h 2713188"/>
              <a:gd name="connsiteX2-147" fmla="*/ 3569342 w 4325426"/>
              <a:gd name="connsiteY2-148" fmla="*/ 0 h 2713188"/>
              <a:gd name="connsiteX3-149" fmla="*/ 4325426 w 4325426"/>
              <a:gd name="connsiteY3-150" fmla="*/ 756084 h 2713188"/>
              <a:gd name="connsiteX4-151" fmla="*/ 4325426 w 4325426"/>
              <a:gd name="connsiteY4-152" fmla="*/ 756084 h 2713188"/>
              <a:gd name="connsiteX5-153" fmla="*/ 3569342 w 4325426"/>
              <a:gd name="connsiteY5-154" fmla="*/ 1512168 h 2713188"/>
              <a:gd name="connsiteX6-155" fmla="*/ 833038 w 4325426"/>
              <a:gd name="connsiteY6-156" fmla="*/ 1512168 h 2713188"/>
              <a:gd name="connsiteX7-157" fmla="*/ 55249 w 4325426"/>
              <a:gd name="connsiteY7-158" fmla="*/ 2713188 h 2713188"/>
              <a:gd name="connsiteX8-159" fmla="*/ 76954 w 4325426"/>
              <a:gd name="connsiteY8-160" fmla="*/ 756084 h 271318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25426" h="2713188">
                <a:moveTo>
                  <a:pt x="76954" y="756084"/>
                </a:moveTo>
                <a:cubicBezTo>
                  <a:pt x="206586" y="303886"/>
                  <a:pt x="415464" y="0"/>
                  <a:pt x="833038" y="0"/>
                </a:cubicBezTo>
                <a:lnTo>
                  <a:pt x="3569342" y="0"/>
                </a:lnTo>
                <a:cubicBezTo>
                  <a:pt x="3986916" y="0"/>
                  <a:pt x="4325426" y="338510"/>
                  <a:pt x="4325426" y="756084"/>
                </a:cubicBezTo>
                <a:lnTo>
                  <a:pt x="4325426" y="756084"/>
                </a:lnTo>
                <a:cubicBezTo>
                  <a:pt x="4325426" y="1173658"/>
                  <a:pt x="3986916" y="1512168"/>
                  <a:pt x="3569342" y="1512168"/>
                </a:cubicBezTo>
                <a:lnTo>
                  <a:pt x="833038" y="1512168"/>
                </a:lnTo>
                <a:cubicBezTo>
                  <a:pt x="290559" y="1484577"/>
                  <a:pt x="48259" y="2689573"/>
                  <a:pt x="55249" y="2713188"/>
                </a:cubicBezTo>
                <a:cubicBezTo>
                  <a:pt x="11034" y="2573541"/>
                  <a:pt x="-52678" y="1208282"/>
                  <a:pt x="76954"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94" name="圆角矩形 2"/>
          <p:cNvSpPr/>
          <p:nvPr/>
        </p:nvSpPr>
        <p:spPr>
          <a:xfrm flipH="1">
            <a:off x="2339233" y="2835625"/>
            <a:ext cx="2003120" cy="1164379"/>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76953 w 4325425"/>
              <a:gd name="connsiteY0-126" fmla="*/ 756084 h 2410587"/>
              <a:gd name="connsiteX1-127" fmla="*/ 833037 w 4325425"/>
              <a:gd name="connsiteY1-128" fmla="*/ 0 h 2410587"/>
              <a:gd name="connsiteX2-129" fmla="*/ 3569341 w 4325425"/>
              <a:gd name="connsiteY2-130" fmla="*/ 0 h 2410587"/>
              <a:gd name="connsiteX3-131" fmla="*/ 4325425 w 4325425"/>
              <a:gd name="connsiteY3-132" fmla="*/ 756084 h 2410587"/>
              <a:gd name="connsiteX4-133" fmla="*/ 4325425 w 4325425"/>
              <a:gd name="connsiteY4-134" fmla="*/ 756084 h 2410587"/>
              <a:gd name="connsiteX5-135" fmla="*/ 3569341 w 4325425"/>
              <a:gd name="connsiteY5-136" fmla="*/ 1512168 h 2410587"/>
              <a:gd name="connsiteX6-137" fmla="*/ 833037 w 4325425"/>
              <a:gd name="connsiteY6-138" fmla="*/ 1512168 h 2410587"/>
              <a:gd name="connsiteX7-139" fmla="*/ 55248 w 4325425"/>
              <a:gd name="connsiteY7-140" fmla="*/ 2410587 h 2410587"/>
              <a:gd name="connsiteX8-141" fmla="*/ 76953 w 4325425"/>
              <a:gd name="connsiteY8-142" fmla="*/ 756084 h 241058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25425" h="2410587">
                <a:moveTo>
                  <a:pt x="76953" y="756084"/>
                </a:moveTo>
                <a:cubicBezTo>
                  <a:pt x="206584" y="354320"/>
                  <a:pt x="415463" y="0"/>
                  <a:pt x="833037" y="0"/>
                </a:cubicBezTo>
                <a:lnTo>
                  <a:pt x="3569341" y="0"/>
                </a:lnTo>
                <a:cubicBezTo>
                  <a:pt x="3986915" y="0"/>
                  <a:pt x="4325425" y="338510"/>
                  <a:pt x="4325425" y="756084"/>
                </a:cubicBezTo>
                <a:lnTo>
                  <a:pt x="4325425" y="756084"/>
                </a:lnTo>
                <a:cubicBezTo>
                  <a:pt x="4325425" y="1173658"/>
                  <a:pt x="3986915" y="1512168"/>
                  <a:pt x="3569341" y="1512168"/>
                </a:cubicBezTo>
                <a:lnTo>
                  <a:pt x="833037" y="1512168"/>
                </a:lnTo>
                <a:cubicBezTo>
                  <a:pt x="290558" y="1484577"/>
                  <a:pt x="48258" y="2386972"/>
                  <a:pt x="55248" y="2410587"/>
                </a:cubicBezTo>
                <a:cubicBezTo>
                  <a:pt x="11033" y="2270940"/>
                  <a:pt x="-52678" y="1157848"/>
                  <a:pt x="76953"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95" name="TextBox 45"/>
          <p:cNvSpPr txBox="1"/>
          <p:nvPr/>
        </p:nvSpPr>
        <p:spPr>
          <a:xfrm>
            <a:off x="2497183" y="2960707"/>
            <a:ext cx="1731832" cy="380810"/>
          </a:xfrm>
          <a:prstGeom prst="rect">
            <a:avLst/>
          </a:prstGeom>
          <a:noFill/>
        </p:spPr>
        <p:txBody>
          <a:bodyPr wrap="square" rtlCol="0">
            <a:spAutoFit/>
          </a:bodyPr>
          <a:lstStyle>
            <a:defPPr>
              <a:defRPr lang="zh-CN"/>
            </a:defPPr>
            <a:lvl1pPr>
              <a:lnSpc>
                <a:spcPct val="130000"/>
              </a:lnSpc>
              <a:defRPr sz="1600" kern="0">
                <a:solidFill>
                  <a:sysClr val="window" lastClr="FFFFFF"/>
                </a:solidFill>
                <a:cs typeface="+mn-ea"/>
              </a:defRPr>
            </a:lvl1pPr>
          </a:lstStyle>
          <a:p>
            <a:r>
              <a:rPr lang="en-US" altLang="zh-CN" dirty="0"/>
              <a:t>3-2 </a:t>
            </a:r>
            <a:r>
              <a:rPr lang="zh-CN" altLang="en-US" dirty="0"/>
              <a:t>团队（</a:t>
            </a:r>
            <a:r>
              <a:rPr lang="en-US" altLang="zh-CN" dirty="0"/>
              <a:t>5</a:t>
            </a:r>
            <a:r>
              <a:rPr lang="zh-CN" altLang="en-US" dirty="0"/>
              <a:t>分）</a:t>
            </a:r>
            <a:endParaRPr lang="en-US" altLang="zh-CN" dirty="0">
              <a:sym typeface="+mn-lt"/>
            </a:endParaRPr>
          </a:p>
        </p:txBody>
      </p:sp>
      <p:sp>
        <p:nvSpPr>
          <p:cNvPr id="99" name="TextBox 20"/>
          <p:cNvSpPr txBox="1"/>
          <p:nvPr/>
        </p:nvSpPr>
        <p:spPr bwMode="auto">
          <a:xfrm>
            <a:off x="6516216" y="2283718"/>
            <a:ext cx="2214093" cy="1048363"/>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10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dirty="0"/>
              <a:t>在本课程专业领域有较高学术造诣，教学经验丰富，教学水平高，在推进基于慕课的信息技术与教育教学深度融合的课程改革中投入精力大，有一定影响度。</a:t>
            </a:r>
            <a:endParaRPr lang="zh-CN" altLang="en-US" dirty="0">
              <a:sym typeface="+mn-lt"/>
            </a:endParaRPr>
          </a:p>
        </p:txBody>
      </p:sp>
      <p:sp>
        <p:nvSpPr>
          <p:cNvPr id="103" name="TextBox 45"/>
          <p:cNvSpPr txBox="1"/>
          <p:nvPr/>
        </p:nvSpPr>
        <p:spPr>
          <a:xfrm>
            <a:off x="4572000" y="2411302"/>
            <a:ext cx="1826926" cy="380810"/>
          </a:xfrm>
          <a:prstGeom prst="rect">
            <a:avLst/>
          </a:prstGeom>
          <a:noFill/>
        </p:spPr>
        <p:txBody>
          <a:bodyPr wrap="square" rtlCol="0">
            <a:spAutoFit/>
          </a:bodyPr>
          <a:lstStyle>
            <a:defPPr>
              <a:defRPr lang="zh-CN"/>
            </a:defPPr>
            <a:lvl1pPr>
              <a:lnSpc>
                <a:spcPct val="130000"/>
              </a:lnSpc>
              <a:defRPr sz="1600" kern="0">
                <a:solidFill>
                  <a:sysClr val="window" lastClr="FFFFFF"/>
                </a:solidFill>
                <a:cs typeface="+mn-ea"/>
              </a:defRPr>
            </a:lvl1pPr>
          </a:lstStyle>
          <a:p>
            <a:r>
              <a:rPr lang="en-US" altLang="zh-CN" dirty="0"/>
              <a:t>3-1 </a:t>
            </a:r>
            <a:r>
              <a:rPr lang="zh-CN" altLang="en-US" dirty="0"/>
              <a:t>负责人（</a:t>
            </a:r>
            <a:r>
              <a:rPr lang="en-US" altLang="zh-CN" dirty="0"/>
              <a:t>5</a:t>
            </a:r>
            <a:r>
              <a:rPr lang="zh-CN" altLang="en-US" dirty="0"/>
              <a:t>分）</a:t>
            </a:r>
            <a:endParaRPr lang="en-US" altLang="zh-CN" dirty="0">
              <a:sym typeface="+mn-lt"/>
            </a:endParaRPr>
          </a:p>
        </p:txBody>
      </p:sp>
      <p:sp>
        <p:nvSpPr>
          <p:cNvPr id="111" name="TextBox 20"/>
          <p:cNvSpPr txBox="1"/>
          <p:nvPr/>
        </p:nvSpPr>
        <p:spPr bwMode="auto">
          <a:xfrm>
            <a:off x="360387" y="2831410"/>
            <a:ext cx="1883870" cy="648253"/>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10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dirty="0"/>
              <a:t>主讲教师师德好、教学能力强，教学表现力强，课程团 队结构合理。</a:t>
            </a:r>
            <a:endParaRPr lang="zh-CN" altLang="en-US" dirty="0">
              <a:sym typeface="+mn-lt"/>
            </a:endParaRPr>
          </a:p>
        </p:txBody>
      </p:sp>
      <p:cxnSp>
        <p:nvCxnSpPr>
          <p:cNvPr id="45" name="直接连接符 44"/>
          <p:cNvCxnSpPr/>
          <p:nvPr/>
        </p:nvCxnSpPr>
        <p:spPr>
          <a:xfrm>
            <a:off x="0" y="371440"/>
            <a:ext cx="3347864"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46" name="直接连接符 45"/>
          <p:cNvCxnSpPr/>
          <p:nvPr/>
        </p:nvCxnSpPr>
        <p:spPr>
          <a:xfrm>
            <a:off x="5940152" y="371440"/>
            <a:ext cx="3203848"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sp>
        <p:nvSpPr>
          <p:cNvPr id="47" name="TextBox 500"/>
          <p:cNvSpPr txBox="1"/>
          <p:nvPr/>
        </p:nvSpPr>
        <p:spPr>
          <a:xfrm>
            <a:off x="3296689" y="168845"/>
            <a:ext cx="2736305" cy="64633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2000" kern="0" dirty="0">
                <a:solidFill>
                  <a:srgbClr val="AC0000"/>
                </a:solidFill>
                <a:latin typeface="微软雅黑" panose="020B0503020204020204" pitchFamily="34" charset="-122"/>
                <a:ea typeface="微软雅黑" panose="020B0503020204020204" pitchFamily="34" charset="-122"/>
              </a:rPr>
              <a:t>线上一流课程评审指标</a:t>
            </a:r>
            <a:endParaRPr lang="en-US" altLang="zh-CN" sz="2000" kern="0" dirty="0">
              <a:solidFill>
                <a:srgbClr val="AC0000"/>
              </a:solidFill>
              <a:latin typeface="微软雅黑" panose="020B0503020204020204" pitchFamily="34" charset="-122"/>
              <a:ea typeface="微软雅黑" panose="020B0503020204020204" pitchFamily="34" charset="-122"/>
            </a:endParaRPr>
          </a:p>
          <a:p>
            <a:pPr algn="ctr" fontAlgn="auto">
              <a:spcBef>
                <a:spcPts val="0"/>
              </a:spcBef>
              <a:spcAft>
                <a:spcPts val="0"/>
              </a:spcAft>
              <a:defRPr/>
            </a:pPr>
            <a:r>
              <a:rPr lang="zh-CN" altLang="en-US" sz="1600" kern="0" dirty="0">
                <a:solidFill>
                  <a:srgbClr val="AC0000"/>
                </a:solidFill>
                <a:latin typeface="微软雅黑" panose="020B0503020204020204" pitchFamily="34" charset="-122"/>
                <a:ea typeface="微软雅黑" panose="020B0503020204020204" pitchFamily="34" charset="-122"/>
              </a:rPr>
              <a:t>（评审指标细则）</a:t>
            </a:r>
            <a:endParaRPr lang="en-US" altLang="zh-CN" sz="1600" kern="0" dirty="0">
              <a:solidFill>
                <a:srgbClr val="AC0000"/>
              </a:solidFill>
              <a:latin typeface="微软雅黑" panose="020B0503020204020204" pitchFamily="34" charset="-122"/>
              <a:ea typeface="微软雅黑" panose="020B0503020204020204" pitchFamily="34" charset="-122"/>
            </a:endParaRPr>
          </a:p>
        </p:txBody>
      </p:sp>
      <p:grpSp>
        <p:nvGrpSpPr>
          <p:cNvPr id="48" name="Group 4"/>
          <p:cNvGrpSpPr>
            <a:grpSpLocks noChangeAspect="1"/>
          </p:cNvGrpSpPr>
          <p:nvPr/>
        </p:nvGrpSpPr>
        <p:grpSpPr bwMode="auto">
          <a:xfrm rot="10800000" flipV="1">
            <a:off x="-1" y="882183"/>
            <a:ext cx="702214" cy="689481"/>
            <a:chOff x="2626" y="986"/>
            <a:chExt cx="2206" cy="2166"/>
          </a:xfrm>
        </p:grpSpPr>
        <p:sp>
          <p:nvSpPr>
            <p:cNvPr id="49"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0"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1"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2"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3"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4"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5"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6"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7"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8"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9"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0"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1"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63" name="图片 62"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5"/>
                                            </p:tgtEl>
                                            <p:attrNameLst>
                                              <p:attrName>style.visibility</p:attrName>
                                            </p:attrNameLst>
                                          </p:cBhvr>
                                          <p:to>
                                            <p:strVal val="visible"/>
                                          </p:to>
                                        </p:set>
                                        <p:anim calcmode="lin" valueType="num">
                                          <p:cBhvr additive="base">
                                            <p:cTn id="7" dur="500" fill="hold"/>
                                            <p:tgtEl>
                                              <p:spTgt spid="45"/>
                                            </p:tgtEl>
                                            <p:attrNameLst>
                                              <p:attrName>ppt_x</p:attrName>
                                            </p:attrNameLst>
                                          </p:cBhvr>
                                          <p:tavLst>
                                            <p:tav tm="0">
                                              <p:val>
                                                <p:strVal val="0-#ppt_w/2"/>
                                              </p:val>
                                            </p:tav>
                                            <p:tav tm="100000">
                                              <p:val>
                                                <p:strVal val="#ppt_x"/>
                                              </p:val>
                                            </p:tav>
                                          </p:tavLst>
                                        </p:anim>
                                        <p:anim calcmode="lin" valueType="num">
                                          <p:cBhvr additive="base">
                                            <p:cTn id="8" dur="500" fill="hold"/>
                                            <p:tgtEl>
                                              <p:spTgt spid="45"/>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46"/>
                                            </p:tgtEl>
                                            <p:attrNameLst>
                                              <p:attrName>style.visibility</p:attrName>
                                            </p:attrNameLst>
                                          </p:cBhvr>
                                          <p:to>
                                            <p:strVal val="visible"/>
                                          </p:to>
                                        </p:set>
                                        <p:anim calcmode="lin" valueType="num">
                                          <p:cBhvr additive="base">
                                            <p:cTn id="11" dur="500" fill="hold"/>
                                            <p:tgtEl>
                                              <p:spTgt spid="46"/>
                                            </p:tgtEl>
                                            <p:attrNameLst>
                                              <p:attrName>ppt_x</p:attrName>
                                            </p:attrNameLst>
                                          </p:cBhvr>
                                          <p:tavLst>
                                            <p:tav tm="0">
                                              <p:val>
                                                <p:strVal val="1+#ppt_w/2"/>
                                              </p:val>
                                            </p:tav>
                                            <p:tav tm="100000">
                                              <p:val>
                                                <p:strVal val="#ppt_x"/>
                                              </p:val>
                                            </p:tav>
                                          </p:tavLst>
                                        </p:anim>
                                        <p:anim calcmode="lin" valueType="num">
                                          <p:cBhvr additive="base">
                                            <p:cTn id="12" dur="500" fill="hold"/>
                                            <p:tgtEl>
                                              <p:spTgt spid="46"/>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14:presetBounceEnd="52000">
                                      <p:stCondLst>
                                        <p:cond delay="0"/>
                                      </p:stCondLst>
                                      <p:childTnLst>
                                        <p:set>
                                          <p:cBhvr>
                                            <p:cTn id="15" dur="1" fill="hold">
                                              <p:stCondLst>
                                                <p:cond delay="0"/>
                                              </p:stCondLst>
                                            </p:cTn>
                                            <p:tgtEl>
                                              <p:spTgt spid="47"/>
                                            </p:tgtEl>
                                            <p:attrNameLst>
                                              <p:attrName>style.visibility</p:attrName>
                                            </p:attrNameLst>
                                          </p:cBhvr>
                                          <p:to>
                                            <p:strVal val="visible"/>
                                          </p:to>
                                        </p:set>
                                        <p:anim calcmode="lin" valueType="num" p14:bounceEnd="52000">
                                          <p:cBhvr additive="base">
                                            <p:cTn id="16" dur="500" fill="hold"/>
                                            <p:tgtEl>
                                              <p:spTgt spid="47"/>
                                            </p:tgtEl>
                                            <p:attrNameLst>
                                              <p:attrName>ppt_x</p:attrName>
                                            </p:attrNameLst>
                                          </p:cBhvr>
                                          <p:tavLst>
                                            <p:tav tm="0">
                                              <p:val>
                                                <p:strVal val="#ppt_x"/>
                                              </p:val>
                                            </p:tav>
                                            <p:tav tm="100000">
                                              <p:val>
                                                <p:strVal val="#ppt_x"/>
                                              </p:val>
                                            </p:tav>
                                          </p:tavLst>
                                        </p:anim>
                                        <p:anim calcmode="lin" valueType="num" p14:bounceEnd="52000">
                                          <p:cBhvr additive="base">
                                            <p:cTn id="17" dur="500" fill="hold"/>
                                            <p:tgtEl>
                                              <p:spTgt spid="47"/>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48"/>
                                            </p:tgtEl>
                                            <p:attrNameLst>
                                              <p:attrName>style.visibility</p:attrName>
                                            </p:attrNameLst>
                                          </p:cBhvr>
                                          <p:to>
                                            <p:strVal val="visible"/>
                                          </p:to>
                                        </p:set>
                                        <p:anim calcmode="lin" valueType="num">
                                          <p:cBhvr>
                                            <p:cTn id="21" dur="500" fill="hold"/>
                                            <p:tgtEl>
                                              <p:spTgt spid="48"/>
                                            </p:tgtEl>
                                            <p:attrNameLst>
                                              <p:attrName>ppt_w</p:attrName>
                                            </p:attrNameLst>
                                          </p:cBhvr>
                                          <p:tavLst>
                                            <p:tav tm="0">
                                              <p:val>
                                                <p:fltVal val="0"/>
                                              </p:val>
                                            </p:tav>
                                            <p:tav tm="100000">
                                              <p:val>
                                                <p:strVal val="#ppt_w"/>
                                              </p:val>
                                            </p:tav>
                                          </p:tavLst>
                                        </p:anim>
                                        <p:anim calcmode="lin" valueType="num">
                                          <p:cBhvr>
                                            <p:cTn id="22" dur="500" fill="hold"/>
                                            <p:tgtEl>
                                              <p:spTgt spid="48"/>
                                            </p:tgtEl>
                                            <p:attrNameLst>
                                              <p:attrName>ppt_h</p:attrName>
                                            </p:attrNameLst>
                                          </p:cBhvr>
                                          <p:tavLst>
                                            <p:tav tm="0">
                                              <p:val>
                                                <p:fltVal val="0"/>
                                              </p:val>
                                            </p:tav>
                                            <p:tav tm="100000">
                                              <p:val>
                                                <p:strVal val="#ppt_h"/>
                                              </p:val>
                                            </p:tav>
                                          </p:tavLst>
                                        </p:anim>
                                        <p:animEffect transition="in" filter="fade">
                                          <p:cBhvr>
                                            <p:cTn id="23" dur="500"/>
                                            <p:tgtEl>
                                              <p:spTgt spid="48"/>
                                            </p:tgtEl>
                                          </p:cBhvr>
                                        </p:animEffect>
                                      </p:childTnLst>
                                    </p:cTn>
                                  </p:par>
                                  <p:par>
                                    <p:cTn id="24" presetID="53" presetClass="entr" presetSubtype="16" fill="hold" nodeType="withEffect">
                                      <p:stCondLst>
                                        <p:cond delay="0"/>
                                      </p:stCondLst>
                                      <p:childTnLst>
                                        <p:set>
                                          <p:cBhvr>
                                            <p:cTn id="25" dur="1" fill="hold">
                                              <p:stCondLst>
                                                <p:cond delay="0"/>
                                              </p:stCondLst>
                                            </p:cTn>
                                            <p:tgtEl>
                                              <p:spTgt spid="63"/>
                                            </p:tgtEl>
                                            <p:attrNameLst>
                                              <p:attrName>style.visibility</p:attrName>
                                            </p:attrNameLst>
                                          </p:cBhvr>
                                          <p:to>
                                            <p:strVal val="visible"/>
                                          </p:to>
                                        </p:set>
                                        <p:anim calcmode="lin" valueType="num">
                                          <p:cBhvr>
                                            <p:cTn id="26" dur="500" fill="hold"/>
                                            <p:tgtEl>
                                              <p:spTgt spid="63"/>
                                            </p:tgtEl>
                                            <p:attrNameLst>
                                              <p:attrName>ppt_w</p:attrName>
                                            </p:attrNameLst>
                                          </p:cBhvr>
                                          <p:tavLst>
                                            <p:tav tm="0">
                                              <p:val>
                                                <p:fltVal val="0"/>
                                              </p:val>
                                            </p:tav>
                                            <p:tav tm="100000">
                                              <p:val>
                                                <p:strVal val="#ppt_w"/>
                                              </p:val>
                                            </p:tav>
                                          </p:tavLst>
                                        </p:anim>
                                        <p:anim calcmode="lin" valueType="num">
                                          <p:cBhvr>
                                            <p:cTn id="27" dur="500" fill="hold"/>
                                            <p:tgtEl>
                                              <p:spTgt spid="63"/>
                                            </p:tgtEl>
                                            <p:attrNameLst>
                                              <p:attrName>ppt_h</p:attrName>
                                            </p:attrNameLst>
                                          </p:cBhvr>
                                          <p:tavLst>
                                            <p:tav tm="0">
                                              <p:val>
                                                <p:fltVal val="0"/>
                                              </p:val>
                                            </p:tav>
                                            <p:tav tm="100000">
                                              <p:val>
                                                <p:strVal val="#ppt_h"/>
                                              </p:val>
                                            </p:tav>
                                          </p:tavLst>
                                        </p:anim>
                                        <p:animEffect transition="in" filter="fade">
                                          <p:cBhvr>
                                            <p:cTn id="28" dur="500"/>
                                            <p:tgtEl>
                                              <p:spTgt spid="63"/>
                                            </p:tgtEl>
                                          </p:cBhvr>
                                        </p:animEffect>
                                      </p:childTnLst>
                                    </p:cTn>
                                  </p:par>
                                  <p:par>
                                    <p:cTn id="29" presetID="2" presetClass="entr" presetSubtype="2"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anim calcmode="lin" valueType="num">
                                          <p:cBhvr additive="base">
                                            <p:cTn id="31" dur="500" fill="hold"/>
                                            <p:tgtEl>
                                              <p:spTgt spid="33"/>
                                            </p:tgtEl>
                                            <p:attrNameLst>
                                              <p:attrName>ppt_x</p:attrName>
                                            </p:attrNameLst>
                                          </p:cBhvr>
                                          <p:tavLst>
                                            <p:tav tm="0">
                                              <p:val>
                                                <p:strVal val="1+#ppt_w/2"/>
                                              </p:val>
                                            </p:tav>
                                            <p:tav tm="100000">
                                              <p:val>
                                                <p:strVal val="#ppt_x"/>
                                              </p:val>
                                            </p:tav>
                                          </p:tavLst>
                                        </p:anim>
                                        <p:anim calcmode="lin" valueType="num">
                                          <p:cBhvr additive="base">
                                            <p:cTn id="32" dur="500" fill="hold"/>
                                            <p:tgtEl>
                                              <p:spTgt spid="33"/>
                                            </p:tgtEl>
                                            <p:attrNameLst>
                                              <p:attrName>ppt_y</p:attrName>
                                            </p:attrNameLst>
                                          </p:cBhvr>
                                          <p:tavLst>
                                            <p:tav tm="0">
                                              <p:val>
                                                <p:strVal val="#ppt_y"/>
                                              </p:val>
                                            </p:tav>
                                            <p:tav tm="100000">
                                              <p:val>
                                                <p:strVal val="#ppt_y"/>
                                              </p:val>
                                            </p:tav>
                                          </p:tavLst>
                                        </p:anim>
                                      </p:childTnLst>
                                    </p:cTn>
                                  </p:par>
                                </p:childTnLst>
                              </p:cTn>
                            </p:par>
                            <p:par>
                              <p:cTn id="33" fill="hold">
                                <p:stCondLst>
                                  <p:cond delay="1500"/>
                                </p:stCondLst>
                                <p:childTnLst>
                                  <p:par>
                                    <p:cTn id="34" presetID="42" presetClass="entr" presetSubtype="0" fill="hold" grpId="0" nodeType="afterEffect">
                                      <p:stCondLst>
                                        <p:cond delay="0"/>
                                      </p:stCondLst>
                                      <p:childTnLst>
                                        <p:set>
                                          <p:cBhvr>
                                            <p:cTn id="35" dur="1" fill="hold">
                                              <p:stCondLst>
                                                <p:cond delay="0"/>
                                              </p:stCondLst>
                                            </p:cTn>
                                            <p:tgtEl>
                                              <p:spTgt spid="62"/>
                                            </p:tgtEl>
                                            <p:attrNameLst>
                                              <p:attrName>style.visibility</p:attrName>
                                            </p:attrNameLst>
                                          </p:cBhvr>
                                          <p:to>
                                            <p:strVal val="visible"/>
                                          </p:to>
                                        </p:set>
                                        <p:animEffect transition="in" filter="fade">
                                          <p:cBhvr>
                                            <p:cTn id="36" dur="1000"/>
                                            <p:tgtEl>
                                              <p:spTgt spid="62"/>
                                            </p:tgtEl>
                                          </p:cBhvr>
                                        </p:animEffect>
                                        <p:anim calcmode="lin" valueType="num">
                                          <p:cBhvr>
                                            <p:cTn id="37" dur="1000" fill="hold"/>
                                            <p:tgtEl>
                                              <p:spTgt spid="62"/>
                                            </p:tgtEl>
                                            <p:attrNameLst>
                                              <p:attrName>ppt_x</p:attrName>
                                            </p:attrNameLst>
                                          </p:cBhvr>
                                          <p:tavLst>
                                            <p:tav tm="0">
                                              <p:val>
                                                <p:strVal val="#ppt_x"/>
                                              </p:val>
                                            </p:tav>
                                            <p:tav tm="100000">
                                              <p:val>
                                                <p:strVal val="#ppt_x"/>
                                              </p:val>
                                            </p:tav>
                                          </p:tavLst>
                                        </p:anim>
                                        <p:anim calcmode="lin" valueType="num">
                                          <p:cBhvr>
                                            <p:cTn id="38" dur="1000" fill="hold"/>
                                            <p:tgtEl>
                                              <p:spTgt spid="62"/>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94"/>
                                            </p:tgtEl>
                                            <p:attrNameLst>
                                              <p:attrName>style.visibility</p:attrName>
                                            </p:attrNameLst>
                                          </p:cBhvr>
                                          <p:to>
                                            <p:strVal val="visible"/>
                                          </p:to>
                                        </p:set>
                                        <p:animEffect transition="in" filter="fade">
                                          <p:cBhvr>
                                            <p:cTn id="41" dur="1000"/>
                                            <p:tgtEl>
                                              <p:spTgt spid="94"/>
                                            </p:tgtEl>
                                          </p:cBhvr>
                                        </p:animEffect>
                                        <p:anim calcmode="lin" valueType="num">
                                          <p:cBhvr>
                                            <p:cTn id="42" dur="1000" fill="hold"/>
                                            <p:tgtEl>
                                              <p:spTgt spid="94"/>
                                            </p:tgtEl>
                                            <p:attrNameLst>
                                              <p:attrName>ppt_x</p:attrName>
                                            </p:attrNameLst>
                                          </p:cBhvr>
                                          <p:tavLst>
                                            <p:tav tm="0">
                                              <p:val>
                                                <p:strVal val="#ppt_x"/>
                                              </p:val>
                                            </p:tav>
                                            <p:tav tm="100000">
                                              <p:val>
                                                <p:strVal val="#ppt_x"/>
                                              </p:val>
                                            </p:tav>
                                          </p:tavLst>
                                        </p:anim>
                                        <p:anim calcmode="lin" valueType="num">
                                          <p:cBhvr>
                                            <p:cTn id="43" dur="1000" fill="hold"/>
                                            <p:tgtEl>
                                              <p:spTgt spid="94"/>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95"/>
                                            </p:tgtEl>
                                            <p:attrNameLst>
                                              <p:attrName>style.visibility</p:attrName>
                                            </p:attrNameLst>
                                          </p:cBhvr>
                                          <p:to>
                                            <p:strVal val="visible"/>
                                          </p:to>
                                        </p:set>
                                        <p:animEffect transition="in" filter="fade">
                                          <p:cBhvr>
                                            <p:cTn id="46" dur="1000"/>
                                            <p:tgtEl>
                                              <p:spTgt spid="95"/>
                                            </p:tgtEl>
                                          </p:cBhvr>
                                        </p:animEffect>
                                        <p:anim calcmode="lin" valueType="num">
                                          <p:cBhvr>
                                            <p:cTn id="47" dur="1000" fill="hold"/>
                                            <p:tgtEl>
                                              <p:spTgt spid="95"/>
                                            </p:tgtEl>
                                            <p:attrNameLst>
                                              <p:attrName>ppt_x</p:attrName>
                                            </p:attrNameLst>
                                          </p:cBhvr>
                                          <p:tavLst>
                                            <p:tav tm="0">
                                              <p:val>
                                                <p:strVal val="#ppt_x"/>
                                              </p:val>
                                            </p:tav>
                                            <p:tav tm="100000">
                                              <p:val>
                                                <p:strVal val="#ppt_x"/>
                                              </p:val>
                                            </p:tav>
                                          </p:tavLst>
                                        </p:anim>
                                        <p:anim calcmode="lin" valueType="num">
                                          <p:cBhvr>
                                            <p:cTn id="48" dur="1000" fill="hold"/>
                                            <p:tgtEl>
                                              <p:spTgt spid="95"/>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99"/>
                                            </p:tgtEl>
                                            <p:attrNameLst>
                                              <p:attrName>style.visibility</p:attrName>
                                            </p:attrNameLst>
                                          </p:cBhvr>
                                          <p:to>
                                            <p:strVal val="visible"/>
                                          </p:to>
                                        </p:set>
                                        <p:animEffect transition="in" filter="fade">
                                          <p:cBhvr>
                                            <p:cTn id="51" dur="1000"/>
                                            <p:tgtEl>
                                              <p:spTgt spid="99"/>
                                            </p:tgtEl>
                                          </p:cBhvr>
                                        </p:animEffect>
                                        <p:anim calcmode="lin" valueType="num">
                                          <p:cBhvr>
                                            <p:cTn id="52" dur="1000" fill="hold"/>
                                            <p:tgtEl>
                                              <p:spTgt spid="99"/>
                                            </p:tgtEl>
                                            <p:attrNameLst>
                                              <p:attrName>ppt_x</p:attrName>
                                            </p:attrNameLst>
                                          </p:cBhvr>
                                          <p:tavLst>
                                            <p:tav tm="0">
                                              <p:val>
                                                <p:strVal val="#ppt_x"/>
                                              </p:val>
                                            </p:tav>
                                            <p:tav tm="100000">
                                              <p:val>
                                                <p:strVal val="#ppt_x"/>
                                              </p:val>
                                            </p:tav>
                                          </p:tavLst>
                                        </p:anim>
                                        <p:anim calcmode="lin" valueType="num">
                                          <p:cBhvr>
                                            <p:cTn id="53" dur="1000" fill="hold"/>
                                            <p:tgtEl>
                                              <p:spTgt spid="99"/>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103"/>
                                            </p:tgtEl>
                                            <p:attrNameLst>
                                              <p:attrName>style.visibility</p:attrName>
                                            </p:attrNameLst>
                                          </p:cBhvr>
                                          <p:to>
                                            <p:strVal val="visible"/>
                                          </p:to>
                                        </p:set>
                                        <p:animEffect transition="in" filter="fade">
                                          <p:cBhvr>
                                            <p:cTn id="56" dur="1000"/>
                                            <p:tgtEl>
                                              <p:spTgt spid="103"/>
                                            </p:tgtEl>
                                          </p:cBhvr>
                                        </p:animEffect>
                                        <p:anim calcmode="lin" valueType="num">
                                          <p:cBhvr>
                                            <p:cTn id="57" dur="1000" fill="hold"/>
                                            <p:tgtEl>
                                              <p:spTgt spid="103"/>
                                            </p:tgtEl>
                                            <p:attrNameLst>
                                              <p:attrName>ppt_x</p:attrName>
                                            </p:attrNameLst>
                                          </p:cBhvr>
                                          <p:tavLst>
                                            <p:tav tm="0">
                                              <p:val>
                                                <p:strVal val="#ppt_x"/>
                                              </p:val>
                                            </p:tav>
                                            <p:tav tm="100000">
                                              <p:val>
                                                <p:strVal val="#ppt_x"/>
                                              </p:val>
                                            </p:tav>
                                          </p:tavLst>
                                        </p:anim>
                                        <p:anim calcmode="lin" valueType="num">
                                          <p:cBhvr>
                                            <p:cTn id="58" dur="1000" fill="hold"/>
                                            <p:tgtEl>
                                              <p:spTgt spid="103"/>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111"/>
                                            </p:tgtEl>
                                            <p:attrNameLst>
                                              <p:attrName>style.visibility</p:attrName>
                                            </p:attrNameLst>
                                          </p:cBhvr>
                                          <p:to>
                                            <p:strVal val="visible"/>
                                          </p:to>
                                        </p:set>
                                        <p:animEffect transition="in" filter="fade">
                                          <p:cBhvr>
                                            <p:cTn id="61" dur="1000"/>
                                            <p:tgtEl>
                                              <p:spTgt spid="111"/>
                                            </p:tgtEl>
                                          </p:cBhvr>
                                        </p:animEffect>
                                        <p:anim calcmode="lin" valueType="num">
                                          <p:cBhvr>
                                            <p:cTn id="62" dur="1000" fill="hold"/>
                                            <p:tgtEl>
                                              <p:spTgt spid="111"/>
                                            </p:tgtEl>
                                            <p:attrNameLst>
                                              <p:attrName>ppt_x</p:attrName>
                                            </p:attrNameLst>
                                          </p:cBhvr>
                                          <p:tavLst>
                                            <p:tav tm="0">
                                              <p:val>
                                                <p:strVal val="#ppt_x"/>
                                              </p:val>
                                            </p:tav>
                                            <p:tav tm="100000">
                                              <p:val>
                                                <p:strVal val="#ppt_x"/>
                                              </p:val>
                                            </p:tav>
                                          </p:tavLst>
                                        </p:anim>
                                        <p:anim calcmode="lin" valueType="num">
                                          <p:cBhvr>
                                            <p:cTn id="63" dur="1000" fill="hold"/>
                                            <p:tgtEl>
                                              <p:spTgt spid="1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62" grpId="0" animBg="1"/>
          <p:bldP spid="94" grpId="0" animBg="1"/>
          <p:bldP spid="95" grpId="0"/>
          <p:bldP spid="99" grpId="0"/>
          <p:bldP spid="103" grpId="0"/>
          <p:bldP spid="111" grpId="0"/>
          <p:bldP spid="47"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5"/>
                                            </p:tgtEl>
                                            <p:attrNameLst>
                                              <p:attrName>style.visibility</p:attrName>
                                            </p:attrNameLst>
                                          </p:cBhvr>
                                          <p:to>
                                            <p:strVal val="visible"/>
                                          </p:to>
                                        </p:set>
                                        <p:anim calcmode="lin" valueType="num">
                                          <p:cBhvr additive="base">
                                            <p:cTn id="7" dur="500" fill="hold"/>
                                            <p:tgtEl>
                                              <p:spTgt spid="45"/>
                                            </p:tgtEl>
                                            <p:attrNameLst>
                                              <p:attrName>ppt_x</p:attrName>
                                            </p:attrNameLst>
                                          </p:cBhvr>
                                          <p:tavLst>
                                            <p:tav tm="0">
                                              <p:val>
                                                <p:strVal val="0-#ppt_w/2"/>
                                              </p:val>
                                            </p:tav>
                                            <p:tav tm="100000">
                                              <p:val>
                                                <p:strVal val="#ppt_x"/>
                                              </p:val>
                                            </p:tav>
                                          </p:tavLst>
                                        </p:anim>
                                        <p:anim calcmode="lin" valueType="num">
                                          <p:cBhvr additive="base">
                                            <p:cTn id="8" dur="500" fill="hold"/>
                                            <p:tgtEl>
                                              <p:spTgt spid="45"/>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46"/>
                                            </p:tgtEl>
                                            <p:attrNameLst>
                                              <p:attrName>style.visibility</p:attrName>
                                            </p:attrNameLst>
                                          </p:cBhvr>
                                          <p:to>
                                            <p:strVal val="visible"/>
                                          </p:to>
                                        </p:set>
                                        <p:anim calcmode="lin" valueType="num">
                                          <p:cBhvr additive="base">
                                            <p:cTn id="11" dur="500" fill="hold"/>
                                            <p:tgtEl>
                                              <p:spTgt spid="46"/>
                                            </p:tgtEl>
                                            <p:attrNameLst>
                                              <p:attrName>ppt_x</p:attrName>
                                            </p:attrNameLst>
                                          </p:cBhvr>
                                          <p:tavLst>
                                            <p:tav tm="0">
                                              <p:val>
                                                <p:strVal val="1+#ppt_w/2"/>
                                              </p:val>
                                            </p:tav>
                                            <p:tav tm="100000">
                                              <p:val>
                                                <p:strVal val="#ppt_x"/>
                                              </p:val>
                                            </p:tav>
                                          </p:tavLst>
                                        </p:anim>
                                        <p:anim calcmode="lin" valueType="num">
                                          <p:cBhvr additive="base">
                                            <p:cTn id="12" dur="500" fill="hold"/>
                                            <p:tgtEl>
                                              <p:spTgt spid="46"/>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stCondLst>
                                        <p:cond delay="0"/>
                                      </p:stCondLst>
                                      <p:childTnLst>
                                        <p:set>
                                          <p:cBhvr>
                                            <p:cTn id="15" dur="1" fill="hold">
                                              <p:stCondLst>
                                                <p:cond delay="0"/>
                                              </p:stCondLst>
                                            </p:cTn>
                                            <p:tgtEl>
                                              <p:spTgt spid="47"/>
                                            </p:tgtEl>
                                            <p:attrNameLst>
                                              <p:attrName>style.visibility</p:attrName>
                                            </p:attrNameLst>
                                          </p:cBhvr>
                                          <p:to>
                                            <p:strVal val="visible"/>
                                          </p:to>
                                        </p:set>
                                        <p:anim calcmode="lin" valueType="num">
                                          <p:cBhvr additive="base">
                                            <p:cTn id="16" dur="500" fill="hold"/>
                                            <p:tgtEl>
                                              <p:spTgt spid="47"/>
                                            </p:tgtEl>
                                            <p:attrNameLst>
                                              <p:attrName>ppt_x</p:attrName>
                                            </p:attrNameLst>
                                          </p:cBhvr>
                                          <p:tavLst>
                                            <p:tav tm="0">
                                              <p:val>
                                                <p:strVal val="#ppt_x"/>
                                              </p:val>
                                            </p:tav>
                                            <p:tav tm="100000">
                                              <p:val>
                                                <p:strVal val="#ppt_x"/>
                                              </p:val>
                                            </p:tav>
                                          </p:tavLst>
                                        </p:anim>
                                        <p:anim calcmode="lin" valueType="num">
                                          <p:cBhvr additive="base">
                                            <p:cTn id="17" dur="500" fill="hold"/>
                                            <p:tgtEl>
                                              <p:spTgt spid="47"/>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48"/>
                                            </p:tgtEl>
                                            <p:attrNameLst>
                                              <p:attrName>style.visibility</p:attrName>
                                            </p:attrNameLst>
                                          </p:cBhvr>
                                          <p:to>
                                            <p:strVal val="visible"/>
                                          </p:to>
                                        </p:set>
                                        <p:anim calcmode="lin" valueType="num">
                                          <p:cBhvr>
                                            <p:cTn id="21" dur="500" fill="hold"/>
                                            <p:tgtEl>
                                              <p:spTgt spid="48"/>
                                            </p:tgtEl>
                                            <p:attrNameLst>
                                              <p:attrName>ppt_w</p:attrName>
                                            </p:attrNameLst>
                                          </p:cBhvr>
                                          <p:tavLst>
                                            <p:tav tm="0">
                                              <p:val>
                                                <p:fltVal val="0"/>
                                              </p:val>
                                            </p:tav>
                                            <p:tav tm="100000">
                                              <p:val>
                                                <p:strVal val="#ppt_w"/>
                                              </p:val>
                                            </p:tav>
                                          </p:tavLst>
                                        </p:anim>
                                        <p:anim calcmode="lin" valueType="num">
                                          <p:cBhvr>
                                            <p:cTn id="22" dur="500" fill="hold"/>
                                            <p:tgtEl>
                                              <p:spTgt spid="48"/>
                                            </p:tgtEl>
                                            <p:attrNameLst>
                                              <p:attrName>ppt_h</p:attrName>
                                            </p:attrNameLst>
                                          </p:cBhvr>
                                          <p:tavLst>
                                            <p:tav tm="0">
                                              <p:val>
                                                <p:fltVal val="0"/>
                                              </p:val>
                                            </p:tav>
                                            <p:tav tm="100000">
                                              <p:val>
                                                <p:strVal val="#ppt_h"/>
                                              </p:val>
                                            </p:tav>
                                          </p:tavLst>
                                        </p:anim>
                                        <p:animEffect transition="in" filter="fade">
                                          <p:cBhvr>
                                            <p:cTn id="23" dur="500"/>
                                            <p:tgtEl>
                                              <p:spTgt spid="48"/>
                                            </p:tgtEl>
                                          </p:cBhvr>
                                        </p:animEffect>
                                      </p:childTnLst>
                                    </p:cTn>
                                  </p:par>
                                  <p:par>
                                    <p:cTn id="24" presetID="53" presetClass="entr" presetSubtype="16" fill="hold" nodeType="withEffect">
                                      <p:stCondLst>
                                        <p:cond delay="0"/>
                                      </p:stCondLst>
                                      <p:childTnLst>
                                        <p:set>
                                          <p:cBhvr>
                                            <p:cTn id="25" dur="1" fill="hold">
                                              <p:stCondLst>
                                                <p:cond delay="0"/>
                                              </p:stCondLst>
                                            </p:cTn>
                                            <p:tgtEl>
                                              <p:spTgt spid="63"/>
                                            </p:tgtEl>
                                            <p:attrNameLst>
                                              <p:attrName>style.visibility</p:attrName>
                                            </p:attrNameLst>
                                          </p:cBhvr>
                                          <p:to>
                                            <p:strVal val="visible"/>
                                          </p:to>
                                        </p:set>
                                        <p:anim calcmode="lin" valueType="num">
                                          <p:cBhvr>
                                            <p:cTn id="26" dur="500" fill="hold"/>
                                            <p:tgtEl>
                                              <p:spTgt spid="63"/>
                                            </p:tgtEl>
                                            <p:attrNameLst>
                                              <p:attrName>ppt_w</p:attrName>
                                            </p:attrNameLst>
                                          </p:cBhvr>
                                          <p:tavLst>
                                            <p:tav tm="0">
                                              <p:val>
                                                <p:fltVal val="0"/>
                                              </p:val>
                                            </p:tav>
                                            <p:tav tm="100000">
                                              <p:val>
                                                <p:strVal val="#ppt_w"/>
                                              </p:val>
                                            </p:tav>
                                          </p:tavLst>
                                        </p:anim>
                                        <p:anim calcmode="lin" valueType="num">
                                          <p:cBhvr>
                                            <p:cTn id="27" dur="500" fill="hold"/>
                                            <p:tgtEl>
                                              <p:spTgt spid="63"/>
                                            </p:tgtEl>
                                            <p:attrNameLst>
                                              <p:attrName>ppt_h</p:attrName>
                                            </p:attrNameLst>
                                          </p:cBhvr>
                                          <p:tavLst>
                                            <p:tav tm="0">
                                              <p:val>
                                                <p:fltVal val="0"/>
                                              </p:val>
                                            </p:tav>
                                            <p:tav tm="100000">
                                              <p:val>
                                                <p:strVal val="#ppt_h"/>
                                              </p:val>
                                            </p:tav>
                                          </p:tavLst>
                                        </p:anim>
                                        <p:animEffect transition="in" filter="fade">
                                          <p:cBhvr>
                                            <p:cTn id="28" dur="500"/>
                                            <p:tgtEl>
                                              <p:spTgt spid="63"/>
                                            </p:tgtEl>
                                          </p:cBhvr>
                                        </p:animEffect>
                                      </p:childTnLst>
                                    </p:cTn>
                                  </p:par>
                                  <p:par>
                                    <p:cTn id="29" presetID="2" presetClass="entr" presetSubtype="2"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anim calcmode="lin" valueType="num">
                                          <p:cBhvr additive="base">
                                            <p:cTn id="31" dur="500" fill="hold"/>
                                            <p:tgtEl>
                                              <p:spTgt spid="33"/>
                                            </p:tgtEl>
                                            <p:attrNameLst>
                                              <p:attrName>ppt_x</p:attrName>
                                            </p:attrNameLst>
                                          </p:cBhvr>
                                          <p:tavLst>
                                            <p:tav tm="0">
                                              <p:val>
                                                <p:strVal val="1+#ppt_w/2"/>
                                              </p:val>
                                            </p:tav>
                                            <p:tav tm="100000">
                                              <p:val>
                                                <p:strVal val="#ppt_x"/>
                                              </p:val>
                                            </p:tav>
                                          </p:tavLst>
                                        </p:anim>
                                        <p:anim calcmode="lin" valueType="num">
                                          <p:cBhvr additive="base">
                                            <p:cTn id="32" dur="500" fill="hold"/>
                                            <p:tgtEl>
                                              <p:spTgt spid="33"/>
                                            </p:tgtEl>
                                            <p:attrNameLst>
                                              <p:attrName>ppt_y</p:attrName>
                                            </p:attrNameLst>
                                          </p:cBhvr>
                                          <p:tavLst>
                                            <p:tav tm="0">
                                              <p:val>
                                                <p:strVal val="#ppt_y"/>
                                              </p:val>
                                            </p:tav>
                                            <p:tav tm="100000">
                                              <p:val>
                                                <p:strVal val="#ppt_y"/>
                                              </p:val>
                                            </p:tav>
                                          </p:tavLst>
                                        </p:anim>
                                      </p:childTnLst>
                                    </p:cTn>
                                  </p:par>
                                </p:childTnLst>
                              </p:cTn>
                            </p:par>
                            <p:par>
                              <p:cTn id="33" fill="hold">
                                <p:stCondLst>
                                  <p:cond delay="1500"/>
                                </p:stCondLst>
                                <p:childTnLst>
                                  <p:par>
                                    <p:cTn id="34" presetID="42" presetClass="entr" presetSubtype="0" fill="hold" grpId="0" nodeType="afterEffect">
                                      <p:stCondLst>
                                        <p:cond delay="0"/>
                                      </p:stCondLst>
                                      <p:childTnLst>
                                        <p:set>
                                          <p:cBhvr>
                                            <p:cTn id="35" dur="1" fill="hold">
                                              <p:stCondLst>
                                                <p:cond delay="0"/>
                                              </p:stCondLst>
                                            </p:cTn>
                                            <p:tgtEl>
                                              <p:spTgt spid="62"/>
                                            </p:tgtEl>
                                            <p:attrNameLst>
                                              <p:attrName>style.visibility</p:attrName>
                                            </p:attrNameLst>
                                          </p:cBhvr>
                                          <p:to>
                                            <p:strVal val="visible"/>
                                          </p:to>
                                        </p:set>
                                        <p:animEffect transition="in" filter="fade">
                                          <p:cBhvr>
                                            <p:cTn id="36" dur="1000"/>
                                            <p:tgtEl>
                                              <p:spTgt spid="62"/>
                                            </p:tgtEl>
                                          </p:cBhvr>
                                        </p:animEffect>
                                        <p:anim calcmode="lin" valueType="num">
                                          <p:cBhvr>
                                            <p:cTn id="37" dur="1000" fill="hold"/>
                                            <p:tgtEl>
                                              <p:spTgt spid="62"/>
                                            </p:tgtEl>
                                            <p:attrNameLst>
                                              <p:attrName>ppt_x</p:attrName>
                                            </p:attrNameLst>
                                          </p:cBhvr>
                                          <p:tavLst>
                                            <p:tav tm="0">
                                              <p:val>
                                                <p:strVal val="#ppt_x"/>
                                              </p:val>
                                            </p:tav>
                                            <p:tav tm="100000">
                                              <p:val>
                                                <p:strVal val="#ppt_x"/>
                                              </p:val>
                                            </p:tav>
                                          </p:tavLst>
                                        </p:anim>
                                        <p:anim calcmode="lin" valueType="num">
                                          <p:cBhvr>
                                            <p:cTn id="38" dur="1000" fill="hold"/>
                                            <p:tgtEl>
                                              <p:spTgt spid="62"/>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94"/>
                                            </p:tgtEl>
                                            <p:attrNameLst>
                                              <p:attrName>style.visibility</p:attrName>
                                            </p:attrNameLst>
                                          </p:cBhvr>
                                          <p:to>
                                            <p:strVal val="visible"/>
                                          </p:to>
                                        </p:set>
                                        <p:animEffect transition="in" filter="fade">
                                          <p:cBhvr>
                                            <p:cTn id="41" dur="1000"/>
                                            <p:tgtEl>
                                              <p:spTgt spid="94"/>
                                            </p:tgtEl>
                                          </p:cBhvr>
                                        </p:animEffect>
                                        <p:anim calcmode="lin" valueType="num">
                                          <p:cBhvr>
                                            <p:cTn id="42" dur="1000" fill="hold"/>
                                            <p:tgtEl>
                                              <p:spTgt spid="94"/>
                                            </p:tgtEl>
                                            <p:attrNameLst>
                                              <p:attrName>ppt_x</p:attrName>
                                            </p:attrNameLst>
                                          </p:cBhvr>
                                          <p:tavLst>
                                            <p:tav tm="0">
                                              <p:val>
                                                <p:strVal val="#ppt_x"/>
                                              </p:val>
                                            </p:tav>
                                            <p:tav tm="100000">
                                              <p:val>
                                                <p:strVal val="#ppt_x"/>
                                              </p:val>
                                            </p:tav>
                                          </p:tavLst>
                                        </p:anim>
                                        <p:anim calcmode="lin" valueType="num">
                                          <p:cBhvr>
                                            <p:cTn id="43" dur="1000" fill="hold"/>
                                            <p:tgtEl>
                                              <p:spTgt spid="94"/>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95"/>
                                            </p:tgtEl>
                                            <p:attrNameLst>
                                              <p:attrName>style.visibility</p:attrName>
                                            </p:attrNameLst>
                                          </p:cBhvr>
                                          <p:to>
                                            <p:strVal val="visible"/>
                                          </p:to>
                                        </p:set>
                                        <p:animEffect transition="in" filter="fade">
                                          <p:cBhvr>
                                            <p:cTn id="46" dur="1000"/>
                                            <p:tgtEl>
                                              <p:spTgt spid="95"/>
                                            </p:tgtEl>
                                          </p:cBhvr>
                                        </p:animEffect>
                                        <p:anim calcmode="lin" valueType="num">
                                          <p:cBhvr>
                                            <p:cTn id="47" dur="1000" fill="hold"/>
                                            <p:tgtEl>
                                              <p:spTgt spid="95"/>
                                            </p:tgtEl>
                                            <p:attrNameLst>
                                              <p:attrName>ppt_x</p:attrName>
                                            </p:attrNameLst>
                                          </p:cBhvr>
                                          <p:tavLst>
                                            <p:tav tm="0">
                                              <p:val>
                                                <p:strVal val="#ppt_x"/>
                                              </p:val>
                                            </p:tav>
                                            <p:tav tm="100000">
                                              <p:val>
                                                <p:strVal val="#ppt_x"/>
                                              </p:val>
                                            </p:tav>
                                          </p:tavLst>
                                        </p:anim>
                                        <p:anim calcmode="lin" valueType="num">
                                          <p:cBhvr>
                                            <p:cTn id="48" dur="1000" fill="hold"/>
                                            <p:tgtEl>
                                              <p:spTgt spid="95"/>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99"/>
                                            </p:tgtEl>
                                            <p:attrNameLst>
                                              <p:attrName>style.visibility</p:attrName>
                                            </p:attrNameLst>
                                          </p:cBhvr>
                                          <p:to>
                                            <p:strVal val="visible"/>
                                          </p:to>
                                        </p:set>
                                        <p:animEffect transition="in" filter="fade">
                                          <p:cBhvr>
                                            <p:cTn id="51" dur="1000"/>
                                            <p:tgtEl>
                                              <p:spTgt spid="99"/>
                                            </p:tgtEl>
                                          </p:cBhvr>
                                        </p:animEffect>
                                        <p:anim calcmode="lin" valueType="num">
                                          <p:cBhvr>
                                            <p:cTn id="52" dur="1000" fill="hold"/>
                                            <p:tgtEl>
                                              <p:spTgt spid="99"/>
                                            </p:tgtEl>
                                            <p:attrNameLst>
                                              <p:attrName>ppt_x</p:attrName>
                                            </p:attrNameLst>
                                          </p:cBhvr>
                                          <p:tavLst>
                                            <p:tav tm="0">
                                              <p:val>
                                                <p:strVal val="#ppt_x"/>
                                              </p:val>
                                            </p:tav>
                                            <p:tav tm="100000">
                                              <p:val>
                                                <p:strVal val="#ppt_x"/>
                                              </p:val>
                                            </p:tav>
                                          </p:tavLst>
                                        </p:anim>
                                        <p:anim calcmode="lin" valueType="num">
                                          <p:cBhvr>
                                            <p:cTn id="53" dur="1000" fill="hold"/>
                                            <p:tgtEl>
                                              <p:spTgt spid="99"/>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103"/>
                                            </p:tgtEl>
                                            <p:attrNameLst>
                                              <p:attrName>style.visibility</p:attrName>
                                            </p:attrNameLst>
                                          </p:cBhvr>
                                          <p:to>
                                            <p:strVal val="visible"/>
                                          </p:to>
                                        </p:set>
                                        <p:animEffect transition="in" filter="fade">
                                          <p:cBhvr>
                                            <p:cTn id="56" dur="1000"/>
                                            <p:tgtEl>
                                              <p:spTgt spid="103"/>
                                            </p:tgtEl>
                                          </p:cBhvr>
                                        </p:animEffect>
                                        <p:anim calcmode="lin" valueType="num">
                                          <p:cBhvr>
                                            <p:cTn id="57" dur="1000" fill="hold"/>
                                            <p:tgtEl>
                                              <p:spTgt spid="103"/>
                                            </p:tgtEl>
                                            <p:attrNameLst>
                                              <p:attrName>ppt_x</p:attrName>
                                            </p:attrNameLst>
                                          </p:cBhvr>
                                          <p:tavLst>
                                            <p:tav tm="0">
                                              <p:val>
                                                <p:strVal val="#ppt_x"/>
                                              </p:val>
                                            </p:tav>
                                            <p:tav tm="100000">
                                              <p:val>
                                                <p:strVal val="#ppt_x"/>
                                              </p:val>
                                            </p:tav>
                                          </p:tavLst>
                                        </p:anim>
                                        <p:anim calcmode="lin" valueType="num">
                                          <p:cBhvr>
                                            <p:cTn id="58" dur="1000" fill="hold"/>
                                            <p:tgtEl>
                                              <p:spTgt spid="103"/>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111"/>
                                            </p:tgtEl>
                                            <p:attrNameLst>
                                              <p:attrName>style.visibility</p:attrName>
                                            </p:attrNameLst>
                                          </p:cBhvr>
                                          <p:to>
                                            <p:strVal val="visible"/>
                                          </p:to>
                                        </p:set>
                                        <p:animEffect transition="in" filter="fade">
                                          <p:cBhvr>
                                            <p:cTn id="61" dur="1000"/>
                                            <p:tgtEl>
                                              <p:spTgt spid="111"/>
                                            </p:tgtEl>
                                          </p:cBhvr>
                                        </p:animEffect>
                                        <p:anim calcmode="lin" valueType="num">
                                          <p:cBhvr>
                                            <p:cTn id="62" dur="1000" fill="hold"/>
                                            <p:tgtEl>
                                              <p:spTgt spid="111"/>
                                            </p:tgtEl>
                                            <p:attrNameLst>
                                              <p:attrName>ppt_x</p:attrName>
                                            </p:attrNameLst>
                                          </p:cBhvr>
                                          <p:tavLst>
                                            <p:tav tm="0">
                                              <p:val>
                                                <p:strVal val="#ppt_x"/>
                                              </p:val>
                                            </p:tav>
                                            <p:tav tm="100000">
                                              <p:val>
                                                <p:strVal val="#ppt_x"/>
                                              </p:val>
                                            </p:tav>
                                          </p:tavLst>
                                        </p:anim>
                                        <p:anim calcmode="lin" valueType="num">
                                          <p:cBhvr>
                                            <p:cTn id="63" dur="1000" fill="hold"/>
                                            <p:tgtEl>
                                              <p:spTgt spid="1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62" grpId="0" animBg="1"/>
          <p:bldP spid="94" grpId="0" animBg="1"/>
          <p:bldP spid="95" grpId="0"/>
          <p:bldP spid="99" grpId="0"/>
          <p:bldP spid="103" grpId="0"/>
          <p:bldP spid="111" grpId="0"/>
          <p:bldP spid="47" grpId="0"/>
        </p:bldLst>
      </p:timing>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hape 2022"/>
          <p:cNvSpPr txBox="1"/>
          <p:nvPr/>
        </p:nvSpPr>
        <p:spPr>
          <a:xfrm rot="10800000" flipV="1">
            <a:off x="772974" y="998194"/>
            <a:ext cx="3150953" cy="400110"/>
          </a:xfrm>
          <a:prstGeom prst="rect">
            <a:avLst/>
          </a:prstGeom>
          <a:noFill/>
        </p:spPr>
        <p:txBody>
          <a:bodyPr wrap="square" rtlCol="0">
            <a:spAutoFit/>
          </a:bodyPr>
          <a:lstStyle>
            <a:defPPr>
              <a:defRPr lang="zh-CN"/>
            </a:defPPr>
            <a:lvl1pPr marL="0" marR="0" lvl="0" indent="0" algn="ctr" defTabSz="914400" eaLnBrk="1" fontAlgn="auto" latinLnBrk="0" hangingPunct="1">
              <a:lnSpc>
                <a:spcPct val="100000"/>
              </a:lnSpc>
              <a:spcBef>
                <a:spcPts val="0"/>
              </a:spcBef>
              <a:spcAft>
                <a:spcPts val="0"/>
              </a:spcAft>
              <a:buClrTx/>
              <a:buSzTx/>
              <a:buFontTx/>
              <a:buNone/>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cs typeface="+mn-cs"/>
                <a:sym typeface="Bebas Neue"/>
              </a:defRPr>
            </a:lvl2pPr>
            <a:lvl3pPr defTabSz="609600">
              <a:defRPr sz="2665">
                <a:solidFill>
                  <a:srgbClr val="3A5063"/>
                </a:solidFill>
                <a:uFill>
                  <a:solidFill>
                    <a:srgbClr val="3A5063"/>
                  </a:solidFill>
                </a:uFill>
                <a:latin typeface="+mn-lt"/>
                <a:ea typeface="+mn-ea"/>
                <a:cs typeface="+mn-cs"/>
                <a:sym typeface="Bebas Neue"/>
              </a:defRPr>
            </a:lvl3pPr>
            <a:lvl4pPr defTabSz="609600">
              <a:defRPr sz="2665">
                <a:solidFill>
                  <a:srgbClr val="3A5063"/>
                </a:solidFill>
                <a:uFill>
                  <a:solidFill>
                    <a:srgbClr val="3A5063"/>
                  </a:solidFill>
                </a:uFill>
                <a:latin typeface="+mn-lt"/>
                <a:ea typeface="+mn-ea"/>
                <a:cs typeface="+mn-cs"/>
                <a:sym typeface="Bebas Neue"/>
              </a:defRPr>
            </a:lvl4pPr>
            <a:lvl5pPr defTabSz="609600">
              <a:defRPr sz="2665">
                <a:solidFill>
                  <a:srgbClr val="3A5063"/>
                </a:solidFill>
                <a:uFill>
                  <a:solidFill>
                    <a:srgbClr val="3A5063"/>
                  </a:solidFill>
                </a:uFill>
                <a:latin typeface="+mn-lt"/>
                <a:ea typeface="+mn-ea"/>
                <a:cs typeface="+mn-cs"/>
                <a:sym typeface="Bebas Neue"/>
              </a:defRPr>
            </a:lvl5pPr>
            <a:lvl6pPr defTabSz="609600">
              <a:defRPr sz="2665">
                <a:solidFill>
                  <a:srgbClr val="3A5063"/>
                </a:solidFill>
                <a:uFill>
                  <a:solidFill>
                    <a:srgbClr val="3A5063"/>
                  </a:solidFill>
                </a:uFill>
                <a:latin typeface="+mn-lt"/>
                <a:ea typeface="+mn-ea"/>
                <a:cs typeface="+mn-cs"/>
                <a:sym typeface="Bebas Neue"/>
              </a:defRPr>
            </a:lvl6pPr>
            <a:lvl7pPr defTabSz="609600">
              <a:defRPr sz="2665">
                <a:solidFill>
                  <a:srgbClr val="3A5063"/>
                </a:solidFill>
                <a:uFill>
                  <a:solidFill>
                    <a:srgbClr val="3A5063"/>
                  </a:solidFill>
                </a:uFill>
                <a:latin typeface="+mn-lt"/>
                <a:ea typeface="+mn-ea"/>
                <a:cs typeface="+mn-cs"/>
                <a:sym typeface="Bebas Neue"/>
              </a:defRPr>
            </a:lvl7pPr>
            <a:lvl8pPr defTabSz="609600">
              <a:defRPr sz="2665">
                <a:solidFill>
                  <a:srgbClr val="3A5063"/>
                </a:solidFill>
                <a:uFill>
                  <a:solidFill>
                    <a:srgbClr val="3A5063"/>
                  </a:solidFill>
                </a:uFill>
                <a:latin typeface="+mn-lt"/>
                <a:ea typeface="+mn-ea"/>
                <a:cs typeface="+mn-cs"/>
                <a:sym typeface="Bebas Neue"/>
              </a:defRPr>
            </a:lvl8pPr>
            <a:lvl9pPr defTabSz="609600">
              <a:defRPr sz="2665">
                <a:solidFill>
                  <a:srgbClr val="3A5063"/>
                </a:solidFill>
                <a:uFill>
                  <a:solidFill>
                    <a:srgbClr val="3A5063"/>
                  </a:solidFill>
                </a:uFill>
                <a:latin typeface="+mn-lt"/>
                <a:ea typeface="+mn-ea"/>
                <a:cs typeface="+mn-cs"/>
                <a:sym typeface="Bebas Neue"/>
              </a:defRPr>
            </a:lvl9pPr>
          </a:lstStyle>
          <a:p>
            <a:pPr algn="l"/>
            <a:r>
              <a:rPr lang="zh-CN" altLang="en-US" dirty="0"/>
              <a:t>四、教学支持 </a:t>
            </a:r>
            <a:r>
              <a:rPr lang="en-US" altLang="zh-CN" dirty="0"/>
              <a:t>20</a:t>
            </a:r>
            <a:r>
              <a:rPr lang="zh-CN" altLang="en-US" dirty="0"/>
              <a:t>分</a:t>
            </a:r>
            <a:endParaRPr lang="zh-CN" altLang="en-US" dirty="0"/>
          </a:p>
        </p:txBody>
      </p:sp>
      <p:sp>
        <p:nvSpPr>
          <p:cNvPr id="62" name="圆角矩形 2"/>
          <p:cNvSpPr/>
          <p:nvPr/>
        </p:nvSpPr>
        <p:spPr>
          <a:xfrm>
            <a:off x="4369079" y="1923678"/>
            <a:ext cx="2003121" cy="1310544"/>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76953 w 4325425"/>
              <a:gd name="connsiteY0-126" fmla="*/ 756084 h 2410587"/>
              <a:gd name="connsiteX1-127" fmla="*/ 833037 w 4325425"/>
              <a:gd name="connsiteY1-128" fmla="*/ 0 h 2410587"/>
              <a:gd name="connsiteX2-129" fmla="*/ 3569341 w 4325425"/>
              <a:gd name="connsiteY2-130" fmla="*/ 0 h 2410587"/>
              <a:gd name="connsiteX3-131" fmla="*/ 4325425 w 4325425"/>
              <a:gd name="connsiteY3-132" fmla="*/ 756084 h 2410587"/>
              <a:gd name="connsiteX4-133" fmla="*/ 4325425 w 4325425"/>
              <a:gd name="connsiteY4-134" fmla="*/ 756084 h 2410587"/>
              <a:gd name="connsiteX5-135" fmla="*/ 3569341 w 4325425"/>
              <a:gd name="connsiteY5-136" fmla="*/ 1512168 h 2410587"/>
              <a:gd name="connsiteX6-137" fmla="*/ 833037 w 4325425"/>
              <a:gd name="connsiteY6-138" fmla="*/ 1512168 h 2410587"/>
              <a:gd name="connsiteX7-139" fmla="*/ 55248 w 4325425"/>
              <a:gd name="connsiteY7-140" fmla="*/ 2410587 h 2410587"/>
              <a:gd name="connsiteX8-141" fmla="*/ 76953 w 4325425"/>
              <a:gd name="connsiteY8-142" fmla="*/ 756084 h 2410587"/>
              <a:gd name="connsiteX0-143" fmla="*/ 76954 w 4325426"/>
              <a:gd name="connsiteY0-144" fmla="*/ 756084 h 2713188"/>
              <a:gd name="connsiteX1-145" fmla="*/ 833038 w 4325426"/>
              <a:gd name="connsiteY1-146" fmla="*/ 0 h 2713188"/>
              <a:gd name="connsiteX2-147" fmla="*/ 3569342 w 4325426"/>
              <a:gd name="connsiteY2-148" fmla="*/ 0 h 2713188"/>
              <a:gd name="connsiteX3-149" fmla="*/ 4325426 w 4325426"/>
              <a:gd name="connsiteY3-150" fmla="*/ 756084 h 2713188"/>
              <a:gd name="connsiteX4-151" fmla="*/ 4325426 w 4325426"/>
              <a:gd name="connsiteY4-152" fmla="*/ 756084 h 2713188"/>
              <a:gd name="connsiteX5-153" fmla="*/ 3569342 w 4325426"/>
              <a:gd name="connsiteY5-154" fmla="*/ 1512168 h 2713188"/>
              <a:gd name="connsiteX6-155" fmla="*/ 833038 w 4325426"/>
              <a:gd name="connsiteY6-156" fmla="*/ 1512168 h 2713188"/>
              <a:gd name="connsiteX7-157" fmla="*/ 55249 w 4325426"/>
              <a:gd name="connsiteY7-158" fmla="*/ 2713188 h 2713188"/>
              <a:gd name="connsiteX8-159" fmla="*/ 76954 w 4325426"/>
              <a:gd name="connsiteY8-160" fmla="*/ 756084 h 271318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25426" h="2713188">
                <a:moveTo>
                  <a:pt x="76954" y="756084"/>
                </a:moveTo>
                <a:cubicBezTo>
                  <a:pt x="206586" y="303886"/>
                  <a:pt x="415464" y="0"/>
                  <a:pt x="833038" y="0"/>
                </a:cubicBezTo>
                <a:lnTo>
                  <a:pt x="3569342" y="0"/>
                </a:lnTo>
                <a:cubicBezTo>
                  <a:pt x="3986916" y="0"/>
                  <a:pt x="4325426" y="338510"/>
                  <a:pt x="4325426" y="756084"/>
                </a:cubicBezTo>
                <a:lnTo>
                  <a:pt x="4325426" y="756084"/>
                </a:lnTo>
                <a:cubicBezTo>
                  <a:pt x="4325426" y="1173658"/>
                  <a:pt x="3986916" y="1512168"/>
                  <a:pt x="3569342" y="1512168"/>
                </a:cubicBezTo>
                <a:lnTo>
                  <a:pt x="833038" y="1512168"/>
                </a:lnTo>
                <a:cubicBezTo>
                  <a:pt x="290559" y="1484577"/>
                  <a:pt x="48259" y="2689573"/>
                  <a:pt x="55249" y="2713188"/>
                </a:cubicBezTo>
                <a:cubicBezTo>
                  <a:pt x="11034" y="2573541"/>
                  <a:pt x="-52678" y="1208282"/>
                  <a:pt x="76954"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94" name="圆角矩形 2"/>
          <p:cNvSpPr/>
          <p:nvPr/>
        </p:nvSpPr>
        <p:spPr>
          <a:xfrm flipH="1">
            <a:off x="2339233" y="2475585"/>
            <a:ext cx="2003120" cy="1164379"/>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76953 w 4325425"/>
              <a:gd name="connsiteY0-126" fmla="*/ 756084 h 2410587"/>
              <a:gd name="connsiteX1-127" fmla="*/ 833037 w 4325425"/>
              <a:gd name="connsiteY1-128" fmla="*/ 0 h 2410587"/>
              <a:gd name="connsiteX2-129" fmla="*/ 3569341 w 4325425"/>
              <a:gd name="connsiteY2-130" fmla="*/ 0 h 2410587"/>
              <a:gd name="connsiteX3-131" fmla="*/ 4325425 w 4325425"/>
              <a:gd name="connsiteY3-132" fmla="*/ 756084 h 2410587"/>
              <a:gd name="connsiteX4-133" fmla="*/ 4325425 w 4325425"/>
              <a:gd name="connsiteY4-134" fmla="*/ 756084 h 2410587"/>
              <a:gd name="connsiteX5-135" fmla="*/ 3569341 w 4325425"/>
              <a:gd name="connsiteY5-136" fmla="*/ 1512168 h 2410587"/>
              <a:gd name="connsiteX6-137" fmla="*/ 833037 w 4325425"/>
              <a:gd name="connsiteY6-138" fmla="*/ 1512168 h 2410587"/>
              <a:gd name="connsiteX7-139" fmla="*/ 55248 w 4325425"/>
              <a:gd name="connsiteY7-140" fmla="*/ 2410587 h 2410587"/>
              <a:gd name="connsiteX8-141" fmla="*/ 76953 w 4325425"/>
              <a:gd name="connsiteY8-142" fmla="*/ 756084 h 241058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25425" h="2410587">
                <a:moveTo>
                  <a:pt x="76953" y="756084"/>
                </a:moveTo>
                <a:cubicBezTo>
                  <a:pt x="206584" y="354320"/>
                  <a:pt x="415463" y="0"/>
                  <a:pt x="833037" y="0"/>
                </a:cubicBezTo>
                <a:lnTo>
                  <a:pt x="3569341" y="0"/>
                </a:lnTo>
                <a:cubicBezTo>
                  <a:pt x="3986915" y="0"/>
                  <a:pt x="4325425" y="338510"/>
                  <a:pt x="4325425" y="756084"/>
                </a:cubicBezTo>
                <a:lnTo>
                  <a:pt x="4325425" y="756084"/>
                </a:lnTo>
                <a:cubicBezTo>
                  <a:pt x="4325425" y="1173658"/>
                  <a:pt x="3986915" y="1512168"/>
                  <a:pt x="3569341" y="1512168"/>
                </a:cubicBezTo>
                <a:lnTo>
                  <a:pt x="833037" y="1512168"/>
                </a:lnTo>
                <a:cubicBezTo>
                  <a:pt x="290558" y="1484577"/>
                  <a:pt x="48258" y="2386972"/>
                  <a:pt x="55248" y="2410587"/>
                </a:cubicBezTo>
                <a:cubicBezTo>
                  <a:pt x="11033" y="2270940"/>
                  <a:pt x="-52678" y="1157848"/>
                  <a:pt x="76953"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95" name="TextBox 45"/>
          <p:cNvSpPr txBox="1"/>
          <p:nvPr/>
        </p:nvSpPr>
        <p:spPr>
          <a:xfrm>
            <a:off x="2493231" y="2471370"/>
            <a:ext cx="1731832" cy="699807"/>
          </a:xfrm>
          <a:prstGeom prst="rect">
            <a:avLst/>
          </a:prstGeom>
          <a:noFill/>
        </p:spPr>
        <p:txBody>
          <a:bodyPr wrap="square" rtlCol="0">
            <a:spAutoFit/>
          </a:bodyPr>
          <a:lstStyle>
            <a:defPPr>
              <a:defRPr lang="zh-CN"/>
            </a:defPPr>
            <a:lvl1pPr>
              <a:lnSpc>
                <a:spcPct val="130000"/>
              </a:lnSpc>
              <a:defRPr sz="1600" kern="0">
                <a:solidFill>
                  <a:sysClr val="window" lastClr="FFFFFF"/>
                </a:solidFill>
                <a:cs typeface="+mn-ea"/>
              </a:defRPr>
            </a:lvl1pPr>
          </a:lstStyle>
          <a:p>
            <a:r>
              <a:rPr lang="en-US" altLang="zh-CN" dirty="0"/>
              <a:t>4-2 </a:t>
            </a:r>
            <a:r>
              <a:rPr lang="zh-CN" altLang="en-US" dirty="0"/>
              <a:t>学习者活动（</a:t>
            </a:r>
            <a:r>
              <a:rPr lang="en-US" altLang="zh-CN" dirty="0"/>
              <a:t>10</a:t>
            </a:r>
            <a:r>
              <a:rPr lang="zh-CN" altLang="en-US" dirty="0"/>
              <a:t>分）</a:t>
            </a:r>
            <a:endParaRPr lang="en-US" altLang="zh-CN" dirty="0">
              <a:sym typeface="+mn-lt"/>
            </a:endParaRPr>
          </a:p>
        </p:txBody>
      </p:sp>
      <p:sp>
        <p:nvSpPr>
          <p:cNvPr id="99" name="TextBox 20"/>
          <p:cNvSpPr txBox="1"/>
          <p:nvPr/>
        </p:nvSpPr>
        <p:spPr bwMode="auto">
          <a:xfrm>
            <a:off x="6516216" y="1923678"/>
            <a:ext cx="2214093" cy="1248418"/>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10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dirty="0"/>
              <a:t>通过课程平台，教师按照教学计划和要求为学习者提供测验、作业、考试、答疑、讨论等教学活动，及时开展 有效的在线指导与测评。（若教学团队成员未参与学习者答疑、讨论等教学活动，此项为</a:t>
            </a:r>
            <a:r>
              <a:rPr lang="en-US" altLang="zh-CN" dirty="0"/>
              <a:t>0</a:t>
            </a:r>
            <a:r>
              <a:rPr lang="zh-CN" altLang="en-US" dirty="0"/>
              <a:t>分。）</a:t>
            </a:r>
            <a:endParaRPr lang="zh-CN" altLang="en-US" dirty="0">
              <a:sym typeface="+mn-lt"/>
            </a:endParaRPr>
          </a:p>
        </p:txBody>
      </p:sp>
      <p:sp>
        <p:nvSpPr>
          <p:cNvPr id="103" name="TextBox 45"/>
          <p:cNvSpPr txBox="1"/>
          <p:nvPr/>
        </p:nvSpPr>
        <p:spPr>
          <a:xfrm>
            <a:off x="4572000" y="1927248"/>
            <a:ext cx="1656184" cy="699807"/>
          </a:xfrm>
          <a:prstGeom prst="rect">
            <a:avLst/>
          </a:prstGeom>
          <a:noFill/>
        </p:spPr>
        <p:txBody>
          <a:bodyPr wrap="square" rtlCol="0">
            <a:spAutoFit/>
          </a:bodyPr>
          <a:lstStyle>
            <a:defPPr>
              <a:defRPr lang="zh-CN"/>
            </a:defPPr>
            <a:lvl1pPr>
              <a:lnSpc>
                <a:spcPct val="130000"/>
              </a:lnSpc>
              <a:defRPr sz="1600" kern="0">
                <a:solidFill>
                  <a:sysClr val="window" lastClr="FFFFFF"/>
                </a:solidFill>
                <a:cs typeface="+mn-ea"/>
              </a:defRPr>
            </a:lvl1pPr>
          </a:lstStyle>
          <a:p>
            <a:r>
              <a:rPr lang="en-US" altLang="zh-CN" dirty="0"/>
              <a:t>4-1 </a:t>
            </a:r>
            <a:r>
              <a:rPr lang="zh-CN" altLang="en-US" dirty="0"/>
              <a:t>团队服务（</a:t>
            </a:r>
            <a:r>
              <a:rPr lang="en-US" altLang="zh-CN" dirty="0"/>
              <a:t>10</a:t>
            </a:r>
            <a:r>
              <a:rPr lang="zh-CN" altLang="en-US" dirty="0"/>
              <a:t>分）</a:t>
            </a:r>
            <a:endParaRPr lang="en-US" altLang="zh-CN" dirty="0">
              <a:sym typeface="+mn-lt"/>
            </a:endParaRPr>
          </a:p>
        </p:txBody>
      </p:sp>
      <p:sp>
        <p:nvSpPr>
          <p:cNvPr id="111" name="TextBox 20"/>
          <p:cNvSpPr txBox="1"/>
          <p:nvPr/>
        </p:nvSpPr>
        <p:spPr bwMode="auto">
          <a:xfrm>
            <a:off x="360387" y="2471370"/>
            <a:ext cx="1883870" cy="448199"/>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10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dirty="0"/>
              <a:t>学习者在线学习响应度高，师生互动活跃。</a:t>
            </a:r>
            <a:endParaRPr lang="zh-CN" altLang="en-US" dirty="0">
              <a:sym typeface="+mn-lt"/>
            </a:endParaRPr>
          </a:p>
        </p:txBody>
      </p:sp>
      <p:cxnSp>
        <p:nvCxnSpPr>
          <p:cNvPr id="47" name="直接连接符 46"/>
          <p:cNvCxnSpPr/>
          <p:nvPr/>
        </p:nvCxnSpPr>
        <p:spPr>
          <a:xfrm>
            <a:off x="0" y="371440"/>
            <a:ext cx="3347864"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48" name="直接连接符 47"/>
          <p:cNvCxnSpPr/>
          <p:nvPr/>
        </p:nvCxnSpPr>
        <p:spPr>
          <a:xfrm>
            <a:off x="5940152" y="371440"/>
            <a:ext cx="3203848"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sp>
        <p:nvSpPr>
          <p:cNvPr id="49" name="TextBox 500"/>
          <p:cNvSpPr txBox="1"/>
          <p:nvPr/>
        </p:nvSpPr>
        <p:spPr>
          <a:xfrm>
            <a:off x="3296689" y="168845"/>
            <a:ext cx="2736305" cy="64633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2000" kern="0" dirty="0">
                <a:solidFill>
                  <a:srgbClr val="AC0000"/>
                </a:solidFill>
                <a:latin typeface="微软雅黑" panose="020B0503020204020204" pitchFamily="34" charset="-122"/>
                <a:ea typeface="微软雅黑" panose="020B0503020204020204" pitchFamily="34" charset="-122"/>
              </a:rPr>
              <a:t>线上一流课程评审指标</a:t>
            </a:r>
            <a:endParaRPr lang="en-US" altLang="zh-CN" sz="2000" kern="0" dirty="0">
              <a:solidFill>
                <a:srgbClr val="AC0000"/>
              </a:solidFill>
              <a:latin typeface="微软雅黑" panose="020B0503020204020204" pitchFamily="34" charset="-122"/>
              <a:ea typeface="微软雅黑" panose="020B0503020204020204" pitchFamily="34" charset="-122"/>
            </a:endParaRPr>
          </a:p>
          <a:p>
            <a:pPr algn="ctr" fontAlgn="auto">
              <a:spcBef>
                <a:spcPts val="0"/>
              </a:spcBef>
              <a:spcAft>
                <a:spcPts val="0"/>
              </a:spcAft>
              <a:defRPr/>
            </a:pPr>
            <a:r>
              <a:rPr lang="zh-CN" altLang="en-US" sz="1600" kern="0" dirty="0">
                <a:solidFill>
                  <a:srgbClr val="AC0000"/>
                </a:solidFill>
                <a:latin typeface="微软雅黑" panose="020B0503020204020204" pitchFamily="34" charset="-122"/>
                <a:ea typeface="微软雅黑" panose="020B0503020204020204" pitchFamily="34" charset="-122"/>
              </a:rPr>
              <a:t>（评审指标细则）</a:t>
            </a:r>
            <a:endParaRPr lang="en-US" altLang="zh-CN" sz="1600" kern="0" dirty="0">
              <a:solidFill>
                <a:srgbClr val="AC0000"/>
              </a:solidFill>
              <a:latin typeface="微软雅黑" panose="020B0503020204020204" pitchFamily="34" charset="-122"/>
              <a:ea typeface="微软雅黑" panose="020B0503020204020204" pitchFamily="34" charset="-122"/>
            </a:endParaRPr>
          </a:p>
        </p:txBody>
      </p:sp>
      <p:grpSp>
        <p:nvGrpSpPr>
          <p:cNvPr id="50" name="Group 4"/>
          <p:cNvGrpSpPr>
            <a:grpSpLocks noChangeAspect="1"/>
          </p:cNvGrpSpPr>
          <p:nvPr/>
        </p:nvGrpSpPr>
        <p:grpSpPr bwMode="auto">
          <a:xfrm rot="10800000" flipV="1">
            <a:off x="-1" y="882183"/>
            <a:ext cx="702214" cy="689481"/>
            <a:chOff x="2626" y="986"/>
            <a:chExt cx="2206" cy="2166"/>
          </a:xfrm>
        </p:grpSpPr>
        <p:sp>
          <p:nvSpPr>
            <p:cNvPr id="51"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2"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3"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4"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5"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6"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7"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8"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9"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0"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1"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3"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4"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66" name="图片 65"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7"/>
                                            </p:tgtEl>
                                            <p:attrNameLst>
                                              <p:attrName>style.visibility</p:attrName>
                                            </p:attrNameLst>
                                          </p:cBhvr>
                                          <p:to>
                                            <p:strVal val="visible"/>
                                          </p:to>
                                        </p:set>
                                        <p:anim calcmode="lin" valueType="num">
                                          <p:cBhvr additive="base">
                                            <p:cTn id="7" dur="500" fill="hold"/>
                                            <p:tgtEl>
                                              <p:spTgt spid="47"/>
                                            </p:tgtEl>
                                            <p:attrNameLst>
                                              <p:attrName>ppt_x</p:attrName>
                                            </p:attrNameLst>
                                          </p:cBhvr>
                                          <p:tavLst>
                                            <p:tav tm="0">
                                              <p:val>
                                                <p:strVal val="0-#ppt_w/2"/>
                                              </p:val>
                                            </p:tav>
                                            <p:tav tm="100000">
                                              <p:val>
                                                <p:strVal val="#ppt_x"/>
                                              </p:val>
                                            </p:tav>
                                          </p:tavLst>
                                        </p:anim>
                                        <p:anim calcmode="lin" valueType="num">
                                          <p:cBhvr additive="base">
                                            <p:cTn id="8" dur="500" fill="hold"/>
                                            <p:tgtEl>
                                              <p:spTgt spid="47"/>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48"/>
                                            </p:tgtEl>
                                            <p:attrNameLst>
                                              <p:attrName>style.visibility</p:attrName>
                                            </p:attrNameLst>
                                          </p:cBhvr>
                                          <p:to>
                                            <p:strVal val="visible"/>
                                          </p:to>
                                        </p:set>
                                        <p:anim calcmode="lin" valueType="num">
                                          <p:cBhvr additive="base">
                                            <p:cTn id="11" dur="500" fill="hold"/>
                                            <p:tgtEl>
                                              <p:spTgt spid="48"/>
                                            </p:tgtEl>
                                            <p:attrNameLst>
                                              <p:attrName>ppt_x</p:attrName>
                                            </p:attrNameLst>
                                          </p:cBhvr>
                                          <p:tavLst>
                                            <p:tav tm="0">
                                              <p:val>
                                                <p:strVal val="1+#ppt_w/2"/>
                                              </p:val>
                                            </p:tav>
                                            <p:tav tm="100000">
                                              <p:val>
                                                <p:strVal val="#ppt_x"/>
                                              </p:val>
                                            </p:tav>
                                          </p:tavLst>
                                        </p:anim>
                                        <p:anim calcmode="lin" valueType="num">
                                          <p:cBhvr additive="base">
                                            <p:cTn id="12" dur="500" fill="hold"/>
                                            <p:tgtEl>
                                              <p:spTgt spid="48"/>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14:presetBounceEnd="52000">
                                      <p:stCondLst>
                                        <p:cond delay="0"/>
                                      </p:stCondLst>
                                      <p:childTnLst>
                                        <p:set>
                                          <p:cBhvr>
                                            <p:cTn id="15" dur="1" fill="hold">
                                              <p:stCondLst>
                                                <p:cond delay="0"/>
                                              </p:stCondLst>
                                            </p:cTn>
                                            <p:tgtEl>
                                              <p:spTgt spid="49"/>
                                            </p:tgtEl>
                                            <p:attrNameLst>
                                              <p:attrName>style.visibility</p:attrName>
                                            </p:attrNameLst>
                                          </p:cBhvr>
                                          <p:to>
                                            <p:strVal val="visible"/>
                                          </p:to>
                                        </p:set>
                                        <p:anim calcmode="lin" valueType="num" p14:bounceEnd="52000">
                                          <p:cBhvr additive="base">
                                            <p:cTn id="16" dur="500" fill="hold"/>
                                            <p:tgtEl>
                                              <p:spTgt spid="49"/>
                                            </p:tgtEl>
                                            <p:attrNameLst>
                                              <p:attrName>ppt_x</p:attrName>
                                            </p:attrNameLst>
                                          </p:cBhvr>
                                          <p:tavLst>
                                            <p:tav tm="0">
                                              <p:val>
                                                <p:strVal val="#ppt_x"/>
                                              </p:val>
                                            </p:tav>
                                            <p:tav tm="100000">
                                              <p:val>
                                                <p:strVal val="#ppt_x"/>
                                              </p:val>
                                            </p:tav>
                                          </p:tavLst>
                                        </p:anim>
                                        <p:anim calcmode="lin" valueType="num" p14:bounceEnd="52000">
                                          <p:cBhvr additive="base">
                                            <p:cTn id="17" dur="500" fill="hold"/>
                                            <p:tgtEl>
                                              <p:spTgt spid="49"/>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50"/>
                                            </p:tgtEl>
                                            <p:attrNameLst>
                                              <p:attrName>style.visibility</p:attrName>
                                            </p:attrNameLst>
                                          </p:cBhvr>
                                          <p:to>
                                            <p:strVal val="visible"/>
                                          </p:to>
                                        </p:set>
                                        <p:anim calcmode="lin" valueType="num">
                                          <p:cBhvr>
                                            <p:cTn id="21" dur="500" fill="hold"/>
                                            <p:tgtEl>
                                              <p:spTgt spid="50"/>
                                            </p:tgtEl>
                                            <p:attrNameLst>
                                              <p:attrName>ppt_w</p:attrName>
                                            </p:attrNameLst>
                                          </p:cBhvr>
                                          <p:tavLst>
                                            <p:tav tm="0">
                                              <p:val>
                                                <p:fltVal val="0"/>
                                              </p:val>
                                            </p:tav>
                                            <p:tav tm="100000">
                                              <p:val>
                                                <p:strVal val="#ppt_w"/>
                                              </p:val>
                                            </p:tav>
                                          </p:tavLst>
                                        </p:anim>
                                        <p:anim calcmode="lin" valueType="num">
                                          <p:cBhvr>
                                            <p:cTn id="22" dur="500" fill="hold"/>
                                            <p:tgtEl>
                                              <p:spTgt spid="50"/>
                                            </p:tgtEl>
                                            <p:attrNameLst>
                                              <p:attrName>ppt_h</p:attrName>
                                            </p:attrNameLst>
                                          </p:cBhvr>
                                          <p:tavLst>
                                            <p:tav tm="0">
                                              <p:val>
                                                <p:fltVal val="0"/>
                                              </p:val>
                                            </p:tav>
                                            <p:tav tm="100000">
                                              <p:val>
                                                <p:strVal val="#ppt_h"/>
                                              </p:val>
                                            </p:tav>
                                          </p:tavLst>
                                        </p:anim>
                                        <p:animEffect transition="in" filter="fade">
                                          <p:cBhvr>
                                            <p:cTn id="23" dur="500"/>
                                            <p:tgtEl>
                                              <p:spTgt spid="50"/>
                                            </p:tgtEl>
                                          </p:cBhvr>
                                        </p:animEffect>
                                      </p:childTnLst>
                                    </p:cTn>
                                  </p:par>
                                  <p:par>
                                    <p:cTn id="24" presetID="53" presetClass="entr" presetSubtype="16" fill="hold" nodeType="withEffect">
                                      <p:stCondLst>
                                        <p:cond delay="0"/>
                                      </p:stCondLst>
                                      <p:childTnLst>
                                        <p:set>
                                          <p:cBhvr>
                                            <p:cTn id="25" dur="1" fill="hold">
                                              <p:stCondLst>
                                                <p:cond delay="0"/>
                                              </p:stCondLst>
                                            </p:cTn>
                                            <p:tgtEl>
                                              <p:spTgt spid="66"/>
                                            </p:tgtEl>
                                            <p:attrNameLst>
                                              <p:attrName>style.visibility</p:attrName>
                                            </p:attrNameLst>
                                          </p:cBhvr>
                                          <p:to>
                                            <p:strVal val="visible"/>
                                          </p:to>
                                        </p:set>
                                        <p:anim calcmode="lin" valueType="num">
                                          <p:cBhvr>
                                            <p:cTn id="26" dur="500" fill="hold"/>
                                            <p:tgtEl>
                                              <p:spTgt spid="66"/>
                                            </p:tgtEl>
                                            <p:attrNameLst>
                                              <p:attrName>ppt_w</p:attrName>
                                            </p:attrNameLst>
                                          </p:cBhvr>
                                          <p:tavLst>
                                            <p:tav tm="0">
                                              <p:val>
                                                <p:fltVal val="0"/>
                                              </p:val>
                                            </p:tav>
                                            <p:tav tm="100000">
                                              <p:val>
                                                <p:strVal val="#ppt_w"/>
                                              </p:val>
                                            </p:tav>
                                          </p:tavLst>
                                        </p:anim>
                                        <p:anim calcmode="lin" valueType="num">
                                          <p:cBhvr>
                                            <p:cTn id="27" dur="500" fill="hold"/>
                                            <p:tgtEl>
                                              <p:spTgt spid="66"/>
                                            </p:tgtEl>
                                            <p:attrNameLst>
                                              <p:attrName>ppt_h</p:attrName>
                                            </p:attrNameLst>
                                          </p:cBhvr>
                                          <p:tavLst>
                                            <p:tav tm="0">
                                              <p:val>
                                                <p:fltVal val="0"/>
                                              </p:val>
                                            </p:tav>
                                            <p:tav tm="100000">
                                              <p:val>
                                                <p:strVal val="#ppt_h"/>
                                              </p:val>
                                            </p:tav>
                                          </p:tavLst>
                                        </p:anim>
                                        <p:animEffect transition="in" filter="fade">
                                          <p:cBhvr>
                                            <p:cTn id="28" dur="500"/>
                                            <p:tgtEl>
                                              <p:spTgt spid="66"/>
                                            </p:tgtEl>
                                          </p:cBhvr>
                                        </p:animEffect>
                                      </p:childTnLst>
                                    </p:cTn>
                                  </p:par>
                                  <p:par>
                                    <p:cTn id="29" presetID="2" presetClass="entr" presetSubtype="2"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anim calcmode="lin" valueType="num">
                                          <p:cBhvr additive="base">
                                            <p:cTn id="31" dur="500" fill="hold"/>
                                            <p:tgtEl>
                                              <p:spTgt spid="33"/>
                                            </p:tgtEl>
                                            <p:attrNameLst>
                                              <p:attrName>ppt_x</p:attrName>
                                            </p:attrNameLst>
                                          </p:cBhvr>
                                          <p:tavLst>
                                            <p:tav tm="0">
                                              <p:val>
                                                <p:strVal val="1+#ppt_w/2"/>
                                              </p:val>
                                            </p:tav>
                                            <p:tav tm="100000">
                                              <p:val>
                                                <p:strVal val="#ppt_x"/>
                                              </p:val>
                                            </p:tav>
                                          </p:tavLst>
                                        </p:anim>
                                        <p:anim calcmode="lin" valueType="num">
                                          <p:cBhvr additive="base">
                                            <p:cTn id="32" dur="500" fill="hold"/>
                                            <p:tgtEl>
                                              <p:spTgt spid="33"/>
                                            </p:tgtEl>
                                            <p:attrNameLst>
                                              <p:attrName>ppt_y</p:attrName>
                                            </p:attrNameLst>
                                          </p:cBhvr>
                                          <p:tavLst>
                                            <p:tav tm="0">
                                              <p:val>
                                                <p:strVal val="#ppt_y"/>
                                              </p:val>
                                            </p:tav>
                                            <p:tav tm="100000">
                                              <p:val>
                                                <p:strVal val="#ppt_y"/>
                                              </p:val>
                                            </p:tav>
                                          </p:tavLst>
                                        </p:anim>
                                      </p:childTnLst>
                                    </p:cTn>
                                  </p:par>
                                </p:childTnLst>
                              </p:cTn>
                            </p:par>
                            <p:par>
                              <p:cTn id="33" fill="hold">
                                <p:stCondLst>
                                  <p:cond delay="1500"/>
                                </p:stCondLst>
                                <p:childTnLst>
                                  <p:par>
                                    <p:cTn id="34" presetID="42" presetClass="entr" presetSubtype="0" fill="hold" grpId="0" nodeType="afterEffect">
                                      <p:stCondLst>
                                        <p:cond delay="0"/>
                                      </p:stCondLst>
                                      <p:childTnLst>
                                        <p:set>
                                          <p:cBhvr>
                                            <p:cTn id="35" dur="1" fill="hold">
                                              <p:stCondLst>
                                                <p:cond delay="0"/>
                                              </p:stCondLst>
                                            </p:cTn>
                                            <p:tgtEl>
                                              <p:spTgt spid="62"/>
                                            </p:tgtEl>
                                            <p:attrNameLst>
                                              <p:attrName>style.visibility</p:attrName>
                                            </p:attrNameLst>
                                          </p:cBhvr>
                                          <p:to>
                                            <p:strVal val="visible"/>
                                          </p:to>
                                        </p:set>
                                        <p:animEffect transition="in" filter="fade">
                                          <p:cBhvr>
                                            <p:cTn id="36" dur="1000"/>
                                            <p:tgtEl>
                                              <p:spTgt spid="62"/>
                                            </p:tgtEl>
                                          </p:cBhvr>
                                        </p:animEffect>
                                        <p:anim calcmode="lin" valueType="num">
                                          <p:cBhvr>
                                            <p:cTn id="37" dur="1000" fill="hold"/>
                                            <p:tgtEl>
                                              <p:spTgt spid="62"/>
                                            </p:tgtEl>
                                            <p:attrNameLst>
                                              <p:attrName>ppt_x</p:attrName>
                                            </p:attrNameLst>
                                          </p:cBhvr>
                                          <p:tavLst>
                                            <p:tav tm="0">
                                              <p:val>
                                                <p:strVal val="#ppt_x"/>
                                              </p:val>
                                            </p:tav>
                                            <p:tav tm="100000">
                                              <p:val>
                                                <p:strVal val="#ppt_x"/>
                                              </p:val>
                                            </p:tav>
                                          </p:tavLst>
                                        </p:anim>
                                        <p:anim calcmode="lin" valueType="num">
                                          <p:cBhvr>
                                            <p:cTn id="38" dur="1000" fill="hold"/>
                                            <p:tgtEl>
                                              <p:spTgt spid="62"/>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95"/>
                                            </p:tgtEl>
                                            <p:attrNameLst>
                                              <p:attrName>style.visibility</p:attrName>
                                            </p:attrNameLst>
                                          </p:cBhvr>
                                          <p:to>
                                            <p:strVal val="visible"/>
                                          </p:to>
                                        </p:set>
                                        <p:animEffect transition="in" filter="fade">
                                          <p:cBhvr>
                                            <p:cTn id="41" dur="1000"/>
                                            <p:tgtEl>
                                              <p:spTgt spid="95"/>
                                            </p:tgtEl>
                                          </p:cBhvr>
                                        </p:animEffect>
                                        <p:anim calcmode="lin" valueType="num">
                                          <p:cBhvr>
                                            <p:cTn id="42" dur="1000" fill="hold"/>
                                            <p:tgtEl>
                                              <p:spTgt spid="95"/>
                                            </p:tgtEl>
                                            <p:attrNameLst>
                                              <p:attrName>ppt_x</p:attrName>
                                            </p:attrNameLst>
                                          </p:cBhvr>
                                          <p:tavLst>
                                            <p:tav tm="0">
                                              <p:val>
                                                <p:strVal val="#ppt_x"/>
                                              </p:val>
                                            </p:tav>
                                            <p:tav tm="100000">
                                              <p:val>
                                                <p:strVal val="#ppt_x"/>
                                              </p:val>
                                            </p:tav>
                                          </p:tavLst>
                                        </p:anim>
                                        <p:anim calcmode="lin" valueType="num">
                                          <p:cBhvr>
                                            <p:cTn id="43" dur="1000" fill="hold"/>
                                            <p:tgtEl>
                                              <p:spTgt spid="95"/>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99"/>
                                            </p:tgtEl>
                                            <p:attrNameLst>
                                              <p:attrName>style.visibility</p:attrName>
                                            </p:attrNameLst>
                                          </p:cBhvr>
                                          <p:to>
                                            <p:strVal val="visible"/>
                                          </p:to>
                                        </p:set>
                                        <p:animEffect transition="in" filter="fade">
                                          <p:cBhvr>
                                            <p:cTn id="46" dur="1000"/>
                                            <p:tgtEl>
                                              <p:spTgt spid="99"/>
                                            </p:tgtEl>
                                          </p:cBhvr>
                                        </p:animEffect>
                                        <p:anim calcmode="lin" valueType="num">
                                          <p:cBhvr>
                                            <p:cTn id="47" dur="1000" fill="hold"/>
                                            <p:tgtEl>
                                              <p:spTgt spid="99"/>
                                            </p:tgtEl>
                                            <p:attrNameLst>
                                              <p:attrName>ppt_x</p:attrName>
                                            </p:attrNameLst>
                                          </p:cBhvr>
                                          <p:tavLst>
                                            <p:tav tm="0">
                                              <p:val>
                                                <p:strVal val="#ppt_x"/>
                                              </p:val>
                                            </p:tav>
                                            <p:tav tm="100000">
                                              <p:val>
                                                <p:strVal val="#ppt_x"/>
                                              </p:val>
                                            </p:tav>
                                          </p:tavLst>
                                        </p:anim>
                                        <p:anim calcmode="lin" valueType="num">
                                          <p:cBhvr>
                                            <p:cTn id="48" dur="1000" fill="hold"/>
                                            <p:tgtEl>
                                              <p:spTgt spid="99"/>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103"/>
                                            </p:tgtEl>
                                            <p:attrNameLst>
                                              <p:attrName>style.visibility</p:attrName>
                                            </p:attrNameLst>
                                          </p:cBhvr>
                                          <p:to>
                                            <p:strVal val="visible"/>
                                          </p:to>
                                        </p:set>
                                        <p:animEffect transition="in" filter="fade">
                                          <p:cBhvr>
                                            <p:cTn id="51" dur="1000"/>
                                            <p:tgtEl>
                                              <p:spTgt spid="103"/>
                                            </p:tgtEl>
                                          </p:cBhvr>
                                        </p:animEffect>
                                        <p:anim calcmode="lin" valueType="num">
                                          <p:cBhvr>
                                            <p:cTn id="52" dur="1000" fill="hold"/>
                                            <p:tgtEl>
                                              <p:spTgt spid="103"/>
                                            </p:tgtEl>
                                            <p:attrNameLst>
                                              <p:attrName>ppt_x</p:attrName>
                                            </p:attrNameLst>
                                          </p:cBhvr>
                                          <p:tavLst>
                                            <p:tav tm="0">
                                              <p:val>
                                                <p:strVal val="#ppt_x"/>
                                              </p:val>
                                            </p:tav>
                                            <p:tav tm="100000">
                                              <p:val>
                                                <p:strVal val="#ppt_x"/>
                                              </p:val>
                                            </p:tav>
                                          </p:tavLst>
                                        </p:anim>
                                        <p:anim calcmode="lin" valueType="num">
                                          <p:cBhvr>
                                            <p:cTn id="53" dur="1000" fill="hold"/>
                                            <p:tgtEl>
                                              <p:spTgt spid="103"/>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111"/>
                                            </p:tgtEl>
                                            <p:attrNameLst>
                                              <p:attrName>style.visibility</p:attrName>
                                            </p:attrNameLst>
                                          </p:cBhvr>
                                          <p:to>
                                            <p:strVal val="visible"/>
                                          </p:to>
                                        </p:set>
                                        <p:animEffect transition="in" filter="fade">
                                          <p:cBhvr>
                                            <p:cTn id="56" dur="1000"/>
                                            <p:tgtEl>
                                              <p:spTgt spid="111"/>
                                            </p:tgtEl>
                                          </p:cBhvr>
                                        </p:animEffect>
                                        <p:anim calcmode="lin" valueType="num">
                                          <p:cBhvr>
                                            <p:cTn id="57" dur="1000" fill="hold"/>
                                            <p:tgtEl>
                                              <p:spTgt spid="111"/>
                                            </p:tgtEl>
                                            <p:attrNameLst>
                                              <p:attrName>ppt_x</p:attrName>
                                            </p:attrNameLst>
                                          </p:cBhvr>
                                          <p:tavLst>
                                            <p:tav tm="0">
                                              <p:val>
                                                <p:strVal val="#ppt_x"/>
                                              </p:val>
                                            </p:tav>
                                            <p:tav tm="100000">
                                              <p:val>
                                                <p:strVal val="#ppt_x"/>
                                              </p:val>
                                            </p:tav>
                                          </p:tavLst>
                                        </p:anim>
                                        <p:anim calcmode="lin" valueType="num">
                                          <p:cBhvr>
                                            <p:cTn id="58" dur="1000" fill="hold"/>
                                            <p:tgtEl>
                                              <p:spTgt spid="111"/>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94"/>
                                            </p:tgtEl>
                                            <p:attrNameLst>
                                              <p:attrName>style.visibility</p:attrName>
                                            </p:attrNameLst>
                                          </p:cBhvr>
                                          <p:to>
                                            <p:strVal val="visible"/>
                                          </p:to>
                                        </p:set>
                                        <p:animEffect transition="in" filter="fade">
                                          <p:cBhvr>
                                            <p:cTn id="61" dur="1000"/>
                                            <p:tgtEl>
                                              <p:spTgt spid="94"/>
                                            </p:tgtEl>
                                          </p:cBhvr>
                                        </p:animEffect>
                                        <p:anim calcmode="lin" valueType="num">
                                          <p:cBhvr>
                                            <p:cTn id="62" dur="1000" fill="hold"/>
                                            <p:tgtEl>
                                              <p:spTgt spid="94"/>
                                            </p:tgtEl>
                                            <p:attrNameLst>
                                              <p:attrName>ppt_x</p:attrName>
                                            </p:attrNameLst>
                                          </p:cBhvr>
                                          <p:tavLst>
                                            <p:tav tm="0">
                                              <p:val>
                                                <p:strVal val="#ppt_x"/>
                                              </p:val>
                                            </p:tav>
                                            <p:tav tm="100000">
                                              <p:val>
                                                <p:strVal val="#ppt_x"/>
                                              </p:val>
                                            </p:tav>
                                          </p:tavLst>
                                        </p:anim>
                                        <p:anim calcmode="lin" valueType="num">
                                          <p:cBhvr>
                                            <p:cTn id="63" dur="1000" fill="hold"/>
                                            <p:tgtEl>
                                              <p:spTgt spid="9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62" grpId="0" animBg="1"/>
          <p:bldP spid="94" grpId="0" animBg="1"/>
          <p:bldP spid="95" grpId="0"/>
          <p:bldP spid="99" grpId="0"/>
          <p:bldP spid="103" grpId="0"/>
          <p:bldP spid="111" grpId="0"/>
          <p:bldP spid="49"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7"/>
                                            </p:tgtEl>
                                            <p:attrNameLst>
                                              <p:attrName>style.visibility</p:attrName>
                                            </p:attrNameLst>
                                          </p:cBhvr>
                                          <p:to>
                                            <p:strVal val="visible"/>
                                          </p:to>
                                        </p:set>
                                        <p:anim calcmode="lin" valueType="num">
                                          <p:cBhvr additive="base">
                                            <p:cTn id="7" dur="500" fill="hold"/>
                                            <p:tgtEl>
                                              <p:spTgt spid="47"/>
                                            </p:tgtEl>
                                            <p:attrNameLst>
                                              <p:attrName>ppt_x</p:attrName>
                                            </p:attrNameLst>
                                          </p:cBhvr>
                                          <p:tavLst>
                                            <p:tav tm="0">
                                              <p:val>
                                                <p:strVal val="0-#ppt_w/2"/>
                                              </p:val>
                                            </p:tav>
                                            <p:tav tm="100000">
                                              <p:val>
                                                <p:strVal val="#ppt_x"/>
                                              </p:val>
                                            </p:tav>
                                          </p:tavLst>
                                        </p:anim>
                                        <p:anim calcmode="lin" valueType="num">
                                          <p:cBhvr additive="base">
                                            <p:cTn id="8" dur="500" fill="hold"/>
                                            <p:tgtEl>
                                              <p:spTgt spid="47"/>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48"/>
                                            </p:tgtEl>
                                            <p:attrNameLst>
                                              <p:attrName>style.visibility</p:attrName>
                                            </p:attrNameLst>
                                          </p:cBhvr>
                                          <p:to>
                                            <p:strVal val="visible"/>
                                          </p:to>
                                        </p:set>
                                        <p:anim calcmode="lin" valueType="num">
                                          <p:cBhvr additive="base">
                                            <p:cTn id="11" dur="500" fill="hold"/>
                                            <p:tgtEl>
                                              <p:spTgt spid="48"/>
                                            </p:tgtEl>
                                            <p:attrNameLst>
                                              <p:attrName>ppt_x</p:attrName>
                                            </p:attrNameLst>
                                          </p:cBhvr>
                                          <p:tavLst>
                                            <p:tav tm="0">
                                              <p:val>
                                                <p:strVal val="1+#ppt_w/2"/>
                                              </p:val>
                                            </p:tav>
                                            <p:tav tm="100000">
                                              <p:val>
                                                <p:strVal val="#ppt_x"/>
                                              </p:val>
                                            </p:tav>
                                          </p:tavLst>
                                        </p:anim>
                                        <p:anim calcmode="lin" valueType="num">
                                          <p:cBhvr additive="base">
                                            <p:cTn id="12" dur="500" fill="hold"/>
                                            <p:tgtEl>
                                              <p:spTgt spid="48"/>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stCondLst>
                                        <p:cond delay="0"/>
                                      </p:stCondLst>
                                      <p:childTnLst>
                                        <p:set>
                                          <p:cBhvr>
                                            <p:cTn id="15" dur="1" fill="hold">
                                              <p:stCondLst>
                                                <p:cond delay="0"/>
                                              </p:stCondLst>
                                            </p:cTn>
                                            <p:tgtEl>
                                              <p:spTgt spid="49"/>
                                            </p:tgtEl>
                                            <p:attrNameLst>
                                              <p:attrName>style.visibility</p:attrName>
                                            </p:attrNameLst>
                                          </p:cBhvr>
                                          <p:to>
                                            <p:strVal val="visible"/>
                                          </p:to>
                                        </p:set>
                                        <p:anim calcmode="lin" valueType="num">
                                          <p:cBhvr additive="base">
                                            <p:cTn id="16" dur="500" fill="hold"/>
                                            <p:tgtEl>
                                              <p:spTgt spid="49"/>
                                            </p:tgtEl>
                                            <p:attrNameLst>
                                              <p:attrName>ppt_x</p:attrName>
                                            </p:attrNameLst>
                                          </p:cBhvr>
                                          <p:tavLst>
                                            <p:tav tm="0">
                                              <p:val>
                                                <p:strVal val="#ppt_x"/>
                                              </p:val>
                                            </p:tav>
                                            <p:tav tm="100000">
                                              <p:val>
                                                <p:strVal val="#ppt_x"/>
                                              </p:val>
                                            </p:tav>
                                          </p:tavLst>
                                        </p:anim>
                                        <p:anim calcmode="lin" valueType="num">
                                          <p:cBhvr additive="base">
                                            <p:cTn id="17" dur="500" fill="hold"/>
                                            <p:tgtEl>
                                              <p:spTgt spid="49"/>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50"/>
                                            </p:tgtEl>
                                            <p:attrNameLst>
                                              <p:attrName>style.visibility</p:attrName>
                                            </p:attrNameLst>
                                          </p:cBhvr>
                                          <p:to>
                                            <p:strVal val="visible"/>
                                          </p:to>
                                        </p:set>
                                        <p:anim calcmode="lin" valueType="num">
                                          <p:cBhvr>
                                            <p:cTn id="21" dur="500" fill="hold"/>
                                            <p:tgtEl>
                                              <p:spTgt spid="50"/>
                                            </p:tgtEl>
                                            <p:attrNameLst>
                                              <p:attrName>ppt_w</p:attrName>
                                            </p:attrNameLst>
                                          </p:cBhvr>
                                          <p:tavLst>
                                            <p:tav tm="0">
                                              <p:val>
                                                <p:fltVal val="0"/>
                                              </p:val>
                                            </p:tav>
                                            <p:tav tm="100000">
                                              <p:val>
                                                <p:strVal val="#ppt_w"/>
                                              </p:val>
                                            </p:tav>
                                          </p:tavLst>
                                        </p:anim>
                                        <p:anim calcmode="lin" valueType="num">
                                          <p:cBhvr>
                                            <p:cTn id="22" dur="500" fill="hold"/>
                                            <p:tgtEl>
                                              <p:spTgt spid="50"/>
                                            </p:tgtEl>
                                            <p:attrNameLst>
                                              <p:attrName>ppt_h</p:attrName>
                                            </p:attrNameLst>
                                          </p:cBhvr>
                                          <p:tavLst>
                                            <p:tav tm="0">
                                              <p:val>
                                                <p:fltVal val="0"/>
                                              </p:val>
                                            </p:tav>
                                            <p:tav tm="100000">
                                              <p:val>
                                                <p:strVal val="#ppt_h"/>
                                              </p:val>
                                            </p:tav>
                                          </p:tavLst>
                                        </p:anim>
                                        <p:animEffect transition="in" filter="fade">
                                          <p:cBhvr>
                                            <p:cTn id="23" dur="500"/>
                                            <p:tgtEl>
                                              <p:spTgt spid="50"/>
                                            </p:tgtEl>
                                          </p:cBhvr>
                                        </p:animEffect>
                                      </p:childTnLst>
                                    </p:cTn>
                                  </p:par>
                                  <p:par>
                                    <p:cTn id="24" presetID="53" presetClass="entr" presetSubtype="16" fill="hold" nodeType="withEffect">
                                      <p:stCondLst>
                                        <p:cond delay="0"/>
                                      </p:stCondLst>
                                      <p:childTnLst>
                                        <p:set>
                                          <p:cBhvr>
                                            <p:cTn id="25" dur="1" fill="hold">
                                              <p:stCondLst>
                                                <p:cond delay="0"/>
                                              </p:stCondLst>
                                            </p:cTn>
                                            <p:tgtEl>
                                              <p:spTgt spid="66"/>
                                            </p:tgtEl>
                                            <p:attrNameLst>
                                              <p:attrName>style.visibility</p:attrName>
                                            </p:attrNameLst>
                                          </p:cBhvr>
                                          <p:to>
                                            <p:strVal val="visible"/>
                                          </p:to>
                                        </p:set>
                                        <p:anim calcmode="lin" valueType="num">
                                          <p:cBhvr>
                                            <p:cTn id="26" dur="500" fill="hold"/>
                                            <p:tgtEl>
                                              <p:spTgt spid="66"/>
                                            </p:tgtEl>
                                            <p:attrNameLst>
                                              <p:attrName>ppt_w</p:attrName>
                                            </p:attrNameLst>
                                          </p:cBhvr>
                                          <p:tavLst>
                                            <p:tav tm="0">
                                              <p:val>
                                                <p:fltVal val="0"/>
                                              </p:val>
                                            </p:tav>
                                            <p:tav tm="100000">
                                              <p:val>
                                                <p:strVal val="#ppt_w"/>
                                              </p:val>
                                            </p:tav>
                                          </p:tavLst>
                                        </p:anim>
                                        <p:anim calcmode="lin" valueType="num">
                                          <p:cBhvr>
                                            <p:cTn id="27" dur="500" fill="hold"/>
                                            <p:tgtEl>
                                              <p:spTgt spid="66"/>
                                            </p:tgtEl>
                                            <p:attrNameLst>
                                              <p:attrName>ppt_h</p:attrName>
                                            </p:attrNameLst>
                                          </p:cBhvr>
                                          <p:tavLst>
                                            <p:tav tm="0">
                                              <p:val>
                                                <p:fltVal val="0"/>
                                              </p:val>
                                            </p:tav>
                                            <p:tav tm="100000">
                                              <p:val>
                                                <p:strVal val="#ppt_h"/>
                                              </p:val>
                                            </p:tav>
                                          </p:tavLst>
                                        </p:anim>
                                        <p:animEffect transition="in" filter="fade">
                                          <p:cBhvr>
                                            <p:cTn id="28" dur="500"/>
                                            <p:tgtEl>
                                              <p:spTgt spid="66"/>
                                            </p:tgtEl>
                                          </p:cBhvr>
                                        </p:animEffect>
                                      </p:childTnLst>
                                    </p:cTn>
                                  </p:par>
                                  <p:par>
                                    <p:cTn id="29" presetID="2" presetClass="entr" presetSubtype="2"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anim calcmode="lin" valueType="num">
                                          <p:cBhvr additive="base">
                                            <p:cTn id="31" dur="500" fill="hold"/>
                                            <p:tgtEl>
                                              <p:spTgt spid="33"/>
                                            </p:tgtEl>
                                            <p:attrNameLst>
                                              <p:attrName>ppt_x</p:attrName>
                                            </p:attrNameLst>
                                          </p:cBhvr>
                                          <p:tavLst>
                                            <p:tav tm="0">
                                              <p:val>
                                                <p:strVal val="1+#ppt_w/2"/>
                                              </p:val>
                                            </p:tav>
                                            <p:tav tm="100000">
                                              <p:val>
                                                <p:strVal val="#ppt_x"/>
                                              </p:val>
                                            </p:tav>
                                          </p:tavLst>
                                        </p:anim>
                                        <p:anim calcmode="lin" valueType="num">
                                          <p:cBhvr additive="base">
                                            <p:cTn id="32" dur="500" fill="hold"/>
                                            <p:tgtEl>
                                              <p:spTgt spid="33"/>
                                            </p:tgtEl>
                                            <p:attrNameLst>
                                              <p:attrName>ppt_y</p:attrName>
                                            </p:attrNameLst>
                                          </p:cBhvr>
                                          <p:tavLst>
                                            <p:tav tm="0">
                                              <p:val>
                                                <p:strVal val="#ppt_y"/>
                                              </p:val>
                                            </p:tav>
                                            <p:tav tm="100000">
                                              <p:val>
                                                <p:strVal val="#ppt_y"/>
                                              </p:val>
                                            </p:tav>
                                          </p:tavLst>
                                        </p:anim>
                                      </p:childTnLst>
                                    </p:cTn>
                                  </p:par>
                                </p:childTnLst>
                              </p:cTn>
                            </p:par>
                            <p:par>
                              <p:cTn id="33" fill="hold">
                                <p:stCondLst>
                                  <p:cond delay="1500"/>
                                </p:stCondLst>
                                <p:childTnLst>
                                  <p:par>
                                    <p:cTn id="34" presetID="42" presetClass="entr" presetSubtype="0" fill="hold" grpId="0" nodeType="afterEffect">
                                      <p:stCondLst>
                                        <p:cond delay="0"/>
                                      </p:stCondLst>
                                      <p:childTnLst>
                                        <p:set>
                                          <p:cBhvr>
                                            <p:cTn id="35" dur="1" fill="hold">
                                              <p:stCondLst>
                                                <p:cond delay="0"/>
                                              </p:stCondLst>
                                            </p:cTn>
                                            <p:tgtEl>
                                              <p:spTgt spid="62"/>
                                            </p:tgtEl>
                                            <p:attrNameLst>
                                              <p:attrName>style.visibility</p:attrName>
                                            </p:attrNameLst>
                                          </p:cBhvr>
                                          <p:to>
                                            <p:strVal val="visible"/>
                                          </p:to>
                                        </p:set>
                                        <p:animEffect transition="in" filter="fade">
                                          <p:cBhvr>
                                            <p:cTn id="36" dur="1000"/>
                                            <p:tgtEl>
                                              <p:spTgt spid="62"/>
                                            </p:tgtEl>
                                          </p:cBhvr>
                                        </p:animEffect>
                                        <p:anim calcmode="lin" valueType="num">
                                          <p:cBhvr>
                                            <p:cTn id="37" dur="1000" fill="hold"/>
                                            <p:tgtEl>
                                              <p:spTgt spid="62"/>
                                            </p:tgtEl>
                                            <p:attrNameLst>
                                              <p:attrName>ppt_x</p:attrName>
                                            </p:attrNameLst>
                                          </p:cBhvr>
                                          <p:tavLst>
                                            <p:tav tm="0">
                                              <p:val>
                                                <p:strVal val="#ppt_x"/>
                                              </p:val>
                                            </p:tav>
                                            <p:tav tm="100000">
                                              <p:val>
                                                <p:strVal val="#ppt_x"/>
                                              </p:val>
                                            </p:tav>
                                          </p:tavLst>
                                        </p:anim>
                                        <p:anim calcmode="lin" valueType="num">
                                          <p:cBhvr>
                                            <p:cTn id="38" dur="1000" fill="hold"/>
                                            <p:tgtEl>
                                              <p:spTgt spid="62"/>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95"/>
                                            </p:tgtEl>
                                            <p:attrNameLst>
                                              <p:attrName>style.visibility</p:attrName>
                                            </p:attrNameLst>
                                          </p:cBhvr>
                                          <p:to>
                                            <p:strVal val="visible"/>
                                          </p:to>
                                        </p:set>
                                        <p:animEffect transition="in" filter="fade">
                                          <p:cBhvr>
                                            <p:cTn id="41" dur="1000"/>
                                            <p:tgtEl>
                                              <p:spTgt spid="95"/>
                                            </p:tgtEl>
                                          </p:cBhvr>
                                        </p:animEffect>
                                        <p:anim calcmode="lin" valueType="num">
                                          <p:cBhvr>
                                            <p:cTn id="42" dur="1000" fill="hold"/>
                                            <p:tgtEl>
                                              <p:spTgt spid="95"/>
                                            </p:tgtEl>
                                            <p:attrNameLst>
                                              <p:attrName>ppt_x</p:attrName>
                                            </p:attrNameLst>
                                          </p:cBhvr>
                                          <p:tavLst>
                                            <p:tav tm="0">
                                              <p:val>
                                                <p:strVal val="#ppt_x"/>
                                              </p:val>
                                            </p:tav>
                                            <p:tav tm="100000">
                                              <p:val>
                                                <p:strVal val="#ppt_x"/>
                                              </p:val>
                                            </p:tav>
                                          </p:tavLst>
                                        </p:anim>
                                        <p:anim calcmode="lin" valueType="num">
                                          <p:cBhvr>
                                            <p:cTn id="43" dur="1000" fill="hold"/>
                                            <p:tgtEl>
                                              <p:spTgt spid="95"/>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99"/>
                                            </p:tgtEl>
                                            <p:attrNameLst>
                                              <p:attrName>style.visibility</p:attrName>
                                            </p:attrNameLst>
                                          </p:cBhvr>
                                          <p:to>
                                            <p:strVal val="visible"/>
                                          </p:to>
                                        </p:set>
                                        <p:animEffect transition="in" filter="fade">
                                          <p:cBhvr>
                                            <p:cTn id="46" dur="1000"/>
                                            <p:tgtEl>
                                              <p:spTgt spid="99"/>
                                            </p:tgtEl>
                                          </p:cBhvr>
                                        </p:animEffect>
                                        <p:anim calcmode="lin" valueType="num">
                                          <p:cBhvr>
                                            <p:cTn id="47" dur="1000" fill="hold"/>
                                            <p:tgtEl>
                                              <p:spTgt spid="99"/>
                                            </p:tgtEl>
                                            <p:attrNameLst>
                                              <p:attrName>ppt_x</p:attrName>
                                            </p:attrNameLst>
                                          </p:cBhvr>
                                          <p:tavLst>
                                            <p:tav tm="0">
                                              <p:val>
                                                <p:strVal val="#ppt_x"/>
                                              </p:val>
                                            </p:tav>
                                            <p:tav tm="100000">
                                              <p:val>
                                                <p:strVal val="#ppt_x"/>
                                              </p:val>
                                            </p:tav>
                                          </p:tavLst>
                                        </p:anim>
                                        <p:anim calcmode="lin" valueType="num">
                                          <p:cBhvr>
                                            <p:cTn id="48" dur="1000" fill="hold"/>
                                            <p:tgtEl>
                                              <p:spTgt spid="99"/>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103"/>
                                            </p:tgtEl>
                                            <p:attrNameLst>
                                              <p:attrName>style.visibility</p:attrName>
                                            </p:attrNameLst>
                                          </p:cBhvr>
                                          <p:to>
                                            <p:strVal val="visible"/>
                                          </p:to>
                                        </p:set>
                                        <p:animEffect transition="in" filter="fade">
                                          <p:cBhvr>
                                            <p:cTn id="51" dur="1000"/>
                                            <p:tgtEl>
                                              <p:spTgt spid="103"/>
                                            </p:tgtEl>
                                          </p:cBhvr>
                                        </p:animEffect>
                                        <p:anim calcmode="lin" valueType="num">
                                          <p:cBhvr>
                                            <p:cTn id="52" dur="1000" fill="hold"/>
                                            <p:tgtEl>
                                              <p:spTgt spid="103"/>
                                            </p:tgtEl>
                                            <p:attrNameLst>
                                              <p:attrName>ppt_x</p:attrName>
                                            </p:attrNameLst>
                                          </p:cBhvr>
                                          <p:tavLst>
                                            <p:tav tm="0">
                                              <p:val>
                                                <p:strVal val="#ppt_x"/>
                                              </p:val>
                                            </p:tav>
                                            <p:tav tm="100000">
                                              <p:val>
                                                <p:strVal val="#ppt_x"/>
                                              </p:val>
                                            </p:tav>
                                          </p:tavLst>
                                        </p:anim>
                                        <p:anim calcmode="lin" valueType="num">
                                          <p:cBhvr>
                                            <p:cTn id="53" dur="1000" fill="hold"/>
                                            <p:tgtEl>
                                              <p:spTgt spid="103"/>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111"/>
                                            </p:tgtEl>
                                            <p:attrNameLst>
                                              <p:attrName>style.visibility</p:attrName>
                                            </p:attrNameLst>
                                          </p:cBhvr>
                                          <p:to>
                                            <p:strVal val="visible"/>
                                          </p:to>
                                        </p:set>
                                        <p:animEffect transition="in" filter="fade">
                                          <p:cBhvr>
                                            <p:cTn id="56" dur="1000"/>
                                            <p:tgtEl>
                                              <p:spTgt spid="111"/>
                                            </p:tgtEl>
                                          </p:cBhvr>
                                        </p:animEffect>
                                        <p:anim calcmode="lin" valueType="num">
                                          <p:cBhvr>
                                            <p:cTn id="57" dur="1000" fill="hold"/>
                                            <p:tgtEl>
                                              <p:spTgt spid="111"/>
                                            </p:tgtEl>
                                            <p:attrNameLst>
                                              <p:attrName>ppt_x</p:attrName>
                                            </p:attrNameLst>
                                          </p:cBhvr>
                                          <p:tavLst>
                                            <p:tav tm="0">
                                              <p:val>
                                                <p:strVal val="#ppt_x"/>
                                              </p:val>
                                            </p:tav>
                                            <p:tav tm="100000">
                                              <p:val>
                                                <p:strVal val="#ppt_x"/>
                                              </p:val>
                                            </p:tav>
                                          </p:tavLst>
                                        </p:anim>
                                        <p:anim calcmode="lin" valueType="num">
                                          <p:cBhvr>
                                            <p:cTn id="58" dur="1000" fill="hold"/>
                                            <p:tgtEl>
                                              <p:spTgt spid="111"/>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94"/>
                                            </p:tgtEl>
                                            <p:attrNameLst>
                                              <p:attrName>style.visibility</p:attrName>
                                            </p:attrNameLst>
                                          </p:cBhvr>
                                          <p:to>
                                            <p:strVal val="visible"/>
                                          </p:to>
                                        </p:set>
                                        <p:animEffect transition="in" filter="fade">
                                          <p:cBhvr>
                                            <p:cTn id="61" dur="1000"/>
                                            <p:tgtEl>
                                              <p:spTgt spid="94"/>
                                            </p:tgtEl>
                                          </p:cBhvr>
                                        </p:animEffect>
                                        <p:anim calcmode="lin" valueType="num">
                                          <p:cBhvr>
                                            <p:cTn id="62" dur="1000" fill="hold"/>
                                            <p:tgtEl>
                                              <p:spTgt spid="94"/>
                                            </p:tgtEl>
                                            <p:attrNameLst>
                                              <p:attrName>ppt_x</p:attrName>
                                            </p:attrNameLst>
                                          </p:cBhvr>
                                          <p:tavLst>
                                            <p:tav tm="0">
                                              <p:val>
                                                <p:strVal val="#ppt_x"/>
                                              </p:val>
                                            </p:tav>
                                            <p:tav tm="100000">
                                              <p:val>
                                                <p:strVal val="#ppt_x"/>
                                              </p:val>
                                            </p:tav>
                                          </p:tavLst>
                                        </p:anim>
                                        <p:anim calcmode="lin" valueType="num">
                                          <p:cBhvr>
                                            <p:cTn id="63" dur="1000" fill="hold"/>
                                            <p:tgtEl>
                                              <p:spTgt spid="9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62" grpId="0" animBg="1"/>
          <p:bldP spid="94" grpId="0" animBg="1"/>
          <p:bldP spid="95" grpId="0"/>
          <p:bldP spid="99" grpId="0"/>
          <p:bldP spid="103" grpId="0"/>
          <p:bldP spid="111" grpId="0"/>
          <p:bldP spid="49" grpId="0"/>
        </p:bldLst>
      </p:timing>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hape 2022"/>
          <p:cNvSpPr txBox="1"/>
          <p:nvPr/>
        </p:nvSpPr>
        <p:spPr>
          <a:xfrm rot="10800000" flipV="1">
            <a:off x="772974" y="998194"/>
            <a:ext cx="3150953" cy="400110"/>
          </a:xfrm>
          <a:prstGeom prst="rect">
            <a:avLst/>
          </a:prstGeom>
          <a:noFill/>
        </p:spPr>
        <p:txBody>
          <a:bodyPr wrap="square" rtlCol="0">
            <a:spAutoFit/>
          </a:bodyPr>
          <a:lstStyle>
            <a:defPPr>
              <a:defRPr lang="zh-CN"/>
            </a:defPPr>
            <a:lvl1pPr marL="0" marR="0" lvl="0" indent="0" algn="ctr" defTabSz="914400" eaLnBrk="1" fontAlgn="auto" latinLnBrk="0" hangingPunct="1">
              <a:lnSpc>
                <a:spcPct val="100000"/>
              </a:lnSpc>
              <a:spcBef>
                <a:spcPts val="0"/>
              </a:spcBef>
              <a:spcAft>
                <a:spcPts val="0"/>
              </a:spcAft>
              <a:buClrTx/>
              <a:buSzTx/>
              <a:buFontTx/>
              <a:buNone/>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cs typeface="+mn-cs"/>
                <a:sym typeface="Bebas Neue"/>
              </a:defRPr>
            </a:lvl2pPr>
            <a:lvl3pPr defTabSz="609600">
              <a:defRPr sz="2665">
                <a:solidFill>
                  <a:srgbClr val="3A5063"/>
                </a:solidFill>
                <a:uFill>
                  <a:solidFill>
                    <a:srgbClr val="3A5063"/>
                  </a:solidFill>
                </a:uFill>
                <a:latin typeface="+mn-lt"/>
                <a:ea typeface="+mn-ea"/>
                <a:cs typeface="+mn-cs"/>
                <a:sym typeface="Bebas Neue"/>
              </a:defRPr>
            </a:lvl3pPr>
            <a:lvl4pPr defTabSz="609600">
              <a:defRPr sz="2665">
                <a:solidFill>
                  <a:srgbClr val="3A5063"/>
                </a:solidFill>
                <a:uFill>
                  <a:solidFill>
                    <a:srgbClr val="3A5063"/>
                  </a:solidFill>
                </a:uFill>
                <a:latin typeface="+mn-lt"/>
                <a:ea typeface="+mn-ea"/>
                <a:cs typeface="+mn-cs"/>
                <a:sym typeface="Bebas Neue"/>
              </a:defRPr>
            </a:lvl4pPr>
            <a:lvl5pPr defTabSz="609600">
              <a:defRPr sz="2665">
                <a:solidFill>
                  <a:srgbClr val="3A5063"/>
                </a:solidFill>
                <a:uFill>
                  <a:solidFill>
                    <a:srgbClr val="3A5063"/>
                  </a:solidFill>
                </a:uFill>
                <a:latin typeface="+mn-lt"/>
                <a:ea typeface="+mn-ea"/>
                <a:cs typeface="+mn-cs"/>
                <a:sym typeface="Bebas Neue"/>
              </a:defRPr>
            </a:lvl5pPr>
            <a:lvl6pPr defTabSz="609600">
              <a:defRPr sz="2665">
                <a:solidFill>
                  <a:srgbClr val="3A5063"/>
                </a:solidFill>
                <a:uFill>
                  <a:solidFill>
                    <a:srgbClr val="3A5063"/>
                  </a:solidFill>
                </a:uFill>
                <a:latin typeface="+mn-lt"/>
                <a:ea typeface="+mn-ea"/>
                <a:cs typeface="+mn-cs"/>
                <a:sym typeface="Bebas Neue"/>
              </a:defRPr>
            </a:lvl6pPr>
            <a:lvl7pPr defTabSz="609600">
              <a:defRPr sz="2665">
                <a:solidFill>
                  <a:srgbClr val="3A5063"/>
                </a:solidFill>
                <a:uFill>
                  <a:solidFill>
                    <a:srgbClr val="3A5063"/>
                  </a:solidFill>
                </a:uFill>
                <a:latin typeface="+mn-lt"/>
                <a:ea typeface="+mn-ea"/>
                <a:cs typeface="+mn-cs"/>
                <a:sym typeface="Bebas Neue"/>
              </a:defRPr>
            </a:lvl7pPr>
            <a:lvl8pPr defTabSz="609600">
              <a:defRPr sz="2665">
                <a:solidFill>
                  <a:srgbClr val="3A5063"/>
                </a:solidFill>
                <a:uFill>
                  <a:solidFill>
                    <a:srgbClr val="3A5063"/>
                  </a:solidFill>
                </a:uFill>
                <a:latin typeface="+mn-lt"/>
                <a:ea typeface="+mn-ea"/>
                <a:cs typeface="+mn-cs"/>
                <a:sym typeface="Bebas Neue"/>
              </a:defRPr>
            </a:lvl8pPr>
            <a:lvl9pPr defTabSz="609600">
              <a:defRPr sz="2665">
                <a:solidFill>
                  <a:srgbClr val="3A5063"/>
                </a:solidFill>
                <a:uFill>
                  <a:solidFill>
                    <a:srgbClr val="3A5063"/>
                  </a:solidFill>
                </a:uFill>
                <a:latin typeface="+mn-lt"/>
                <a:ea typeface="+mn-ea"/>
                <a:cs typeface="+mn-cs"/>
                <a:sym typeface="Bebas Neue"/>
              </a:defRPr>
            </a:lvl9pPr>
          </a:lstStyle>
          <a:p>
            <a:pPr algn="l"/>
            <a:r>
              <a:rPr lang="zh-CN" altLang="en-US" dirty="0"/>
              <a:t>五、应用效果与影响 </a:t>
            </a:r>
            <a:r>
              <a:rPr lang="en-US" altLang="zh-CN" dirty="0"/>
              <a:t>25</a:t>
            </a:r>
            <a:r>
              <a:rPr lang="zh-CN" altLang="en-US" dirty="0"/>
              <a:t>分</a:t>
            </a:r>
            <a:endParaRPr lang="zh-CN" altLang="en-US" dirty="0"/>
          </a:p>
        </p:txBody>
      </p:sp>
      <p:sp>
        <p:nvSpPr>
          <p:cNvPr id="62" name="圆角矩形 2"/>
          <p:cNvSpPr/>
          <p:nvPr/>
        </p:nvSpPr>
        <p:spPr>
          <a:xfrm>
            <a:off x="4369079" y="1923678"/>
            <a:ext cx="2003121" cy="1310544"/>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76953 w 4325425"/>
              <a:gd name="connsiteY0-126" fmla="*/ 756084 h 2410587"/>
              <a:gd name="connsiteX1-127" fmla="*/ 833037 w 4325425"/>
              <a:gd name="connsiteY1-128" fmla="*/ 0 h 2410587"/>
              <a:gd name="connsiteX2-129" fmla="*/ 3569341 w 4325425"/>
              <a:gd name="connsiteY2-130" fmla="*/ 0 h 2410587"/>
              <a:gd name="connsiteX3-131" fmla="*/ 4325425 w 4325425"/>
              <a:gd name="connsiteY3-132" fmla="*/ 756084 h 2410587"/>
              <a:gd name="connsiteX4-133" fmla="*/ 4325425 w 4325425"/>
              <a:gd name="connsiteY4-134" fmla="*/ 756084 h 2410587"/>
              <a:gd name="connsiteX5-135" fmla="*/ 3569341 w 4325425"/>
              <a:gd name="connsiteY5-136" fmla="*/ 1512168 h 2410587"/>
              <a:gd name="connsiteX6-137" fmla="*/ 833037 w 4325425"/>
              <a:gd name="connsiteY6-138" fmla="*/ 1512168 h 2410587"/>
              <a:gd name="connsiteX7-139" fmla="*/ 55248 w 4325425"/>
              <a:gd name="connsiteY7-140" fmla="*/ 2410587 h 2410587"/>
              <a:gd name="connsiteX8-141" fmla="*/ 76953 w 4325425"/>
              <a:gd name="connsiteY8-142" fmla="*/ 756084 h 2410587"/>
              <a:gd name="connsiteX0-143" fmla="*/ 76954 w 4325426"/>
              <a:gd name="connsiteY0-144" fmla="*/ 756084 h 2713188"/>
              <a:gd name="connsiteX1-145" fmla="*/ 833038 w 4325426"/>
              <a:gd name="connsiteY1-146" fmla="*/ 0 h 2713188"/>
              <a:gd name="connsiteX2-147" fmla="*/ 3569342 w 4325426"/>
              <a:gd name="connsiteY2-148" fmla="*/ 0 h 2713188"/>
              <a:gd name="connsiteX3-149" fmla="*/ 4325426 w 4325426"/>
              <a:gd name="connsiteY3-150" fmla="*/ 756084 h 2713188"/>
              <a:gd name="connsiteX4-151" fmla="*/ 4325426 w 4325426"/>
              <a:gd name="connsiteY4-152" fmla="*/ 756084 h 2713188"/>
              <a:gd name="connsiteX5-153" fmla="*/ 3569342 w 4325426"/>
              <a:gd name="connsiteY5-154" fmla="*/ 1512168 h 2713188"/>
              <a:gd name="connsiteX6-155" fmla="*/ 833038 w 4325426"/>
              <a:gd name="connsiteY6-156" fmla="*/ 1512168 h 2713188"/>
              <a:gd name="connsiteX7-157" fmla="*/ 55249 w 4325426"/>
              <a:gd name="connsiteY7-158" fmla="*/ 2713188 h 2713188"/>
              <a:gd name="connsiteX8-159" fmla="*/ 76954 w 4325426"/>
              <a:gd name="connsiteY8-160" fmla="*/ 756084 h 271318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25426" h="2713188">
                <a:moveTo>
                  <a:pt x="76954" y="756084"/>
                </a:moveTo>
                <a:cubicBezTo>
                  <a:pt x="206586" y="303886"/>
                  <a:pt x="415464" y="0"/>
                  <a:pt x="833038" y="0"/>
                </a:cubicBezTo>
                <a:lnTo>
                  <a:pt x="3569342" y="0"/>
                </a:lnTo>
                <a:cubicBezTo>
                  <a:pt x="3986916" y="0"/>
                  <a:pt x="4325426" y="338510"/>
                  <a:pt x="4325426" y="756084"/>
                </a:cubicBezTo>
                <a:lnTo>
                  <a:pt x="4325426" y="756084"/>
                </a:lnTo>
                <a:cubicBezTo>
                  <a:pt x="4325426" y="1173658"/>
                  <a:pt x="3986916" y="1512168"/>
                  <a:pt x="3569342" y="1512168"/>
                </a:cubicBezTo>
                <a:lnTo>
                  <a:pt x="833038" y="1512168"/>
                </a:lnTo>
                <a:cubicBezTo>
                  <a:pt x="290559" y="1484577"/>
                  <a:pt x="48259" y="2689573"/>
                  <a:pt x="55249" y="2713188"/>
                </a:cubicBezTo>
                <a:cubicBezTo>
                  <a:pt x="11034" y="2573541"/>
                  <a:pt x="-52678" y="1208282"/>
                  <a:pt x="76954"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75" name="圆角矩形 2"/>
          <p:cNvSpPr/>
          <p:nvPr/>
        </p:nvSpPr>
        <p:spPr>
          <a:xfrm>
            <a:off x="4389300" y="2953175"/>
            <a:ext cx="2126916" cy="1706805"/>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81568 w 4330040"/>
              <a:gd name="connsiteY0-126" fmla="*/ 756084 h 2373557"/>
              <a:gd name="connsiteX1-127" fmla="*/ 837652 w 4330040"/>
              <a:gd name="connsiteY1-128" fmla="*/ 0 h 2373557"/>
              <a:gd name="connsiteX2-129" fmla="*/ 3573956 w 4330040"/>
              <a:gd name="connsiteY2-130" fmla="*/ 0 h 2373557"/>
              <a:gd name="connsiteX3-131" fmla="*/ 4330040 w 4330040"/>
              <a:gd name="connsiteY3-132" fmla="*/ 756084 h 2373557"/>
              <a:gd name="connsiteX4-133" fmla="*/ 4330040 w 4330040"/>
              <a:gd name="connsiteY4-134" fmla="*/ 756084 h 2373557"/>
              <a:gd name="connsiteX5-135" fmla="*/ 3573956 w 4330040"/>
              <a:gd name="connsiteY5-136" fmla="*/ 1512168 h 2373557"/>
              <a:gd name="connsiteX6-137" fmla="*/ 837652 w 4330040"/>
              <a:gd name="connsiteY6-138" fmla="*/ 1512168 h 2373557"/>
              <a:gd name="connsiteX7-139" fmla="*/ 50625 w 4330040"/>
              <a:gd name="connsiteY7-140" fmla="*/ 2373557 h 2373557"/>
              <a:gd name="connsiteX8-141" fmla="*/ 81568 w 4330040"/>
              <a:gd name="connsiteY8-142" fmla="*/ 756084 h 237355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30040" h="2373557">
                <a:moveTo>
                  <a:pt x="81568" y="756084"/>
                </a:moveTo>
                <a:cubicBezTo>
                  <a:pt x="212739" y="360491"/>
                  <a:pt x="420078" y="0"/>
                  <a:pt x="837652" y="0"/>
                </a:cubicBezTo>
                <a:lnTo>
                  <a:pt x="3573956" y="0"/>
                </a:lnTo>
                <a:cubicBezTo>
                  <a:pt x="3991530" y="0"/>
                  <a:pt x="4330040" y="338510"/>
                  <a:pt x="4330040" y="756084"/>
                </a:cubicBezTo>
                <a:lnTo>
                  <a:pt x="4330040" y="756084"/>
                </a:lnTo>
                <a:cubicBezTo>
                  <a:pt x="4330040" y="1173658"/>
                  <a:pt x="3991530" y="1512168"/>
                  <a:pt x="3573956" y="1512168"/>
                </a:cubicBezTo>
                <a:lnTo>
                  <a:pt x="837652" y="1512168"/>
                </a:lnTo>
                <a:cubicBezTo>
                  <a:pt x="295173" y="1484577"/>
                  <a:pt x="43635" y="2349942"/>
                  <a:pt x="50625" y="2373557"/>
                </a:cubicBezTo>
                <a:cubicBezTo>
                  <a:pt x="6410" y="2233910"/>
                  <a:pt x="-49603" y="1151677"/>
                  <a:pt x="81568"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94" name="圆角矩形 2"/>
          <p:cNvSpPr/>
          <p:nvPr/>
        </p:nvSpPr>
        <p:spPr>
          <a:xfrm flipH="1">
            <a:off x="2339233" y="2475585"/>
            <a:ext cx="2003120" cy="1164379"/>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76953 w 4325425"/>
              <a:gd name="connsiteY0-126" fmla="*/ 756084 h 2410587"/>
              <a:gd name="connsiteX1-127" fmla="*/ 833037 w 4325425"/>
              <a:gd name="connsiteY1-128" fmla="*/ 0 h 2410587"/>
              <a:gd name="connsiteX2-129" fmla="*/ 3569341 w 4325425"/>
              <a:gd name="connsiteY2-130" fmla="*/ 0 h 2410587"/>
              <a:gd name="connsiteX3-131" fmla="*/ 4325425 w 4325425"/>
              <a:gd name="connsiteY3-132" fmla="*/ 756084 h 2410587"/>
              <a:gd name="connsiteX4-133" fmla="*/ 4325425 w 4325425"/>
              <a:gd name="connsiteY4-134" fmla="*/ 756084 h 2410587"/>
              <a:gd name="connsiteX5-135" fmla="*/ 3569341 w 4325425"/>
              <a:gd name="connsiteY5-136" fmla="*/ 1512168 h 2410587"/>
              <a:gd name="connsiteX6-137" fmla="*/ 833037 w 4325425"/>
              <a:gd name="connsiteY6-138" fmla="*/ 1512168 h 2410587"/>
              <a:gd name="connsiteX7-139" fmla="*/ 55248 w 4325425"/>
              <a:gd name="connsiteY7-140" fmla="*/ 2410587 h 2410587"/>
              <a:gd name="connsiteX8-141" fmla="*/ 76953 w 4325425"/>
              <a:gd name="connsiteY8-142" fmla="*/ 756084 h 241058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25425" h="2410587">
                <a:moveTo>
                  <a:pt x="76953" y="756084"/>
                </a:moveTo>
                <a:cubicBezTo>
                  <a:pt x="206584" y="354320"/>
                  <a:pt x="415463" y="0"/>
                  <a:pt x="833037" y="0"/>
                </a:cubicBezTo>
                <a:lnTo>
                  <a:pt x="3569341" y="0"/>
                </a:lnTo>
                <a:cubicBezTo>
                  <a:pt x="3986915" y="0"/>
                  <a:pt x="4325425" y="338510"/>
                  <a:pt x="4325425" y="756084"/>
                </a:cubicBezTo>
                <a:lnTo>
                  <a:pt x="4325425" y="756084"/>
                </a:lnTo>
                <a:cubicBezTo>
                  <a:pt x="4325425" y="1173658"/>
                  <a:pt x="3986915" y="1512168"/>
                  <a:pt x="3569341" y="1512168"/>
                </a:cubicBezTo>
                <a:lnTo>
                  <a:pt x="833037" y="1512168"/>
                </a:lnTo>
                <a:cubicBezTo>
                  <a:pt x="290558" y="1484577"/>
                  <a:pt x="48258" y="2386972"/>
                  <a:pt x="55248" y="2410587"/>
                </a:cubicBezTo>
                <a:cubicBezTo>
                  <a:pt x="11033" y="2270940"/>
                  <a:pt x="-52678" y="1157848"/>
                  <a:pt x="76953"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95" name="TextBox 45"/>
          <p:cNvSpPr txBox="1"/>
          <p:nvPr/>
        </p:nvSpPr>
        <p:spPr>
          <a:xfrm>
            <a:off x="2497579" y="2476135"/>
            <a:ext cx="1731832" cy="700898"/>
          </a:xfrm>
          <a:prstGeom prst="rect">
            <a:avLst/>
          </a:prstGeom>
          <a:noFill/>
        </p:spPr>
        <p:txBody>
          <a:bodyPr wrap="square" rtlCol="0">
            <a:spAutoFit/>
          </a:bodyPr>
          <a:lstStyle>
            <a:defPPr>
              <a:defRPr lang="zh-CN"/>
            </a:defPPr>
            <a:lvl1pPr>
              <a:lnSpc>
                <a:spcPct val="130000"/>
              </a:lnSpc>
              <a:defRPr sz="1600" kern="0">
                <a:solidFill>
                  <a:sysClr val="window" lastClr="FFFFFF"/>
                </a:solidFill>
                <a:cs typeface="+mn-ea"/>
              </a:defRPr>
            </a:lvl1pPr>
          </a:lstStyle>
          <a:p>
            <a:r>
              <a:rPr lang="en-US" altLang="zh-CN" dirty="0"/>
              <a:t>5-2</a:t>
            </a:r>
            <a:r>
              <a:rPr lang="zh-CN" altLang="en-US" dirty="0"/>
              <a:t>课程本校应用情况（</a:t>
            </a:r>
            <a:r>
              <a:rPr lang="en-US" altLang="zh-CN" dirty="0"/>
              <a:t>5</a:t>
            </a:r>
            <a:r>
              <a:rPr lang="zh-CN" altLang="en-US" dirty="0"/>
              <a:t>分）</a:t>
            </a:r>
            <a:endParaRPr lang="en-US" altLang="zh-CN" dirty="0">
              <a:sym typeface="+mn-lt"/>
            </a:endParaRPr>
          </a:p>
        </p:txBody>
      </p:sp>
      <p:sp>
        <p:nvSpPr>
          <p:cNvPr id="99" name="TextBox 20"/>
          <p:cNvSpPr txBox="1"/>
          <p:nvPr/>
        </p:nvSpPr>
        <p:spPr bwMode="auto">
          <a:xfrm>
            <a:off x="6521491" y="1947189"/>
            <a:ext cx="2214093" cy="448199"/>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10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dirty="0"/>
              <a:t>面向其他高校和社会学习者开放学习程度高。</a:t>
            </a:r>
            <a:endParaRPr lang="zh-CN" altLang="en-US" dirty="0">
              <a:sym typeface="+mn-lt"/>
            </a:endParaRPr>
          </a:p>
        </p:txBody>
      </p:sp>
      <p:sp>
        <p:nvSpPr>
          <p:cNvPr id="102" name="TextBox 45"/>
          <p:cNvSpPr txBox="1"/>
          <p:nvPr/>
        </p:nvSpPr>
        <p:spPr>
          <a:xfrm>
            <a:off x="4638277" y="2951077"/>
            <a:ext cx="1867530" cy="1020985"/>
          </a:xfrm>
          <a:prstGeom prst="rect">
            <a:avLst/>
          </a:prstGeom>
          <a:noFill/>
        </p:spPr>
        <p:txBody>
          <a:bodyPr wrap="square" rtlCol="0">
            <a:spAutoFit/>
          </a:bodyPr>
          <a:lstStyle>
            <a:defPPr>
              <a:defRPr lang="zh-CN"/>
            </a:defPPr>
            <a:lvl1pPr>
              <a:lnSpc>
                <a:spcPct val="130000"/>
              </a:lnSpc>
              <a:defRPr sz="1600" kern="0">
                <a:solidFill>
                  <a:sysClr val="window" lastClr="FFFFFF"/>
                </a:solidFill>
                <a:cs typeface="+mn-ea"/>
              </a:defRPr>
            </a:lvl1pPr>
          </a:lstStyle>
          <a:p>
            <a:r>
              <a:rPr lang="en-US" altLang="zh-CN" dirty="0"/>
              <a:t>5-3 </a:t>
            </a:r>
            <a:r>
              <a:rPr lang="zh-CN" altLang="en-US" dirty="0"/>
              <a:t>在其他高校和社会学习者中应 用共享情况（</a:t>
            </a:r>
            <a:r>
              <a:rPr lang="en-US" altLang="zh-CN" dirty="0"/>
              <a:t>15</a:t>
            </a:r>
            <a:r>
              <a:rPr lang="zh-CN" altLang="en-US" dirty="0"/>
              <a:t>分）</a:t>
            </a:r>
            <a:endParaRPr lang="en-US" altLang="zh-CN" dirty="0">
              <a:sym typeface="+mn-lt"/>
            </a:endParaRPr>
          </a:p>
        </p:txBody>
      </p:sp>
      <p:sp>
        <p:nvSpPr>
          <p:cNvPr id="103" name="TextBox 45"/>
          <p:cNvSpPr txBox="1"/>
          <p:nvPr/>
        </p:nvSpPr>
        <p:spPr>
          <a:xfrm>
            <a:off x="4572000" y="2051262"/>
            <a:ext cx="1826926" cy="380810"/>
          </a:xfrm>
          <a:prstGeom prst="rect">
            <a:avLst/>
          </a:prstGeom>
          <a:noFill/>
        </p:spPr>
        <p:txBody>
          <a:bodyPr wrap="square" rtlCol="0">
            <a:spAutoFit/>
          </a:bodyPr>
          <a:lstStyle>
            <a:defPPr>
              <a:defRPr lang="zh-CN"/>
            </a:defPPr>
            <a:lvl1pPr>
              <a:lnSpc>
                <a:spcPct val="130000"/>
              </a:lnSpc>
              <a:defRPr sz="1600" kern="0">
                <a:solidFill>
                  <a:sysClr val="window" lastClr="FFFFFF"/>
                </a:solidFill>
                <a:cs typeface="+mn-ea"/>
              </a:defRPr>
            </a:lvl1pPr>
          </a:lstStyle>
          <a:p>
            <a:r>
              <a:rPr lang="en-US" altLang="zh-CN" dirty="0"/>
              <a:t>5-1</a:t>
            </a:r>
            <a:r>
              <a:rPr lang="zh-CN" altLang="en-US" dirty="0"/>
              <a:t>开放性（</a:t>
            </a:r>
            <a:r>
              <a:rPr lang="en-US" altLang="zh-CN" dirty="0"/>
              <a:t>5</a:t>
            </a:r>
            <a:r>
              <a:rPr lang="zh-CN" altLang="en-US" dirty="0"/>
              <a:t>分）</a:t>
            </a:r>
            <a:endParaRPr lang="en-US" altLang="zh-CN" dirty="0">
              <a:sym typeface="+mn-lt"/>
            </a:endParaRPr>
          </a:p>
        </p:txBody>
      </p:sp>
      <p:sp>
        <p:nvSpPr>
          <p:cNvPr id="109" name="TextBox 20"/>
          <p:cNvSpPr txBox="1"/>
          <p:nvPr/>
        </p:nvSpPr>
        <p:spPr bwMode="auto">
          <a:xfrm>
            <a:off x="6566892" y="2950525"/>
            <a:ext cx="2214093" cy="851194"/>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10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dirty="0"/>
              <a:t>共享范围广，应用模式多样，应用效果好，社</a:t>
            </a:r>
            <a:endParaRPr lang="zh-CN" altLang="en-US" dirty="0"/>
          </a:p>
          <a:p>
            <a:r>
              <a:rPr lang="zh-CN" altLang="en-US" dirty="0"/>
              <a:t>会影响力大，受益教师和学习者反馈、评价高。</a:t>
            </a:r>
            <a:endParaRPr lang="zh-CN" altLang="en-US" dirty="0"/>
          </a:p>
        </p:txBody>
      </p:sp>
      <p:sp>
        <p:nvSpPr>
          <p:cNvPr id="111" name="TextBox 20"/>
          <p:cNvSpPr txBox="1"/>
          <p:nvPr/>
        </p:nvSpPr>
        <p:spPr bwMode="auto">
          <a:xfrm>
            <a:off x="313648" y="2475585"/>
            <a:ext cx="1883870" cy="1051249"/>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10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dirty="0"/>
              <a:t>在本校将在线课程与课堂教学结合，推动教</a:t>
            </a:r>
            <a:endParaRPr lang="zh-CN" altLang="en-US" dirty="0"/>
          </a:p>
          <a:p>
            <a:r>
              <a:rPr lang="zh-CN" altLang="en-US" dirty="0"/>
              <a:t>学方法改革，有效提高教学质量。（若未应 用于本校课程改革，此项为</a:t>
            </a:r>
            <a:r>
              <a:rPr lang="en-US" altLang="zh-CN" dirty="0"/>
              <a:t>0</a:t>
            </a:r>
            <a:r>
              <a:rPr lang="zh-CN" altLang="en-US" dirty="0"/>
              <a:t>分。）</a:t>
            </a:r>
            <a:endParaRPr lang="zh-CN" altLang="en-US" dirty="0"/>
          </a:p>
        </p:txBody>
      </p:sp>
      <p:cxnSp>
        <p:nvCxnSpPr>
          <p:cNvPr id="45" name="直接连接符 44"/>
          <p:cNvCxnSpPr/>
          <p:nvPr/>
        </p:nvCxnSpPr>
        <p:spPr>
          <a:xfrm>
            <a:off x="0" y="371440"/>
            <a:ext cx="3347864"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46" name="直接连接符 45"/>
          <p:cNvCxnSpPr/>
          <p:nvPr/>
        </p:nvCxnSpPr>
        <p:spPr>
          <a:xfrm>
            <a:off x="5940152" y="371440"/>
            <a:ext cx="3203848"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sp>
        <p:nvSpPr>
          <p:cNvPr id="47" name="TextBox 500"/>
          <p:cNvSpPr txBox="1"/>
          <p:nvPr/>
        </p:nvSpPr>
        <p:spPr>
          <a:xfrm>
            <a:off x="3296689" y="168845"/>
            <a:ext cx="2736305" cy="64633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2000" kern="0" dirty="0">
                <a:solidFill>
                  <a:srgbClr val="AC0000"/>
                </a:solidFill>
                <a:latin typeface="微软雅黑" panose="020B0503020204020204" pitchFamily="34" charset="-122"/>
                <a:ea typeface="微软雅黑" panose="020B0503020204020204" pitchFamily="34" charset="-122"/>
              </a:rPr>
              <a:t>线上一流课程评审指标</a:t>
            </a:r>
            <a:endParaRPr lang="en-US" altLang="zh-CN" sz="2000" kern="0" dirty="0">
              <a:solidFill>
                <a:srgbClr val="AC0000"/>
              </a:solidFill>
              <a:latin typeface="微软雅黑" panose="020B0503020204020204" pitchFamily="34" charset="-122"/>
              <a:ea typeface="微软雅黑" panose="020B0503020204020204" pitchFamily="34" charset="-122"/>
            </a:endParaRPr>
          </a:p>
          <a:p>
            <a:pPr algn="ctr" fontAlgn="auto">
              <a:spcBef>
                <a:spcPts val="0"/>
              </a:spcBef>
              <a:spcAft>
                <a:spcPts val="0"/>
              </a:spcAft>
              <a:defRPr/>
            </a:pPr>
            <a:r>
              <a:rPr lang="zh-CN" altLang="en-US" sz="1600" kern="0" dirty="0">
                <a:solidFill>
                  <a:srgbClr val="AC0000"/>
                </a:solidFill>
                <a:latin typeface="微软雅黑" panose="020B0503020204020204" pitchFamily="34" charset="-122"/>
                <a:ea typeface="微软雅黑" panose="020B0503020204020204" pitchFamily="34" charset="-122"/>
              </a:rPr>
              <a:t>（评审指标细则）</a:t>
            </a:r>
            <a:endParaRPr lang="en-US" altLang="zh-CN" sz="1600" kern="0" dirty="0">
              <a:solidFill>
                <a:srgbClr val="AC0000"/>
              </a:solidFill>
              <a:latin typeface="微软雅黑" panose="020B0503020204020204" pitchFamily="34" charset="-122"/>
              <a:ea typeface="微软雅黑" panose="020B0503020204020204" pitchFamily="34" charset="-122"/>
            </a:endParaRPr>
          </a:p>
        </p:txBody>
      </p:sp>
      <p:grpSp>
        <p:nvGrpSpPr>
          <p:cNvPr id="48" name="Group 4"/>
          <p:cNvGrpSpPr>
            <a:grpSpLocks noChangeAspect="1"/>
          </p:cNvGrpSpPr>
          <p:nvPr/>
        </p:nvGrpSpPr>
        <p:grpSpPr bwMode="auto">
          <a:xfrm rot="10800000" flipV="1">
            <a:off x="-1" y="882183"/>
            <a:ext cx="702214" cy="689481"/>
            <a:chOff x="2626" y="986"/>
            <a:chExt cx="2206" cy="2166"/>
          </a:xfrm>
        </p:grpSpPr>
        <p:sp>
          <p:nvSpPr>
            <p:cNvPr id="49"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0"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1"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2"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3"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4"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5"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6"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7"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8"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9"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0"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1"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63" name="图片 62"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5"/>
                                            </p:tgtEl>
                                            <p:attrNameLst>
                                              <p:attrName>style.visibility</p:attrName>
                                            </p:attrNameLst>
                                          </p:cBhvr>
                                          <p:to>
                                            <p:strVal val="visible"/>
                                          </p:to>
                                        </p:set>
                                        <p:anim calcmode="lin" valueType="num">
                                          <p:cBhvr additive="base">
                                            <p:cTn id="7" dur="500" fill="hold"/>
                                            <p:tgtEl>
                                              <p:spTgt spid="45"/>
                                            </p:tgtEl>
                                            <p:attrNameLst>
                                              <p:attrName>ppt_x</p:attrName>
                                            </p:attrNameLst>
                                          </p:cBhvr>
                                          <p:tavLst>
                                            <p:tav tm="0">
                                              <p:val>
                                                <p:strVal val="0-#ppt_w/2"/>
                                              </p:val>
                                            </p:tav>
                                            <p:tav tm="100000">
                                              <p:val>
                                                <p:strVal val="#ppt_x"/>
                                              </p:val>
                                            </p:tav>
                                          </p:tavLst>
                                        </p:anim>
                                        <p:anim calcmode="lin" valueType="num">
                                          <p:cBhvr additive="base">
                                            <p:cTn id="8" dur="500" fill="hold"/>
                                            <p:tgtEl>
                                              <p:spTgt spid="45"/>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46"/>
                                            </p:tgtEl>
                                            <p:attrNameLst>
                                              <p:attrName>style.visibility</p:attrName>
                                            </p:attrNameLst>
                                          </p:cBhvr>
                                          <p:to>
                                            <p:strVal val="visible"/>
                                          </p:to>
                                        </p:set>
                                        <p:anim calcmode="lin" valueType="num">
                                          <p:cBhvr additive="base">
                                            <p:cTn id="11" dur="500" fill="hold"/>
                                            <p:tgtEl>
                                              <p:spTgt spid="46"/>
                                            </p:tgtEl>
                                            <p:attrNameLst>
                                              <p:attrName>ppt_x</p:attrName>
                                            </p:attrNameLst>
                                          </p:cBhvr>
                                          <p:tavLst>
                                            <p:tav tm="0">
                                              <p:val>
                                                <p:strVal val="1+#ppt_w/2"/>
                                              </p:val>
                                            </p:tav>
                                            <p:tav tm="100000">
                                              <p:val>
                                                <p:strVal val="#ppt_x"/>
                                              </p:val>
                                            </p:tav>
                                          </p:tavLst>
                                        </p:anim>
                                        <p:anim calcmode="lin" valueType="num">
                                          <p:cBhvr additive="base">
                                            <p:cTn id="12" dur="500" fill="hold"/>
                                            <p:tgtEl>
                                              <p:spTgt spid="46"/>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14:presetBounceEnd="52000">
                                      <p:stCondLst>
                                        <p:cond delay="0"/>
                                      </p:stCondLst>
                                      <p:childTnLst>
                                        <p:set>
                                          <p:cBhvr>
                                            <p:cTn id="15" dur="1" fill="hold">
                                              <p:stCondLst>
                                                <p:cond delay="0"/>
                                              </p:stCondLst>
                                            </p:cTn>
                                            <p:tgtEl>
                                              <p:spTgt spid="47"/>
                                            </p:tgtEl>
                                            <p:attrNameLst>
                                              <p:attrName>style.visibility</p:attrName>
                                            </p:attrNameLst>
                                          </p:cBhvr>
                                          <p:to>
                                            <p:strVal val="visible"/>
                                          </p:to>
                                        </p:set>
                                        <p:anim calcmode="lin" valueType="num" p14:bounceEnd="52000">
                                          <p:cBhvr additive="base">
                                            <p:cTn id="16" dur="500" fill="hold"/>
                                            <p:tgtEl>
                                              <p:spTgt spid="47"/>
                                            </p:tgtEl>
                                            <p:attrNameLst>
                                              <p:attrName>ppt_x</p:attrName>
                                            </p:attrNameLst>
                                          </p:cBhvr>
                                          <p:tavLst>
                                            <p:tav tm="0">
                                              <p:val>
                                                <p:strVal val="#ppt_x"/>
                                              </p:val>
                                            </p:tav>
                                            <p:tav tm="100000">
                                              <p:val>
                                                <p:strVal val="#ppt_x"/>
                                              </p:val>
                                            </p:tav>
                                          </p:tavLst>
                                        </p:anim>
                                        <p:anim calcmode="lin" valueType="num" p14:bounceEnd="52000">
                                          <p:cBhvr additive="base">
                                            <p:cTn id="17" dur="500" fill="hold"/>
                                            <p:tgtEl>
                                              <p:spTgt spid="47"/>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48"/>
                                            </p:tgtEl>
                                            <p:attrNameLst>
                                              <p:attrName>style.visibility</p:attrName>
                                            </p:attrNameLst>
                                          </p:cBhvr>
                                          <p:to>
                                            <p:strVal val="visible"/>
                                          </p:to>
                                        </p:set>
                                        <p:anim calcmode="lin" valueType="num">
                                          <p:cBhvr>
                                            <p:cTn id="21" dur="500" fill="hold"/>
                                            <p:tgtEl>
                                              <p:spTgt spid="48"/>
                                            </p:tgtEl>
                                            <p:attrNameLst>
                                              <p:attrName>ppt_w</p:attrName>
                                            </p:attrNameLst>
                                          </p:cBhvr>
                                          <p:tavLst>
                                            <p:tav tm="0">
                                              <p:val>
                                                <p:fltVal val="0"/>
                                              </p:val>
                                            </p:tav>
                                            <p:tav tm="100000">
                                              <p:val>
                                                <p:strVal val="#ppt_w"/>
                                              </p:val>
                                            </p:tav>
                                          </p:tavLst>
                                        </p:anim>
                                        <p:anim calcmode="lin" valueType="num">
                                          <p:cBhvr>
                                            <p:cTn id="22" dur="500" fill="hold"/>
                                            <p:tgtEl>
                                              <p:spTgt spid="48"/>
                                            </p:tgtEl>
                                            <p:attrNameLst>
                                              <p:attrName>ppt_h</p:attrName>
                                            </p:attrNameLst>
                                          </p:cBhvr>
                                          <p:tavLst>
                                            <p:tav tm="0">
                                              <p:val>
                                                <p:fltVal val="0"/>
                                              </p:val>
                                            </p:tav>
                                            <p:tav tm="100000">
                                              <p:val>
                                                <p:strVal val="#ppt_h"/>
                                              </p:val>
                                            </p:tav>
                                          </p:tavLst>
                                        </p:anim>
                                        <p:animEffect transition="in" filter="fade">
                                          <p:cBhvr>
                                            <p:cTn id="23" dur="500"/>
                                            <p:tgtEl>
                                              <p:spTgt spid="48"/>
                                            </p:tgtEl>
                                          </p:cBhvr>
                                        </p:animEffect>
                                      </p:childTnLst>
                                    </p:cTn>
                                  </p:par>
                                  <p:par>
                                    <p:cTn id="24" presetID="53" presetClass="entr" presetSubtype="16" fill="hold" nodeType="withEffect">
                                      <p:stCondLst>
                                        <p:cond delay="0"/>
                                      </p:stCondLst>
                                      <p:childTnLst>
                                        <p:set>
                                          <p:cBhvr>
                                            <p:cTn id="25" dur="1" fill="hold">
                                              <p:stCondLst>
                                                <p:cond delay="0"/>
                                              </p:stCondLst>
                                            </p:cTn>
                                            <p:tgtEl>
                                              <p:spTgt spid="63"/>
                                            </p:tgtEl>
                                            <p:attrNameLst>
                                              <p:attrName>style.visibility</p:attrName>
                                            </p:attrNameLst>
                                          </p:cBhvr>
                                          <p:to>
                                            <p:strVal val="visible"/>
                                          </p:to>
                                        </p:set>
                                        <p:anim calcmode="lin" valueType="num">
                                          <p:cBhvr>
                                            <p:cTn id="26" dur="500" fill="hold"/>
                                            <p:tgtEl>
                                              <p:spTgt spid="63"/>
                                            </p:tgtEl>
                                            <p:attrNameLst>
                                              <p:attrName>ppt_w</p:attrName>
                                            </p:attrNameLst>
                                          </p:cBhvr>
                                          <p:tavLst>
                                            <p:tav tm="0">
                                              <p:val>
                                                <p:fltVal val="0"/>
                                              </p:val>
                                            </p:tav>
                                            <p:tav tm="100000">
                                              <p:val>
                                                <p:strVal val="#ppt_w"/>
                                              </p:val>
                                            </p:tav>
                                          </p:tavLst>
                                        </p:anim>
                                        <p:anim calcmode="lin" valueType="num">
                                          <p:cBhvr>
                                            <p:cTn id="27" dur="500" fill="hold"/>
                                            <p:tgtEl>
                                              <p:spTgt spid="63"/>
                                            </p:tgtEl>
                                            <p:attrNameLst>
                                              <p:attrName>ppt_h</p:attrName>
                                            </p:attrNameLst>
                                          </p:cBhvr>
                                          <p:tavLst>
                                            <p:tav tm="0">
                                              <p:val>
                                                <p:fltVal val="0"/>
                                              </p:val>
                                            </p:tav>
                                            <p:tav tm="100000">
                                              <p:val>
                                                <p:strVal val="#ppt_h"/>
                                              </p:val>
                                            </p:tav>
                                          </p:tavLst>
                                        </p:anim>
                                        <p:animEffect transition="in" filter="fade">
                                          <p:cBhvr>
                                            <p:cTn id="28" dur="500"/>
                                            <p:tgtEl>
                                              <p:spTgt spid="63"/>
                                            </p:tgtEl>
                                          </p:cBhvr>
                                        </p:animEffect>
                                      </p:childTnLst>
                                    </p:cTn>
                                  </p:par>
                                  <p:par>
                                    <p:cTn id="29" presetID="2" presetClass="entr" presetSubtype="2"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anim calcmode="lin" valueType="num">
                                          <p:cBhvr additive="base">
                                            <p:cTn id="31" dur="500" fill="hold"/>
                                            <p:tgtEl>
                                              <p:spTgt spid="33"/>
                                            </p:tgtEl>
                                            <p:attrNameLst>
                                              <p:attrName>ppt_x</p:attrName>
                                            </p:attrNameLst>
                                          </p:cBhvr>
                                          <p:tavLst>
                                            <p:tav tm="0">
                                              <p:val>
                                                <p:strVal val="1+#ppt_w/2"/>
                                              </p:val>
                                            </p:tav>
                                            <p:tav tm="100000">
                                              <p:val>
                                                <p:strVal val="#ppt_x"/>
                                              </p:val>
                                            </p:tav>
                                          </p:tavLst>
                                        </p:anim>
                                        <p:anim calcmode="lin" valueType="num">
                                          <p:cBhvr additive="base">
                                            <p:cTn id="32" dur="500" fill="hold"/>
                                            <p:tgtEl>
                                              <p:spTgt spid="33"/>
                                            </p:tgtEl>
                                            <p:attrNameLst>
                                              <p:attrName>ppt_y</p:attrName>
                                            </p:attrNameLst>
                                          </p:cBhvr>
                                          <p:tavLst>
                                            <p:tav tm="0">
                                              <p:val>
                                                <p:strVal val="#ppt_y"/>
                                              </p:val>
                                            </p:tav>
                                            <p:tav tm="100000">
                                              <p:val>
                                                <p:strVal val="#ppt_y"/>
                                              </p:val>
                                            </p:tav>
                                          </p:tavLst>
                                        </p:anim>
                                      </p:childTnLst>
                                    </p:cTn>
                                  </p:par>
                                </p:childTnLst>
                              </p:cTn>
                            </p:par>
                            <p:par>
                              <p:cTn id="33" fill="hold">
                                <p:stCondLst>
                                  <p:cond delay="1500"/>
                                </p:stCondLst>
                                <p:childTnLst>
                                  <p:par>
                                    <p:cTn id="34" presetID="42" presetClass="entr" presetSubtype="0" fill="hold" grpId="0" nodeType="afterEffect">
                                      <p:stCondLst>
                                        <p:cond delay="0"/>
                                      </p:stCondLst>
                                      <p:childTnLst>
                                        <p:set>
                                          <p:cBhvr>
                                            <p:cTn id="35" dur="1" fill="hold">
                                              <p:stCondLst>
                                                <p:cond delay="0"/>
                                              </p:stCondLst>
                                            </p:cTn>
                                            <p:tgtEl>
                                              <p:spTgt spid="62"/>
                                            </p:tgtEl>
                                            <p:attrNameLst>
                                              <p:attrName>style.visibility</p:attrName>
                                            </p:attrNameLst>
                                          </p:cBhvr>
                                          <p:to>
                                            <p:strVal val="visible"/>
                                          </p:to>
                                        </p:set>
                                        <p:animEffect transition="in" filter="fade">
                                          <p:cBhvr>
                                            <p:cTn id="36" dur="1000"/>
                                            <p:tgtEl>
                                              <p:spTgt spid="62"/>
                                            </p:tgtEl>
                                          </p:cBhvr>
                                        </p:animEffect>
                                        <p:anim calcmode="lin" valueType="num">
                                          <p:cBhvr>
                                            <p:cTn id="37" dur="1000" fill="hold"/>
                                            <p:tgtEl>
                                              <p:spTgt spid="62"/>
                                            </p:tgtEl>
                                            <p:attrNameLst>
                                              <p:attrName>ppt_x</p:attrName>
                                            </p:attrNameLst>
                                          </p:cBhvr>
                                          <p:tavLst>
                                            <p:tav tm="0">
                                              <p:val>
                                                <p:strVal val="#ppt_x"/>
                                              </p:val>
                                            </p:tav>
                                            <p:tav tm="100000">
                                              <p:val>
                                                <p:strVal val="#ppt_x"/>
                                              </p:val>
                                            </p:tav>
                                          </p:tavLst>
                                        </p:anim>
                                        <p:anim calcmode="lin" valueType="num">
                                          <p:cBhvr>
                                            <p:cTn id="38" dur="1000" fill="hold"/>
                                            <p:tgtEl>
                                              <p:spTgt spid="62"/>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75"/>
                                            </p:tgtEl>
                                            <p:attrNameLst>
                                              <p:attrName>style.visibility</p:attrName>
                                            </p:attrNameLst>
                                          </p:cBhvr>
                                          <p:to>
                                            <p:strVal val="visible"/>
                                          </p:to>
                                        </p:set>
                                        <p:animEffect transition="in" filter="fade">
                                          <p:cBhvr>
                                            <p:cTn id="41" dur="1000"/>
                                            <p:tgtEl>
                                              <p:spTgt spid="75"/>
                                            </p:tgtEl>
                                          </p:cBhvr>
                                        </p:animEffect>
                                        <p:anim calcmode="lin" valueType="num">
                                          <p:cBhvr>
                                            <p:cTn id="42" dur="1000" fill="hold"/>
                                            <p:tgtEl>
                                              <p:spTgt spid="75"/>
                                            </p:tgtEl>
                                            <p:attrNameLst>
                                              <p:attrName>ppt_x</p:attrName>
                                            </p:attrNameLst>
                                          </p:cBhvr>
                                          <p:tavLst>
                                            <p:tav tm="0">
                                              <p:val>
                                                <p:strVal val="#ppt_x"/>
                                              </p:val>
                                            </p:tav>
                                            <p:tav tm="100000">
                                              <p:val>
                                                <p:strVal val="#ppt_x"/>
                                              </p:val>
                                            </p:tav>
                                          </p:tavLst>
                                        </p:anim>
                                        <p:anim calcmode="lin" valueType="num">
                                          <p:cBhvr>
                                            <p:cTn id="43" dur="1000" fill="hold"/>
                                            <p:tgtEl>
                                              <p:spTgt spid="75"/>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94"/>
                                            </p:tgtEl>
                                            <p:attrNameLst>
                                              <p:attrName>style.visibility</p:attrName>
                                            </p:attrNameLst>
                                          </p:cBhvr>
                                          <p:to>
                                            <p:strVal val="visible"/>
                                          </p:to>
                                        </p:set>
                                        <p:animEffect transition="in" filter="fade">
                                          <p:cBhvr>
                                            <p:cTn id="46" dur="1000"/>
                                            <p:tgtEl>
                                              <p:spTgt spid="94"/>
                                            </p:tgtEl>
                                          </p:cBhvr>
                                        </p:animEffect>
                                        <p:anim calcmode="lin" valueType="num">
                                          <p:cBhvr>
                                            <p:cTn id="47" dur="1000" fill="hold"/>
                                            <p:tgtEl>
                                              <p:spTgt spid="94"/>
                                            </p:tgtEl>
                                            <p:attrNameLst>
                                              <p:attrName>ppt_x</p:attrName>
                                            </p:attrNameLst>
                                          </p:cBhvr>
                                          <p:tavLst>
                                            <p:tav tm="0">
                                              <p:val>
                                                <p:strVal val="#ppt_x"/>
                                              </p:val>
                                            </p:tav>
                                            <p:tav tm="100000">
                                              <p:val>
                                                <p:strVal val="#ppt_x"/>
                                              </p:val>
                                            </p:tav>
                                          </p:tavLst>
                                        </p:anim>
                                        <p:anim calcmode="lin" valueType="num">
                                          <p:cBhvr>
                                            <p:cTn id="48" dur="1000" fill="hold"/>
                                            <p:tgtEl>
                                              <p:spTgt spid="94"/>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95"/>
                                            </p:tgtEl>
                                            <p:attrNameLst>
                                              <p:attrName>style.visibility</p:attrName>
                                            </p:attrNameLst>
                                          </p:cBhvr>
                                          <p:to>
                                            <p:strVal val="visible"/>
                                          </p:to>
                                        </p:set>
                                        <p:animEffect transition="in" filter="fade">
                                          <p:cBhvr>
                                            <p:cTn id="51" dur="1000"/>
                                            <p:tgtEl>
                                              <p:spTgt spid="95"/>
                                            </p:tgtEl>
                                          </p:cBhvr>
                                        </p:animEffect>
                                        <p:anim calcmode="lin" valueType="num">
                                          <p:cBhvr>
                                            <p:cTn id="52" dur="1000" fill="hold"/>
                                            <p:tgtEl>
                                              <p:spTgt spid="95"/>
                                            </p:tgtEl>
                                            <p:attrNameLst>
                                              <p:attrName>ppt_x</p:attrName>
                                            </p:attrNameLst>
                                          </p:cBhvr>
                                          <p:tavLst>
                                            <p:tav tm="0">
                                              <p:val>
                                                <p:strVal val="#ppt_x"/>
                                              </p:val>
                                            </p:tav>
                                            <p:tav tm="100000">
                                              <p:val>
                                                <p:strVal val="#ppt_x"/>
                                              </p:val>
                                            </p:tav>
                                          </p:tavLst>
                                        </p:anim>
                                        <p:anim calcmode="lin" valueType="num">
                                          <p:cBhvr>
                                            <p:cTn id="53" dur="1000" fill="hold"/>
                                            <p:tgtEl>
                                              <p:spTgt spid="95"/>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99"/>
                                            </p:tgtEl>
                                            <p:attrNameLst>
                                              <p:attrName>style.visibility</p:attrName>
                                            </p:attrNameLst>
                                          </p:cBhvr>
                                          <p:to>
                                            <p:strVal val="visible"/>
                                          </p:to>
                                        </p:set>
                                        <p:animEffect transition="in" filter="fade">
                                          <p:cBhvr>
                                            <p:cTn id="56" dur="1000"/>
                                            <p:tgtEl>
                                              <p:spTgt spid="99"/>
                                            </p:tgtEl>
                                          </p:cBhvr>
                                        </p:animEffect>
                                        <p:anim calcmode="lin" valueType="num">
                                          <p:cBhvr>
                                            <p:cTn id="57" dur="1000" fill="hold"/>
                                            <p:tgtEl>
                                              <p:spTgt spid="99"/>
                                            </p:tgtEl>
                                            <p:attrNameLst>
                                              <p:attrName>ppt_x</p:attrName>
                                            </p:attrNameLst>
                                          </p:cBhvr>
                                          <p:tavLst>
                                            <p:tav tm="0">
                                              <p:val>
                                                <p:strVal val="#ppt_x"/>
                                              </p:val>
                                            </p:tav>
                                            <p:tav tm="100000">
                                              <p:val>
                                                <p:strVal val="#ppt_x"/>
                                              </p:val>
                                            </p:tav>
                                          </p:tavLst>
                                        </p:anim>
                                        <p:anim calcmode="lin" valueType="num">
                                          <p:cBhvr>
                                            <p:cTn id="58" dur="1000" fill="hold"/>
                                            <p:tgtEl>
                                              <p:spTgt spid="99"/>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102"/>
                                            </p:tgtEl>
                                            <p:attrNameLst>
                                              <p:attrName>style.visibility</p:attrName>
                                            </p:attrNameLst>
                                          </p:cBhvr>
                                          <p:to>
                                            <p:strVal val="visible"/>
                                          </p:to>
                                        </p:set>
                                        <p:animEffect transition="in" filter="fade">
                                          <p:cBhvr>
                                            <p:cTn id="61" dur="1000"/>
                                            <p:tgtEl>
                                              <p:spTgt spid="102"/>
                                            </p:tgtEl>
                                          </p:cBhvr>
                                        </p:animEffect>
                                        <p:anim calcmode="lin" valueType="num">
                                          <p:cBhvr>
                                            <p:cTn id="62" dur="1000" fill="hold"/>
                                            <p:tgtEl>
                                              <p:spTgt spid="102"/>
                                            </p:tgtEl>
                                            <p:attrNameLst>
                                              <p:attrName>ppt_x</p:attrName>
                                            </p:attrNameLst>
                                          </p:cBhvr>
                                          <p:tavLst>
                                            <p:tav tm="0">
                                              <p:val>
                                                <p:strVal val="#ppt_x"/>
                                              </p:val>
                                            </p:tav>
                                            <p:tav tm="100000">
                                              <p:val>
                                                <p:strVal val="#ppt_x"/>
                                              </p:val>
                                            </p:tav>
                                          </p:tavLst>
                                        </p:anim>
                                        <p:anim calcmode="lin" valueType="num">
                                          <p:cBhvr>
                                            <p:cTn id="63" dur="1000" fill="hold"/>
                                            <p:tgtEl>
                                              <p:spTgt spid="102"/>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103"/>
                                            </p:tgtEl>
                                            <p:attrNameLst>
                                              <p:attrName>style.visibility</p:attrName>
                                            </p:attrNameLst>
                                          </p:cBhvr>
                                          <p:to>
                                            <p:strVal val="visible"/>
                                          </p:to>
                                        </p:set>
                                        <p:animEffect transition="in" filter="fade">
                                          <p:cBhvr>
                                            <p:cTn id="66" dur="1000"/>
                                            <p:tgtEl>
                                              <p:spTgt spid="103"/>
                                            </p:tgtEl>
                                          </p:cBhvr>
                                        </p:animEffect>
                                        <p:anim calcmode="lin" valueType="num">
                                          <p:cBhvr>
                                            <p:cTn id="67" dur="1000" fill="hold"/>
                                            <p:tgtEl>
                                              <p:spTgt spid="103"/>
                                            </p:tgtEl>
                                            <p:attrNameLst>
                                              <p:attrName>ppt_x</p:attrName>
                                            </p:attrNameLst>
                                          </p:cBhvr>
                                          <p:tavLst>
                                            <p:tav tm="0">
                                              <p:val>
                                                <p:strVal val="#ppt_x"/>
                                              </p:val>
                                            </p:tav>
                                            <p:tav tm="100000">
                                              <p:val>
                                                <p:strVal val="#ppt_x"/>
                                              </p:val>
                                            </p:tav>
                                          </p:tavLst>
                                        </p:anim>
                                        <p:anim calcmode="lin" valueType="num">
                                          <p:cBhvr>
                                            <p:cTn id="68" dur="1000" fill="hold"/>
                                            <p:tgtEl>
                                              <p:spTgt spid="103"/>
                                            </p:tgtEl>
                                            <p:attrNameLst>
                                              <p:attrName>ppt_y</p:attrName>
                                            </p:attrNameLst>
                                          </p:cBhvr>
                                          <p:tavLst>
                                            <p:tav tm="0">
                                              <p:val>
                                                <p:strVal val="#ppt_y+.1"/>
                                              </p:val>
                                            </p:tav>
                                            <p:tav tm="100000">
                                              <p:val>
                                                <p:strVal val="#ppt_y"/>
                                              </p:val>
                                            </p:tav>
                                          </p:tavLst>
                                        </p:anim>
                                      </p:childTnLst>
                                    </p:cTn>
                                  </p:par>
                                  <p:par>
                                    <p:cTn id="69" presetID="42" presetClass="entr" presetSubtype="0" fill="hold" grpId="0" nodeType="withEffect">
                                      <p:stCondLst>
                                        <p:cond delay="0"/>
                                      </p:stCondLst>
                                      <p:childTnLst>
                                        <p:set>
                                          <p:cBhvr>
                                            <p:cTn id="70" dur="1" fill="hold">
                                              <p:stCondLst>
                                                <p:cond delay="0"/>
                                              </p:stCondLst>
                                            </p:cTn>
                                            <p:tgtEl>
                                              <p:spTgt spid="109"/>
                                            </p:tgtEl>
                                            <p:attrNameLst>
                                              <p:attrName>style.visibility</p:attrName>
                                            </p:attrNameLst>
                                          </p:cBhvr>
                                          <p:to>
                                            <p:strVal val="visible"/>
                                          </p:to>
                                        </p:set>
                                        <p:animEffect transition="in" filter="fade">
                                          <p:cBhvr>
                                            <p:cTn id="71" dur="1000"/>
                                            <p:tgtEl>
                                              <p:spTgt spid="109"/>
                                            </p:tgtEl>
                                          </p:cBhvr>
                                        </p:animEffect>
                                        <p:anim calcmode="lin" valueType="num">
                                          <p:cBhvr>
                                            <p:cTn id="72" dur="1000" fill="hold"/>
                                            <p:tgtEl>
                                              <p:spTgt spid="109"/>
                                            </p:tgtEl>
                                            <p:attrNameLst>
                                              <p:attrName>ppt_x</p:attrName>
                                            </p:attrNameLst>
                                          </p:cBhvr>
                                          <p:tavLst>
                                            <p:tav tm="0">
                                              <p:val>
                                                <p:strVal val="#ppt_x"/>
                                              </p:val>
                                            </p:tav>
                                            <p:tav tm="100000">
                                              <p:val>
                                                <p:strVal val="#ppt_x"/>
                                              </p:val>
                                            </p:tav>
                                          </p:tavLst>
                                        </p:anim>
                                        <p:anim calcmode="lin" valueType="num">
                                          <p:cBhvr>
                                            <p:cTn id="73" dur="1000" fill="hold"/>
                                            <p:tgtEl>
                                              <p:spTgt spid="109"/>
                                            </p:tgtEl>
                                            <p:attrNameLst>
                                              <p:attrName>ppt_y</p:attrName>
                                            </p:attrNameLst>
                                          </p:cBhvr>
                                          <p:tavLst>
                                            <p:tav tm="0">
                                              <p:val>
                                                <p:strVal val="#ppt_y+.1"/>
                                              </p:val>
                                            </p:tav>
                                            <p:tav tm="100000">
                                              <p:val>
                                                <p:strVal val="#ppt_y"/>
                                              </p:val>
                                            </p:tav>
                                          </p:tavLst>
                                        </p:anim>
                                      </p:childTnLst>
                                    </p:cTn>
                                  </p:par>
                                  <p:par>
                                    <p:cTn id="74" presetID="42" presetClass="entr" presetSubtype="0" fill="hold" grpId="0" nodeType="withEffect">
                                      <p:stCondLst>
                                        <p:cond delay="0"/>
                                      </p:stCondLst>
                                      <p:childTnLst>
                                        <p:set>
                                          <p:cBhvr>
                                            <p:cTn id="75" dur="1" fill="hold">
                                              <p:stCondLst>
                                                <p:cond delay="0"/>
                                              </p:stCondLst>
                                            </p:cTn>
                                            <p:tgtEl>
                                              <p:spTgt spid="111"/>
                                            </p:tgtEl>
                                            <p:attrNameLst>
                                              <p:attrName>style.visibility</p:attrName>
                                            </p:attrNameLst>
                                          </p:cBhvr>
                                          <p:to>
                                            <p:strVal val="visible"/>
                                          </p:to>
                                        </p:set>
                                        <p:animEffect transition="in" filter="fade">
                                          <p:cBhvr>
                                            <p:cTn id="76" dur="1000"/>
                                            <p:tgtEl>
                                              <p:spTgt spid="111"/>
                                            </p:tgtEl>
                                          </p:cBhvr>
                                        </p:animEffect>
                                        <p:anim calcmode="lin" valueType="num">
                                          <p:cBhvr>
                                            <p:cTn id="77" dur="1000" fill="hold"/>
                                            <p:tgtEl>
                                              <p:spTgt spid="111"/>
                                            </p:tgtEl>
                                            <p:attrNameLst>
                                              <p:attrName>ppt_x</p:attrName>
                                            </p:attrNameLst>
                                          </p:cBhvr>
                                          <p:tavLst>
                                            <p:tav tm="0">
                                              <p:val>
                                                <p:strVal val="#ppt_x"/>
                                              </p:val>
                                            </p:tav>
                                            <p:tav tm="100000">
                                              <p:val>
                                                <p:strVal val="#ppt_x"/>
                                              </p:val>
                                            </p:tav>
                                          </p:tavLst>
                                        </p:anim>
                                        <p:anim calcmode="lin" valueType="num">
                                          <p:cBhvr>
                                            <p:cTn id="78" dur="1000" fill="hold"/>
                                            <p:tgtEl>
                                              <p:spTgt spid="1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62" grpId="0" animBg="1"/>
          <p:bldP spid="75" grpId="0" animBg="1"/>
          <p:bldP spid="94" grpId="0" animBg="1"/>
          <p:bldP spid="95" grpId="0"/>
          <p:bldP spid="99" grpId="0"/>
          <p:bldP spid="102" grpId="0"/>
          <p:bldP spid="103" grpId="0"/>
          <p:bldP spid="109" grpId="0"/>
          <p:bldP spid="111" grpId="0"/>
          <p:bldP spid="47"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5"/>
                                            </p:tgtEl>
                                            <p:attrNameLst>
                                              <p:attrName>style.visibility</p:attrName>
                                            </p:attrNameLst>
                                          </p:cBhvr>
                                          <p:to>
                                            <p:strVal val="visible"/>
                                          </p:to>
                                        </p:set>
                                        <p:anim calcmode="lin" valueType="num">
                                          <p:cBhvr additive="base">
                                            <p:cTn id="7" dur="500" fill="hold"/>
                                            <p:tgtEl>
                                              <p:spTgt spid="45"/>
                                            </p:tgtEl>
                                            <p:attrNameLst>
                                              <p:attrName>ppt_x</p:attrName>
                                            </p:attrNameLst>
                                          </p:cBhvr>
                                          <p:tavLst>
                                            <p:tav tm="0">
                                              <p:val>
                                                <p:strVal val="0-#ppt_w/2"/>
                                              </p:val>
                                            </p:tav>
                                            <p:tav tm="100000">
                                              <p:val>
                                                <p:strVal val="#ppt_x"/>
                                              </p:val>
                                            </p:tav>
                                          </p:tavLst>
                                        </p:anim>
                                        <p:anim calcmode="lin" valueType="num">
                                          <p:cBhvr additive="base">
                                            <p:cTn id="8" dur="500" fill="hold"/>
                                            <p:tgtEl>
                                              <p:spTgt spid="45"/>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46"/>
                                            </p:tgtEl>
                                            <p:attrNameLst>
                                              <p:attrName>style.visibility</p:attrName>
                                            </p:attrNameLst>
                                          </p:cBhvr>
                                          <p:to>
                                            <p:strVal val="visible"/>
                                          </p:to>
                                        </p:set>
                                        <p:anim calcmode="lin" valueType="num">
                                          <p:cBhvr additive="base">
                                            <p:cTn id="11" dur="500" fill="hold"/>
                                            <p:tgtEl>
                                              <p:spTgt spid="46"/>
                                            </p:tgtEl>
                                            <p:attrNameLst>
                                              <p:attrName>ppt_x</p:attrName>
                                            </p:attrNameLst>
                                          </p:cBhvr>
                                          <p:tavLst>
                                            <p:tav tm="0">
                                              <p:val>
                                                <p:strVal val="1+#ppt_w/2"/>
                                              </p:val>
                                            </p:tav>
                                            <p:tav tm="100000">
                                              <p:val>
                                                <p:strVal val="#ppt_x"/>
                                              </p:val>
                                            </p:tav>
                                          </p:tavLst>
                                        </p:anim>
                                        <p:anim calcmode="lin" valueType="num">
                                          <p:cBhvr additive="base">
                                            <p:cTn id="12" dur="500" fill="hold"/>
                                            <p:tgtEl>
                                              <p:spTgt spid="46"/>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stCondLst>
                                        <p:cond delay="0"/>
                                      </p:stCondLst>
                                      <p:childTnLst>
                                        <p:set>
                                          <p:cBhvr>
                                            <p:cTn id="15" dur="1" fill="hold">
                                              <p:stCondLst>
                                                <p:cond delay="0"/>
                                              </p:stCondLst>
                                            </p:cTn>
                                            <p:tgtEl>
                                              <p:spTgt spid="47"/>
                                            </p:tgtEl>
                                            <p:attrNameLst>
                                              <p:attrName>style.visibility</p:attrName>
                                            </p:attrNameLst>
                                          </p:cBhvr>
                                          <p:to>
                                            <p:strVal val="visible"/>
                                          </p:to>
                                        </p:set>
                                        <p:anim calcmode="lin" valueType="num">
                                          <p:cBhvr additive="base">
                                            <p:cTn id="16" dur="500" fill="hold"/>
                                            <p:tgtEl>
                                              <p:spTgt spid="47"/>
                                            </p:tgtEl>
                                            <p:attrNameLst>
                                              <p:attrName>ppt_x</p:attrName>
                                            </p:attrNameLst>
                                          </p:cBhvr>
                                          <p:tavLst>
                                            <p:tav tm="0">
                                              <p:val>
                                                <p:strVal val="#ppt_x"/>
                                              </p:val>
                                            </p:tav>
                                            <p:tav tm="100000">
                                              <p:val>
                                                <p:strVal val="#ppt_x"/>
                                              </p:val>
                                            </p:tav>
                                          </p:tavLst>
                                        </p:anim>
                                        <p:anim calcmode="lin" valueType="num">
                                          <p:cBhvr additive="base">
                                            <p:cTn id="17" dur="500" fill="hold"/>
                                            <p:tgtEl>
                                              <p:spTgt spid="47"/>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48"/>
                                            </p:tgtEl>
                                            <p:attrNameLst>
                                              <p:attrName>style.visibility</p:attrName>
                                            </p:attrNameLst>
                                          </p:cBhvr>
                                          <p:to>
                                            <p:strVal val="visible"/>
                                          </p:to>
                                        </p:set>
                                        <p:anim calcmode="lin" valueType="num">
                                          <p:cBhvr>
                                            <p:cTn id="21" dur="500" fill="hold"/>
                                            <p:tgtEl>
                                              <p:spTgt spid="48"/>
                                            </p:tgtEl>
                                            <p:attrNameLst>
                                              <p:attrName>ppt_w</p:attrName>
                                            </p:attrNameLst>
                                          </p:cBhvr>
                                          <p:tavLst>
                                            <p:tav tm="0">
                                              <p:val>
                                                <p:fltVal val="0"/>
                                              </p:val>
                                            </p:tav>
                                            <p:tav tm="100000">
                                              <p:val>
                                                <p:strVal val="#ppt_w"/>
                                              </p:val>
                                            </p:tav>
                                          </p:tavLst>
                                        </p:anim>
                                        <p:anim calcmode="lin" valueType="num">
                                          <p:cBhvr>
                                            <p:cTn id="22" dur="500" fill="hold"/>
                                            <p:tgtEl>
                                              <p:spTgt spid="48"/>
                                            </p:tgtEl>
                                            <p:attrNameLst>
                                              <p:attrName>ppt_h</p:attrName>
                                            </p:attrNameLst>
                                          </p:cBhvr>
                                          <p:tavLst>
                                            <p:tav tm="0">
                                              <p:val>
                                                <p:fltVal val="0"/>
                                              </p:val>
                                            </p:tav>
                                            <p:tav tm="100000">
                                              <p:val>
                                                <p:strVal val="#ppt_h"/>
                                              </p:val>
                                            </p:tav>
                                          </p:tavLst>
                                        </p:anim>
                                        <p:animEffect transition="in" filter="fade">
                                          <p:cBhvr>
                                            <p:cTn id="23" dur="500"/>
                                            <p:tgtEl>
                                              <p:spTgt spid="48"/>
                                            </p:tgtEl>
                                          </p:cBhvr>
                                        </p:animEffect>
                                      </p:childTnLst>
                                    </p:cTn>
                                  </p:par>
                                  <p:par>
                                    <p:cTn id="24" presetID="53" presetClass="entr" presetSubtype="16" fill="hold" nodeType="withEffect">
                                      <p:stCondLst>
                                        <p:cond delay="0"/>
                                      </p:stCondLst>
                                      <p:childTnLst>
                                        <p:set>
                                          <p:cBhvr>
                                            <p:cTn id="25" dur="1" fill="hold">
                                              <p:stCondLst>
                                                <p:cond delay="0"/>
                                              </p:stCondLst>
                                            </p:cTn>
                                            <p:tgtEl>
                                              <p:spTgt spid="63"/>
                                            </p:tgtEl>
                                            <p:attrNameLst>
                                              <p:attrName>style.visibility</p:attrName>
                                            </p:attrNameLst>
                                          </p:cBhvr>
                                          <p:to>
                                            <p:strVal val="visible"/>
                                          </p:to>
                                        </p:set>
                                        <p:anim calcmode="lin" valueType="num">
                                          <p:cBhvr>
                                            <p:cTn id="26" dur="500" fill="hold"/>
                                            <p:tgtEl>
                                              <p:spTgt spid="63"/>
                                            </p:tgtEl>
                                            <p:attrNameLst>
                                              <p:attrName>ppt_w</p:attrName>
                                            </p:attrNameLst>
                                          </p:cBhvr>
                                          <p:tavLst>
                                            <p:tav tm="0">
                                              <p:val>
                                                <p:fltVal val="0"/>
                                              </p:val>
                                            </p:tav>
                                            <p:tav tm="100000">
                                              <p:val>
                                                <p:strVal val="#ppt_w"/>
                                              </p:val>
                                            </p:tav>
                                          </p:tavLst>
                                        </p:anim>
                                        <p:anim calcmode="lin" valueType="num">
                                          <p:cBhvr>
                                            <p:cTn id="27" dur="500" fill="hold"/>
                                            <p:tgtEl>
                                              <p:spTgt spid="63"/>
                                            </p:tgtEl>
                                            <p:attrNameLst>
                                              <p:attrName>ppt_h</p:attrName>
                                            </p:attrNameLst>
                                          </p:cBhvr>
                                          <p:tavLst>
                                            <p:tav tm="0">
                                              <p:val>
                                                <p:fltVal val="0"/>
                                              </p:val>
                                            </p:tav>
                                            <p:tav tm="100000">
                                              <p:val>
                                                <p:strVal val="#ppt_h"/>
                                              </p:val>
                                            </p:tav>
                                          </p:tavLst>
                                        </p:anim>
                                        <p:animEffect transition="in" filter="fade">
                                          <p:cBhvr>
                                            <p:cTn id="28" dur="500"/>
                                            <p:tgtEl>
                                              <p:spTgt spid="63"/>
                                            </p:tgtEl>
                                          </p:cBhvr>
                                        </p:animEffect>
                                      </p:childTnLst>
                                    </p:cTn>
                                  </p:par>
                                  <p:par>
                                    <p:cTn id="29" presetID="2" presetClass="entr" presetSubtype="2"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anim calcmode="lin" valueType="num">
                                          <p:cBhvr additive="base">
                                            <p:cTn id="31" dur="500" fill="hold"/>
                                            <p:tgtEl>
                                              <p:spTgt spid="33"/>
                                            </p:tgtEl>
                                            <p:attrNameLst>
                                              <p:attrName>ppt_x</p:attrName>
                                            </p:attrNameLst>
                                          </p:cBhvr>
                                          <p:tavLst>
                                            <p:tav tm="0">
                                              <p:val>
                                                <p:strVal val="1+#ppt_w/2"/>
                                              </p:val>
                                            </p:tav>
                                            <p:tav tm="100000">
                                              <p:val>
                                                <p:strVal val="#ppt_x"/>
                                              </p:val>
                                            </p:tav>
                                          </p:tavLst>
                                        </p:anim>
                                        <p:anim calcmode="lin" valueType="num">
                                          <p:cBhvr additive="base">
                                            <p:cTn id="32" dur="500" fill="hold"/>
                                            <p:tgtEl>
                                              <p:spTgt spid="33"/>
                                            </p:tgtEl>
                                            <p:attrNameLst>
                                              <p:attrName>ppt_y</p:attrName>
                                            </p:attrNameLst>
                                          </p:cBhvr>
                                          <p:tavLst>
                                            <p:tav tm="0">
                                              <p:val>
                                                <p:strVal val="#ppt_y"/>
                                              </p:val>
                                            </p:tav>
                                            <p:tav tm="100000">
                                              <p:val>
                                                <p:strVal val="#ppt_y"/>
                                              </p:val>
                                            </p:tav>
                                          </p:tavLst>
                                        </p:anim>
                                      </p:childTnLst>
                                    </p:cTn>
                                  </p:par>
                                </p:childTnLst>
                              </p:cTn>
                            </p:par>
                            <p:par>
                              <p:cTn id="33" fill="hold">
                                <p:stCondLst>
                                  <p:cond delay="1500"/>
                                </p:stCondLst>
                                <p:childTnLst>
                                  <p:par>
                                    <p:cTn id="34" presetID="42" presetClass="entr" presetSubtype="0" fill="hold" grpId="0" nodeType="afterEffect">
                                      <p:stCondLst>
                                        <p:cond delay="0"/>
                                      </p:stCondLst>
                                      <p:childTnLst>
                                        <p:set>
                                          <p:cBhvr>
                                            <p:cTn id="35" dur="1" fill="hold">
                                              <p:stCondLst>
                                                <p:cond delay="0"/>
                                              </p:stCondLst>
                                            </p:cTn>
                                            <p:tgtEl>
                                              <p:spTgt spid="62"/>
                                            </p:tgtEl>
                                            <p:attrNameLst>
                                              <p:attrName>style.visibility</p:attrName>
                                            </p:attrNameLst>
                                          </p:cBhvr>
                                          <p:to>
                                            <p:strVal val="visible"/>
                                          </p:to>
                                        </p:set>
                                        <p:animEffect transition="in" filter="fade">
                                          <p:cBhvr>
                                            <p:cTn id="36" dur="1000"/>
                                            <p:tgtEl>
                                              <p:spTgt spid="62"/>
                                            </p:tgtEl>
                                          </p:cBhvr>
                                        </p:animEffect>
                                        <p:anim calcmode="lin" valueType="num">
                                          <p:cBhvr>
                                            <p:cTn id="37" dur="1000" fill="hold"/>
                                            <p:tgtEl>
                                              <p:spTgt spid="62"/>
                                            </p:tgtEl>
                                            <p:attrNameLst>
                                              <p:attrName>ppt_x</p:attrName>
                                            </p:attrNameLst>
                                          </p:cBhvr>
                                          <p:tavLst>
                                            <p:tav tm="0">
                                              <p:val>
                                                <p:strVal val="#ppt_x"/>
                                              </p:val>
                                            </p:tav>
                                            <p:tav tm="100000">
                                              <p:val>
                                                <p:strVal val="#ppt_x"/>
                                              </p:val>
                                            </p:tav>
                                          </p:tavLst>
                                        </p:anim>
                                        <p:anim calcmode="lin" valueType="num">
                                          <p:cBhvr>
                                            <p:cTn id="38" dur="1000" fill="hold"/>
                                            <p:tgtEl>
                                              <p:spTgt spid="62"/>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75"/>
                                            </p:tgtEl>
                                            <p:attrNameLst>
                                              <p:attrName>style.visibility</p:attrName>
                                            </p:attrNameLst>
                                          </p:cBhvr>
                                          <p:to>
                                            <p:strVal val="visible"/>
                                          </p:to>
                                        </p:set>
                                        <p:animEffect transition="in" filter="fade">
                                          <p:cBhvr>
                                            <p:cTn id="41" dur="1000"/>
                                            <p:tgtEl>
                                              <p:spTgt spid="75"/>
                                            </p:tgtEl>
                                          </p:cBhvr>
                                        </p:animEffect>
                                        <p:anim calcmode="lin" valueType="num">
                                          <p:cBhvr>
                                            <p:cTn id="42" dur="1000" fill="hold"/>
                                            <p:tgtEl>
                                              <p:spTgt spid="75"/>
                                            </p:tgtEl>
                                            <p:attrNameLst>
                                              <p:attrName>ppt_x</p:attrName>
                                            </p:attrNameLst>
                                          </p:cBhvr>
                                          <p:tavLst>
                                            <p:tav tm="0">
                                              <p:val>
                                                <p:strVal val="#ppt_x"/>
                                              </p:val>
                                            </p:tav>
                                            <p:tav tm="100000">
                                              <p:val>
                                                <p:strVal val="#ppt_x"/>
                                              </p:val>
                                            </p:tav>
                                          </p:tavLst>
                                        </p:anim>
                                        <p:anim calcmode="lin" valueType="num">
                                          <p:cBhvr>
                                            <p:cTn id="43" dur="1000" fill="hold"/>
                                            <p:tgtEl>
                                              <p:spTgt spid="75"/>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94"/>
                                            </p:tgtEl>
                                            <p:attrNameLst>
                                              <p:attrName>style.visibility</p:attrName>
                                            </p:attrNameLst>
                                          </p:cBhvr>
                                          <p:to>
                                            <p:strVal val="visible"/>
                                          </p:to>
                                        </p:set>
                                        <p:animEffect transition="in" filter="fade">
                                          <p:cBhvr>
                                            <p:cTn id="46" dur="1000"/>
                                            <p:tgtEl>
                                              <p:spTgt spid="94"/>
                                            </p:tgtEl>
                                          </p:cBhvr>
                                        </p:animEffect>
                                        <p:anim calcmode="lin" valueType="num">
                                          <p:cBhvr>
                                            <p:cTn id="47" dur="1000" fill="hold"/>
                                            <p:tgtEl>
                                              <p:spTgt spid="94"/>
                                            </p:tgtEl>
                                            <p:attrNameLst>
                                              <p:attrName>ppt_x</p:attrName>
                                            </p:attrNameLst>
                                          </p:cBhvr>
                                          <p:tavLst>
                                            <p:tav tm="0">
                                              <p:val>
                                                <p:strVal val="#ppt_x"/>
                                              </p:val>
                                            </p:tav>
                                            <p:tav tm="100000">
                                              <p:val>
                                                <p:strVal val="#ppt_x"/>
                                              </p:val>
                                            </p:tav>
                                          </p:tavLst>
                                        </p:anim>
                                        <p:anim calcmode="lin" valueType="num">
                                          <p:cBhvr>
                                            <p:cTn id="48" dur="1000" fill="hold"/>
                                            <p:tgtEl>
                                              <p:spTgt spid="94"/>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95"/>
                                            </p:tgtEl>
                                            <p:attrNameLst>
                                              <p:attrName>style.visibility</p:attrName>
                                            </p:attrNameLst>
                                          </p:cBhvr>
                                          <p:to>
                                            <p:strVal val="visible"/>
                                          </p:to>
                                        </p:set>
                                        <p:animEffect transition="in" filter="fade">
                                          <p:cBhvr>
                                            <p:cTn id="51" dur="1000"/>
                                            <p:tgtEl>
                                              <p:spTgt spid="95"/>
                                            </p:tgtEl>
                                          </p:cBhvr>
                                        </p:animEffect>
                                        <p:anim calcmode="lin" valueType="num">
                                          <p:cBhvr>
                                            <p:cTn id="52" dur="1000" fill="hold"/>
                                            <p:tgtEl>
                                              <p:spTgt spid="95"/>
                                            </p:tgtEl>
                                            <p:attrNameLst>
                                              <p:attrName>ppt_x</p:attrName>
                                            </p:attrNameLst>
                                          </p:cBhvr>
                                          <p:tavLst>
                                            <p:tav tm="0">
                                              <p:val>
                                                <p:strVal val="#ppt_x"/>
                                              </p:val>
                                            </p:tav>
                                            <p:tav tm="100000">
                                              <p:val>
                                                <p:strVal val="#ppt_x"/>
                                              </p:val>
                                            </p:tav>
                                          </p:tavLst>
                                        </p:anim>
                                        <p:anim calcmode="lin" valueType="num">
                                          <p:cBhvr>
                                            <p:cTn id="53" dur="1000" fill="hold"/>
                                            <p:tgtEl>
                                              <p:spTgt spid="95"/>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99"/>
                                            </p:tgtEl>
                                            <p:attrNameLst>
                                              <p:attrName>style.visibility</p:attrName>
                                            </p:attrNameLst>
                                          </p:cBhvr>
                                          <p:to>
                                            <p:strVal val="visible"/>
                                          </p:to>
                                        </p:set>
                                        <p:animEffect transition="in" filter="fade">
                                          <p:cBhvr>
                                            <p:cTn id="56" dur="1000"/>
                                            <p:tgtEl>
                                              <p:spTgt spid="99"/>
                                            </p:tgtEl>
                                          </p:cBhvr>
                                        </p:animEffect>
                                        <p:anim calcmode="lin" valueType="num">
                                          <p:cBhvr>
                                            <p:cTn id="57" dur="1000" fill="hold"/>
                                            <p:tgtEl>
                                              <p:spTgt spid="99"/>
                                            </p:tgtEl>
                                            <p:attrNameLst>
                                              <p:attrName>ppt_x</p:attrName>
                                            </p:attrNameLst>
                                          </p:cBhvr>
                                          <p:tavLst>
                                            <p:tav tm="0">
                                              <p:val>
                                                <p:strVal val="#ppt_x"/>
                                              </p:val>
                                            </p:tav>
                                            <p:tav tm="100000">
                                              <p:val>
                                                <p:strVal val="#ppt_x"/>
                                              </p:val>
                                            </p:tav>
                                          </p:tavLst>
                                        </p:anim>
                                        <p:anim calcmode="lin" valueType="num">
                                          <p:cBhvr>
                                            <p:cTn id="58" dur="1000" fill="hold"/>
                                            <p:tgtEl>
                                              <p:spTgt spid="99"/>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102"/>
                                            </p:tgtEl>
                                            <p:attrNameLst>
                                              <p:attrName>style.visibility</p:attrName>
                                            </p:attrNameLst>
                                          </p:cBhvr>
                                          <p:to>
                                            <p:strVal val="visible"/>
                                          </p:to>
                                        </p:set>
                                        <p:animEffect transition="in" filter="fade">
                                          <p:cBhvr>
                                            <p:cTn id="61" dur="1000"/>
                                            <p:tgtEl>
                                              <p:spTgt spid="102"/>
                                            </p:tgtEl>
                                          </p:cBhvr>
                                        </p:animEffect>
                                        <p:anim calcmode="lin" valueType="num">
                                          <p:cBhvr>
                                            <p:cTn id="62" dur="1000" fill="hold"/>
                                            <p:tgtEl>
                                              <p:spTgt spid="102"/>
                                            </p:tgtEl>
                                            <p:attrNameLst>
                                              <p:attrName>ppt_x</p:attrName>
                                            </p:attrNameLst>
                                          </p:cBhvr>
                                          <p:tavLst>
                                            <p:tav tm="0">
                                              <p:val>
                                                <p:strVal val="#ppt_x"/>
                                              </p:val>
                                            </p:tav>
                                            <p:tav tm="100000">
                                              <p:val>
                                                <p:strVal val="#ppt_x"/>
                                              </p:val>
                                            </p:tav>
                                          </p:tavLst>
                                        </p:anim>
                                        <p:anim calcmode="lin" valueType="num">
                                          <p:cBhvr>
                                            <p:cTn id="63" dur="1000" fill="hold"/>
                                            <p:tgtEl>
                                              <p:spTgt spid="102"/>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103"/>
                                            </p:tgtEl>
                                            <p:attrNameLst>
                                              <p:attrName>style.visibility</p:attrName>
                                            </p:attrNameLst>
                                          </p:cBhvr>
                                          <p:to>
                                            <p:strVal val="visible"/>
                                          </p:to>
                                        </p:set>
                                        <p:animEffect transition="in" filter="fade">
                                          <p:cBhvr>
                                            <p:cTn id="66" dur="1000"/>
                                            <p:tgtEl>
                                              <p:spTgt spid="103"/>
                                            </p:tgtEl>
                                          </p:cBhvr>
                                        </p:animEffect>
                                        <p:anim calcmode="lin" valueType="num">
                                          <p:cBhvr>
                                            <p:cTn id="67" dur="1000" fill="hold"/>
                                            <p:tgtEl>
                                              <p:spTgt spid="103"/>
                                            </p:tgtEl>
                                            <p:attrNameLst>
                                              <p:attrName>ppt_x</p:attrName>
                                            </p:attrNameLst>
                                          </p:cBhvr>
                                          <p:tavLst>
                                            <p:tav tm="0">
                                              <p:val>
                                                <p:strVal val="#ppt_x"/>
                                              </p:val>
                                            </p:tav>
                                            <p:tav tm="100000">
                                              <p:val>
                                                <p:strVal val="#ppt_x"/>
                                              </p:val>
                                            </p:tav>
                                          </p:tavLst>
                                        </p:anim>
                                        <p:anim calcmode="lin" valueType="num">
                                          <p:cBhvr>
                                            <p:cTn id="68" dur="1000" fill="hold"/>
                                            <p:tgtEl>
                                              <p:spTgt spid="103"/>
                                            </p:tgtEl>
                                            <p:attrNameLst>
                                              <p:attrName>ppt_y</p:attrName>
                                            </p:attrNameLst>
                                          </p:cBhvr>
                                          <p:tavLst>
                                            <p:tav tm="0">
                                              <p:val>
                                                <p:strVal val="#ppt_y+.1"/>
                                              </p:val>
                                            </p:tav>
                                            <p:tav tm="100000">
                                              <p:val>
                                                <p:strVal val="#ppt_y"/>
                                              </p:val>
                                            </p:tav>
                                          </p:tavLst>
                                        </p:anim>
                                      </p:childTnLst>
                                    </p:cTn>
                                  </p:par>
                                  <p:par>
                                    <p:cTn id="69" presetID="42" presetClass="entr" presetSubtype="0" fill="hold" grpId="0" nodeType="withEffect">
                                      <p:stCondLst>
                                        <p:cond delay="0"/>
                                      </p:stCondLst>
                                      <p:childTnLst>
                                        <p:set>
                                          <p:cBhvr>
                                            <p:cTn id="70" dur="1" fill="hold">
                                              <p:stCondLst>
                                                <p:cond delay="0"/>
                                              </p:stCondLst>
                                            </p:cTn>
                                            <p:tgtEl>
                                              <p:spTgt spid="109"/>
                                            </p:tgtEl>
                                            <p:attrNameLst>
                                              <p:attrName>style.visibility</p:attrName>
                                            </p:attrNameLst>
                                          </p:cBhvr>
                                          <p:to>
                                            <p:strVal val="visible"/>
                                          </p:to>
                                        </p:set>
                                        <p:animEffect transition="in" filter="fade">
                                          <p:cBhvr>
                                            <p:cTn id="71" dur="1000"/>
                                            <p:tgtEl>
                                              <p:spTgt spid="109"/>
                                            </p:tgtEl>
                                          </p:cBhvr>
                                        </p:animEffect>
                                        <p:anim calcmode="lin" valueType="num">
                                          <p:cBhvr>
                                            <p:cTn id="72" dur="1000" fill="hold"/>
                                            <p:tgtEl>
                                              <p:spTgt spid="109"/>
                                            </p:tgtEl>
                                            <p:attrNameLst>
                                              <p:attrName>ppt_x</p:attrName>
                                            </p:attrNameLst>
                                          </p:cBhvr>
                                          <p:tavLst>
                                            <p:tav tm="0">
                                              <p:val>
                                                <p:strVal val="#ppt_x"/>
                                              </p:val>
                                            </p:tav>
                                            <p:tav tm="100000">
                                              <p:val>
                                                <p:strVal val="#ppt_x"/>
                                              </p:val>
                                            </p:tav>
                                          </p:tavLst>
                                        </p:anim>
                                        <p:anim calcmode="lin" valueType="num">
                                          <p:cBhvr>
                                            <p:cTn id="73" dur="1000" fill="hold"/>
                                            <p:tgtEl>
                                              <p:spTgt spid="109"/>
                                            </p:tgtEl>
                                            <p:attrNameLst>
                                              <p:attrName>ppt_y</p:attrName>
                                            </p:attrNameLst>
                                          </p:cBhvr>
                                          <p:tavLst>
                                            <p:tav tm="0">
                                              <p:val>
                                                <p:strVal val="#ppt_y+.1"/>
                                              </p:val>
                                            </p:tav>
                                            <p:tav tm="100000">
                                              <p:val>
                                                <p:strVal val="#ppt_y"/>
                                              </p:val>
                                            </p:tav>
                                          </p:tavLst>
                                        </p:anim>
                                      </p:childTnLst>
                                    </p:cTn>
                                  </p:par>
                                  <p:par>
                                    <p:cTn id="74" presetID="42" presetClass="entr" presetSubtype="0" fill="hold" grpId="0" nodeType="withEffect">
                                      <p:stCondLst>
                                        <p:cond delay="0"/>
                                      </p:stCondLst>
                                      <p:childTnLst>
                                        <p:set>
                                          <p:cBhvr>
                                            <p:cTn id="75" dur="1" fill="hold">
                                              <p:stCondLst>
                                                <p:cond delay="0"/>
                                              </p:stCondLst>
                                            </p:cTn>
                                            <p:tgtEl>
                                              <p:spTgt spid="111"/>
                                            </p:tgtEl>
                                            <p:attrNameLst>
                                              <p:attrName>style.visibility</p:attrName>
                                            </p:attrNameLst>
                                          </p:cBhvr>
                                          <p:to>
                                            <p:strVal val="visible"/>
                                          </p:to>
                                        </p:set>
                                        <p:animEffect transition="in" filter="fade">
                                          <p:cBhvr>
                                            <p:cTn id="76" dur="1000"/>
                                            <p:tgtEl>
                                              <p:spTgt spid="111"/>
                                            </p:tgtEl>
                                          </p:cBhvr>
                                        </p:animEffect>
                                        <p:anim calcmode="lin" valueType="num">
                                          <p:cBhvr>
                                            <p:cTn id="77" dur="1000" fill="hold"/>
                                            <p:tgtEl>
                                              <p:spTgt spid="111"/>
                                            </p:tgtEl>
                                            <p:attrNameLst>
                                              <p:attrName>ppt_x</p:attrName>
                                            </p:attrNameLst>
                                          </p:cBhvr>
                                          <p:tavLst>
                                            <p:tav tm="0">
                                              <p:val>
                                                <p:strVal val="#ppt_x"/>
                                              </p:val>
                                            </p:tav>
                                            <p:tav tm="100000">
                                              <p:val>
                                                <p:strVal val="#ppt_x"/>
                                              </p:val>
                                            </p:tav>
                                          </p:tavLst>
                                        </p:anim>
                                        <p:anim calcmode="lin" valueType="num">
                                          <p:cBhvr>
                                            <p:cTn id="78" dur="1000" fill="hold"/>
                                            <p:tgtEl>
                                              <p:spTgt spid="1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62" grpId="0" animBg="1"/>
          <p:bldP spid="75" grpId="0" animBg="1"/>
          <p:bldP spid="94" grpId="0" animBg="1"/>
          <p:bldP spid="95" grpId="0"/>
          <p:bldP spid="99" grpId="0"/>
          <p:bldP spid="102" grpId="0"/>
          <p:bldP spid="103" grpId="0"/>
          <p:bldP spid="109" grpId="0"/>
          <p:bldP spid="111" grpId="0"/>
          <p:bldP spid="47" grpId="0"/>
        </p:bldLst>
      </p:timing>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Freeform 23"/>
          <p:cNvSpPr/>
          <p:nvPr/>
        </p:nvSpPr>
        <p:spPr bwMode="auto">
          <a:xfrm>
            <a:off x="2874114" y="1343575"/>
            <a:ext cx="1143803" cy="1091236"/>
          </a:xfrm>
          <a:custGeom>
            <a:avLst/>
            <a:gdLst>
              <a:gd name="T0" fmla="*/ 45 w 45"/>
              <a:gd name="T1" fmla="*/ 43 h 43"/>
              <a:gd name="T2" fmla="*/ 22 w 45"/>
              <a:gd name="T3" fmla="*/ 43 h 43"/>
              <a:gd name="T4" fmla="*/ 0 w 45"/>
              <a:gd name="T5" fmla="*/ 21 h 43"/>
              <a:gd name="T6" fmla="*/ 22 w 45"/>
              <a:gd name="T7" fmla="*/ 0 h 43"/>
              <a:gd name="T8" fmla="*/ 45 w 45"/>
              <a:gd name="T9" fmla="*/ 0 h 43"/>
              <a:gd name="T10" fmla="*/ 45 w 45"/>
              <a:gd name="T11" fmla="*/ 13 h 43"/>
              <a:gd name="T12" fmla="*/ 22 w 45"/>
              <a:gd name="T13" fmla="*/ 13 h 43"/>
              <a:gd name="T14" fmla="*/ 13 w 45"/>
              <a:gd name="T15" fmla="*/ 21 h 43"/>
              <a:gd name="T16" fmla="*/ 22 w 45"/>
              <a:gd name="T17" fmla="*/ 30 h 43"/>
              <a:gd name="T18" fmla="*/ 45 w 45"/>
              <a:gd name="T19" fmla="*/ 30 h 43"/>
              <a:gd name="T20" fmla="*/ 45 w 45"/>
              <a:gd name="T21" fmla="*/ 43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5" h="43">
                <a:moveTo>
                  <a:pt x="45" y="43"/>
                </a:moveTo>
                <a:cubicBezTo>
                  <a:pt x="22" y="43"/>
                  <a:pt x="22" y="43"/>
                  <a:pt x="22" y="43"/>
                </a:cubicBezTo>
                <a:cubicBezTo>
                  <a:pt x="10" y="43"/>
                  <a:pt x="0" y="33"/>
                  <a:pt x="0" y="21"/>
                </a:cubicBezTo>
                <a:cubicBezTo>
                  <a:pt x="0" y="9"/>
                  <a:pt x="10" y="0"/>
                  <a:pt x="22" y="0"/>
                </a:cubicBezTo>
                <a:cubicBezTo>
                  <a:pt x="45" y="0"/>
                  <a:pt x="45" y="0"/>
                  <a:pt x="45" y="0"/>
                </a:cubicBezTo>
                <a:cubicBezTo>
                  <a:pt x="45" y="13"/>
                  <a:pt x="45" y="13"/>
                  <a:pt x="45" y="13"/>
                </a:cubicBezTo>
                <a:cubicBezTo>
                  <a:pt x="22" y="13"/>
                  <a:pt x="22" y="13"/>
                  <a:pt x="22" y="13"/>
                </a:cubicBezTo>
                <a:cubicBezTo>
                  <a:pt x="17" y="13"/>
                  <a:pt x="13" y="17"/>
                  <a:pt x="13" y="21"/>
                </a:cubicBezTo>
                <a:cubicBezTo>
                  <a:pt x="13" y="26"/>
                  <a:pt x="17" y="30"/>
                  <a:pt x="22" y="30"/>
                </a:cubicBezTo>
                <a:cubicBezTo>
                  <a:pt x="45" y="30"/>
                  <a:pt x="45" y="30"/>
                  <a:pt x="45" y="30"/>
                </a:cubicBezTo>
                <a:lnTo>
                  <a:pt x="45" y="43"/>
                </a:lnTo>
                <a:close/>
              </a:path>
            </a:pathLst>
          </a:custGeom>
          <a:solidFill>
            <a:srgbClr val="AC0000"/>
          </a:solidFill>
          <a:ln>
            <a:noFill/>
          </a:ln>
          <a:effectLst>
            <a:outerShdw blurRad="149987" dist="250190" dir="8460000" algn="ctr">
              <a:srgbClr val="000000">
                <a:alpha val="28000"/>
              </a:srgbClr>
            </a:outerShdw>
          </a:effectLst>
        </p:spPr>
        <p:txBody>
          <a:bodyPr vert="horz" wrap="square" lIns="63715" tIns="31857" rIns="63715" bIns="31857" numCol="1" anchor="t" anchorCtr="0" compatLnSpc="1"/>
          <a:lstStyle/>
          <a:p>
            <a:pPr>
              <a:lnSpc>
                <a:spcPct val="130000"/>
              </a:lnSpc>
            </a:pPr>
            <a:endParaRPr lang="zh-CN" altLang="en-US" sz="1255">
              <a:cs typeface="+mn-ea"/>
              <a:sym typeface="+mn-lt"/>
            </a:endParaRPr>
          </a:p>
        </p:txBody>
      </p:sp>
      <p:sp>
        <p:nvSpPr>
          <p:cNvPr id="26" name="Freeform 24"/>
          <p:cNvSpPr/>
          <p:nvPr/>
        </p:nvSpPr>
        <p:spPr bwMode="auto">
          <a:xfrm>
            <a:off x="4831814" y="2104902"/>
            <a:ext cx="1143803" cy="1116613"/>
          </a:xfrm>
          <a:custGeom>
            <a:avLst/>
            <a:gdLst>
              <a:gd name="T0" fmla="*/ 0 w 45"/>
              <a:gd name="T1" fmla="*/ 44 h 44"/>
              <a:gd name="T2" fmla="*/ 22 w 45"/>
              <a:gd name="T3" fmla="*/ 44 h 44"/>
              <a:gd name="T4" fmla="*/ 45 w 45"/>
              <a:gd name="T5" fmla="*/ 22 h 44"/>
              <a:gd name="T6" fmla="*/ 22 w 45"/>
              <a:gd name="T7" fmla="*/ 0 h 44"/>
              <a:gd name="T8" fmla="*/ 0 w 45"/>
              <a:gd name="T9" fmla="*/ 0 h 44"/>
              <a:gd name="T10" fmla="*/ 0 w 45"/>
              <a:gd name="T11" fmla="*/ 13 h 44"/>
              <a:gd name="T12" fmla="*/ 22 w 45"/>
              <a:gd name="T13" fmla="*/ 13 h 44"/>
              <a:gd name="T14" fmla="*/ 32 w 45"/>
              <a:gd name="T15" fmla="*/ 22 h 44"/>
              <a:gd name="T16" fmla="*/ 22 w 45"/>
              <a:gd name="T17" fmla="*/ 30 h 44"/>
              <a:gd name="T18" fmla="*/ 0 w 45"/>
              <a:gd name="T19" fmla="*/ 30 h 44"/>
              <a:gd name="T20" fmla="*/ 0 w 45"/>
              <a:gd name="T21" fmla="*/ 4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5" h="44">
                <a:moveTo>
                  <a:pt x="0" y="44"/>
                </a:moveTo>
                <a:cubicBezTo>
                  <a:pt x="22" y="44"/>
                  <a:pt x="22" y="44"/>
                  <a:pt x="22" y="44"/>
                </a:cubicBezTo>
                <a:cubicBezTo>
                  <a:pt x="35" y="44"/>
                  <a:pt x="45" y="34"/>
                  <a:pt x="45" y="22"/>
                </a:cubicBezTo>
                <a:cubicBezTo>
                  <a:pt x="45" y="10"/>
                  <a:pt x="35" y="0"/>
                  <a:pt x="22" y="0"/>
                </a:cubicBezTo>
                <a:cubicBezTo>
                  <a:pt x="0" y="0"/>
                  <a:pt x="0" y="0"/>
                  <a:pt x="0" y="0"/>
                </a:cubicBezTo>
                <a:cubicBezTo>
                  <a:pt x="0" y="13"/>
                  <a:pt x="0" y="13"/>
                  <a:pt x="0" y="13"/>
                </a:cubicBezTo>
                <a:cubicBezTo>
                  <a:pt x="22" y="13"/>
                  <a:pt x="22" y="13"/>
                  <a:pt x="22" y="13"/>
                </a:cubicBezTo>
                <a:cubicBezTo>
                  <a:pt x="28" y="13"/>
                  <a:pt x="32" y="17"/>
                  <a:pt x="32" y="22"/>
                </a:cubicBezTo>
                <a:cubicBezTo>
                  <a:pt x="32" y="26"/>
                  <a:pt x="28" y="30"/>
                  <a:pt x="22" y="30"/>
                </a:cubicBezTo>
                <a:cubicBezTo>
                  <a:pt x="0" y="30"/>
                  <a:pt x="0" y="30"/>
                  <a:pt x="0" y="30"/>
                </a:cubicBezTo>
                <a:lnTo>
                  <a:pt x="0" y="44"/>
                </a:lnTo>
                <a:close/>
              </a:path>
            </a:pathLst>
          </a:custGeom>
          <a:solidFill>
            <a:srgbClr val="AC0000"/>
          </a:solidFill>
          <a:ln>
            <a:noFill/>
          </a:ln>
          <a:effectLst>
            <a:outerShdw blurRad="149987" dist="250190" dir="8460000" algn="ctr">
              <a:srgbClr val="000000">
                <a:alpha val="28000"/>
              </a:srgbClr>
            </a:outerShdw>
          </a:effectLst>
        </p:spPr>
        <p:txBody>
          <a:bodyPr vert="horz" wrap="square" lIns="63715" tIns="31857" rIns="63715" bIns="31857" numCol="1" anchor="t" anchorCtr="0" compatLnSpc="1"/>
          <a:lstStyle/>
          <a:p>
            <a:pPr>
              <a:lnSpc>
                <a:spcPct val="130000"/>
              </a:lnSpc>
            </a:pPr>
            <a:endParaRPr lang="zh-CN" altLang="en-US" sz="1255">
              <a:cs typeface="+mn-ea"/>
              <a:sym typeface="+mn-lt"/>
            </a:endParaRPr>
          </a:p>
        </p:txBody>
      </p:sp>
      <p:sp>
        <p:nvSpPr>
          <p:cNvPr id="27" name="Freeform 25"/>
          <p:cNvSpPr/>
          <p:nvPr/>
        </p:nvSpPr>
        <p:spPr bwMode="auto">
          <a:xfrm>
            <a:off x="2874114" y="2866229"/>
            <a:ext cx="1143803" cy="1116613"/>
          </a:xfrm>
          <a:custGeom>
            <a:avLst/>
            <a:gdLst>
              <a:gd name="T0" fmla="*/ 45 w 45"/>
              <a:gd name="T1" fmla="*/ 44 h 44"/>
              <a:gd name="T2" fmla="*/ 23 w 45"/>
              <a:gd name="T3" fmla="*/ 44 h 44"/>
              <a:gd name="T4" fmla="*/ 0 w 45"/>
              <a:gd name="T5" fmla="*/ 22 h 44"/>
              <a:gd name="T6" fmla="*/ 23 w 45"/>
              <a:gd name="T7" fmla="*/ 0 h 44"/>
              <a:gd name="T8" fmla="*/ 45 w 45"/>
              <a:gd name="T9" fmla="*/ 0 h 44"/>
              <a:gd name="T10" fmla="*/ 45 w 45"/>
              <a:gd name="T11" fmla="*/ 13 h 44"/>
              <a:gd name="T12" fmla="*/ 23 w 45"/>
              <a:gd name="T13" fmla="*/ 13 h 44"/>
              <a:gd name="T14" fmla="*/ 13 w 45"/>
              <a:gd name="T15" fmla="*/ 22 h 44"/>
              <a:gd name="T16" fmla="*/ 23 w 45"/>
              <a:gd name="T17" fmla="*/ 30 h 44"/>
              <a:gd name="T18" fmla="*/ 45 w 45"/>
              <a:gd name="T19" fmla="*/ 30 h 44"/>
              <a:gd name="T20" fmla="*/ 45 w 45"/>
              <a:gd name="T21" fmla="*/ 4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5" h="44">
                <a:moveTo>
                  <a:pt x="45" y="44"/>
                </a:moveTo>
                <a:cubicBezTo>
                  <a:pt x="23" y="44"/>
                  <a:pt x="23" y="44"/>
                  <a:pt x="23" y="44"/>
                </a:cubicBezTo>
                <a:cubicBezTo>
                  <a:pt x="10" y="44"/>
                  <a:pt x="0" y="34"/>
                  <a:pt x="0" y="22"/>
                </a:cubicBezTo>
                <a:cubicBezTo>
                  <a:pt x="0" y="10"/>
                  <a:pt x="10" y="0"/>
                  <a:pt x="23" y="0"/>
                </a:cubicBezTo>
                <a:cubicBezTo>
                  <a:pt x="45" y="0"/>
                  <a:pt x="45" y="0"/>
                  <a:pt x="45" y="0"/>
                </a:cubicBezTo>
                <a:cubicBezTo>
                  <a:pt x="45" y="13"/>
                  <a:pt x="45" y="13"/>
                  <a:pt x="45" y="13"/>
                </a:cubicBezTo>
                <a:cubicBezTo>
                  <a:pt x="23" y="13"/>
                  <a:pt x="23" y="13"/>
                  <a:pt x="23" y="13"/>
                </a:cubicBezTo>
                <a:cubicBezTo>
                  <a:pt x="17" y="13"/>
                  <a:pt x="13" y="17"/>
                  <a:pt x="13" y="22"/>
                </a:cubicBezTo>
                <a:cubicBezTo>
                  <a:pt x="13" y="27"/>
                  <a:pt x="17" y="30"/>
                  <a:pt x="23" y="30"/>
                </a:cubicBezTo>
                <a:cubicBezTo>
                  <a:pt x="45" y="30"/>
                  <a:pt x="45" y="30"/>
                  <a:pt x="45" y="30"/>
                </a:cubicBezTo>
                <a:lnTo>
                  <a:pt x="45" y="44"/>
                </a:lnTo>
                <a:close/>
              </a:path>
            </a:pathLst>
          </a:custGeom>
          <a:solidFill>
            <a:srgbClr val="AC0000"/>
          </a:solidFill>
          <a:ln>
            <a:noFill/>
          </a:ln>
          <a:effectLst>
            <a:outerShdw blurRad="149987" dist="250190" dir="8460000" algn="ctr">
              <a:srgbClr val="000000">
                <a:alpha val="28000"/>
              </a:srgbClr>
            </a:outerShdw>
          </a:effectLst>
        </p:spPr>
        <p:txBody>
          <a:bodyPr vert="horz" wrap="square" lIns="63715" tIns="31857" rIns="63715" bIns="31857" numCol="1" anchor="t" anchorCtr="0" compatLnSpc="1"/>
          <a:lstStyle/>
          <a:p>
            <a:pPr>
              <a:lnSpc>
                <a:spcPct val="130000"/>
              </a:lnSpc>
            </a:pPr>
            <a:endParaRPr lang="zh-CN" altLang="en-US" sz="1255">
              <a:cs typeface="+mn-ea"/>
              <a:sym typeface="+mn-lt"/>
            </a:endParaRPr>
          </a:p>
        </p:txBody>
      </p:sp>
      <p:sp>
        <p:nvSpPr>
          <p:cNvPr id="29" name="Freeform 26"/>
          <p:cNvSpPr/>
          <p:nvPr/>
        </p:nvSpPr>
        <p:spPr bwMode="auto">
          <a:xfrm>
            <a:off x="4831814" y="3652934"/>
            <a:ext cx="1169182" cy="1091236"/>
          </a:xfrm>
          <a:custGeom>
            <a:avLst/>
            <a:gdLst>
              <a:gd name="T0" fmla="*/ 0 w 46"/>
              <a:gd name="T1" fmla="*/ 43 h 43"/>
              <a:gd name="T2" fmla="*/ 23 w 46"/>
              <a:gd name="T3" fmla="*/ 43 h 43"/>
              <a:gd name="T4" fmla="*/ 46 w 46"/>
              <a:gd name="T5" fmla="*/ 21 h 43"/>
              <a:gd name="T6" fmla="*/ 23 w 46"/>
              <a:gd name="T7" fmla="*/ 0 h 43"/>
              <a:gd name="T8" fmla="*/ 0 w 46"/>
              <a:gd name="T9" fmla="*/ 0 h 43"/>
              <a:gd name="T10" fmla="*/ 0 w 46"/>
              <a:gd name="T11" fmla="*/ 13 h 43"/>
              <a:gd name="T12" fmla="*/ 23 w 46"/>
              <a:gd name="T13" fmla="*/ 13 h 43"/>
              <a:gd name="T14" fmla="*/ 32 w 46"/>
              <a:gd name="T15" fmla="*/ 21 h 43"/>
              <a:gd name="T16" fmla="*/ 23 w 46"/>
              <a:gd name="T17" fmla="*/ 30 h 43"/>
              <a:gd name="T18" fmla="*/ 0 w 46"/>
              <a:gd name="T19" fmla="*/ 30 h 43"/>
              <a:gd name="T20" fmla="*/ 0 w 46"/>
              <a:gd name="T21" fmla="*/ 43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6" h="43">
                <a:moveTo>
                  <a:pt x="0" y="43"/>
                </a:moveTo>
                <a:cubicBezTo>
                  <a:pt x="23" y="43"/>
                  <a:pt x="23" y="43"/>
                  <a:pt x="23" y="43"/>
                </a:cubicBezTo>
                <a:cubicBezTo>
                  <a:pt x="35" y="43"/>
                  <a:pt x="46" y="33"/>
                  <a:pt x="46" y="21"/>
                </a:cubicBezTo>
                <a:cubicBezTo>
                  <a:pt x="46" y="9"/>
                  <a:pt x="35" y="0"/>
                  <a:pt x="23" y="0"/>
                </a:cubicBezTo>
                <a:cubicBezTo>
                  <a:pt x="0" y="0"/>
                  <a:pt x="0" y="0"/>
                  <a:pt x="0" y="0"/>
                </a:cubicBezTo>
                <a:cubicBezTo>
                  <a:pt x="0" y="13"/>
                  <a:pt x="0" y="13"/>
                  <a:pt x="0" y="13"/>
                </a:cubicBezTo>
                <a:cubicBezTo>
                  <a:pt x="23" y="13"/>
                  <a:pt x="23" y="13"/>
                  <a:pt x="23" y="13"/>
                </a:cubicBezTo>
                <a:cubicBezTo>
                  <a:pt x="28" y="13"/>
                  <a:pt x="32" y="17"/>
                  <a:pt x="32" y="21"/>
                </a:cubicBezTo>
                <a:cubicBezTo>
                  <a:pt x="32" y="26"/>
                  <a:pt x="28" y="30"/>
                  <a:pt x="23" y="30"/>
                </a:cubicBezTo>
                <a:cubicBezTo>
                  <a:pt x="0" y="30"/>
                  <a:pt x="0" y="30"/>
                  <a:pt x="0" y="30"/>
                </a:cubicBezTo>
                <a:lnTo>
                  <a:pt x="0" y="43"/>
                </a:lnTo>
                <a:close/>
              </a:path>
            </a:pathLst>
          </a:custGeom>
          <a:solidFill>
            <a:srgbClr val="AC0000"/>
          </a:solidFill>
          <a:ln>
            <a:noFill/>
          </a:ln>
          <a:effectLst>
            <a:outerShdw blurRad="149987" dist="250190" dir="8460000" algn="ctr">
              <a:srgbClr val="000000">
                <a:alpha val="28000"/>
              </a:srgbClr>
            </a:outerShdw>
          </a:effectLst>
        </p:spPr>
        <p:txBody>
          <a:bodyPr vert="horz" wrap="square" lIns="63715" tIns="31857" rIns="63715" bIns="31857" numCol="1" anchor="t" anchorCtr="0" compatLnSpc="1"/>
          <a:lstStyle/>
          <a:p>
            <a:pPr>
              <a:lnSpc>
                <a:spcPct val="130000"/>
              </a:lnSpc>
            </a:pPr>
            <a:endParaRPr lang="zh-CN" altLang="en-US" sz="1255">
              <a:cs typeface="+mn-ea"/>
              <a:sym typeface="+mn-lt"/>
            </a:endParaRPr>
          </a:p>
        </p:txBody>
      </p:sp>
      <p:grpSp>
        <p:nvGrpSpPr>
          <p:cNvPr id="30" name="组合 29"/>
          <p:cNvGrpSpPr/>
          <p:nvPr/>
        </p:nvGrpSpPr>
        <p:grpSpPr>
          <a:xfrm>
            <a:off x="5056630" y="2526583"/>
            <a:ext cx="353474" cy="234742"/>
            <a:chOff x="4254500" y="1266825"/>
            <a:chExt cx="619126" cy="411163"/>
          </a:xfrm>
          <a:solidFill>
            <a:srgbClr val="AC0000"/>
          </a:solidFill>
        </p:grpSpPr>
        <p:sp>
          <p:nvSpPr>
            <p:cNvPr id="31" name="Freeform 11"/>
            <p:cNvSpPr>
              <a:spLocks noEditPoints="1"/>
            </p:cNvSpPr>
            <p:nvPr/>
          </p:nvSpPr>
          <p:spPr bwMode="auto">
            <a:xfrm>
              <a:off x="4254500" y="1276350"/>
              <a:ext cx="411163" cy="390525"/>
            </a:xfrm>
            <a:custGeom>
              <a:avLst/>
              <a:gdLst>
                <a:gd name="T0" fmla="*/ 182 w 192"/>
                <a:gd name="T1" fmla="*/ 0 h 182"/>
                <a:gd name="T2" fmla="*/ 10 w 192"/>
                <a:gd name="T3" fmla="*/ 0 h 182"/>
                <a:gd name="T4" fmla="*/ 0 w 192"/>
                <a:gd name="T5" fmla="*/ 10 h 182"/>
                <a:gd name="T6" fmla="*/ 0 w 192"/>
                <a:gd name="T7" fmla="*/ 128 h 182"/>
                <a:gd name="T8" fmla="*/ 10 w 192"/>
                <a:gd name="T9" fmla="*/ 138 h 182"/>
                <a:gd name="T10" fmla="*/ 80 w 192"/>
                <a:gd name="T11" fmla="*/ 138 h 182"/>
                <a:gd name="T12" fmla="*/ 80 w 192"/>
                <a:gd name="T13" fmla="*/ 170 h 182"/>
                <a:gd name="T14" fmla="*/ 38 w 192"/>
                <a:gd name="T15" fmla="*/ 170 h 182"/>
                <a:gd name="T16" fmla="*/ 34 w 192"/>
                <a:gd name="T17" fmla="*/ 176 h 182"/>
                <a:gd name="T18" fmla="*/ 38 w 192"/>
                <a:gd name="T19" fmla="*/ 182 h 182"/>
                <a:gd name="T20" fmla="*/ 162 w 192"/>
                <a:gd name="T21" fmla="*/ 182 h 182"/>
                <a:gd name="T22" fmla="*/ 167 w 192"/>
                <a:gd name="T23" fmla="*/ 176 h 182"/>
                <a:gd name="T24" fmla="*/ 162 w 192"/>
                <a:gd name="T25" fmla="*/ 170 h 182"/>
                <a:gd name="T26" fmla="*/ 119 w 192"/>
                <a:gd name="T27" fmla="*/ 170 h 182"/>
                <a:gd name="T28" fmla="*/ 119 w 192"/>
                <a:gd name="T29" fmla="*/ 138 h 182"/>
                <a:gd name="T30" fmla="*/ 182 w 192"/>
                <a:gd name="T31" fmla="*/ 138 h 182"/>
                <a:gd name="T32" fmla="*/ 192 w 192"/>
                <a:gd name="T33" fmla="*/ 128 h 182"/>
                <a:gd name="T34" fmla="*/ 192 w 192"/>
                <a:gd name="T35" fmla="*/ 10 h 182"/>
                <a:gd name="T36" fmla="*/ 182 w 192"/>
                <a:gd name="T37" fmla="*/ 0 h 182"/>
                <a:gd name="T38" fmla="*/ 183 w 192"/>
                <a:gd name="T39" fmla="*/ 130 h 182"/>
                <a:gd name="T40" fmla="*/ 10 w 192"/>
                <a:gd name="T41" fmla="*/ 130 h 182"/>
                <a:gd name="T42" fmla="*/ 10 w 192"/>
                <a:gd name="T43" fmla="*/ 6 h 182"/>
                <a:gd name="T44" fmla="*/ 183 w 192"/>
                <a:gd name="T45" fmla="*/ 6 h 182"/>
                <a:gd name="T46" fmla="*/ 183 w 192"/>
                <a:gd name="T47" fmla="*/ 130 h 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92" h="182">
                  <a:moveTo>
                    <a:pt x="182" y="0"/>
                  </a:moveTo>
                  <a:cubicBezTo>
                    <a:pt x="10" y="0"/>
                    <a:pt x="10" y="0"/>
                    <a:pt x="10" y="0"/>
                  </a:cubicBezTo>
                  <a:cubicBezTo>
                    <a:pt x="4" y="0"/>
                    <a:pt x="0" y="4"/>
                    <a:pt x="0" y="10"/>
                  </a:cubicBezTo>
                  <a:cubicBezTo>
                    <a:pt x="0" y="128"/>
                    <a:pt x="0" y="128"/>
                    <a:pt x="0" y="128"/>
                  </a:cubicBezTo>
                  <a:cubicBezTo>
                    <a:pt x="0" y="133"/>
                    <a:pt x="4" y="138"/>
                    <a:pt x="10" y="138"/>
                  </a:cubicBezTo>
                  <a:cubicBezTo>
                    <a:pt x="80" y="138"/>
                    <a:pt x="80" y="138"/>
                    <a:pt x="80" y="138"/>
                  </a:cubicBezTo>
                  <a:cubicBezTo>
                    <a:pt x="80" y="170"/>
                    <a:pt x="80" y="170"/>
                    <a:pt x="80" y="170"/>
                  </a:cubicBezTo>
                  <a:cubicBezTo>
                    <a:pt x="38" y="170"/>
                    <a:pt x="38" y="170"/>
                    <a:pt x="38" y="170"/>
                  </a:cubicBezTo>
                  <a:cubicBezTo>
                    <a:pt x="36" y="170"/>
                    <a:pt x="34" y="173"/>
                    <a:pt x="34" y="176"/>
                  </a:cubicBezTo>
                  <a:cubicBezTo>
                    <a:pt x="34" y="179"/>
                    <a:pt x="36" y="182"/>
                    <a:pt x="38" y="182"/>
                  </a:cubicBezTo>
                  <a:cubicBezTo>
                    <a:pt x="162" y="182"/>
                    <a:pt x="162" y="182"/>
                    <a:pt x="162" y="182"/>
                  </a:cubicBezTo>
                  <a:cubicBezTo>
                    <a:pt x="165" y="182"/>
                    <a:pt x="167" y="179"/>
                    <a:pt x="167" y="176"/>
                  </a:cubicBezTo>
                  <a:cubicBezTo>
                    <a:pt x="167" y="173"/>
                    <a:pt x="165" y="170"/>
                    <a:pt x="162" y="170"/>
                  </a:cubicBezTo>
                  <a:cubicBezTo>
                    <a:pt x="119" y="170"/>
                    <a:pt x="119" y="170"/>
                    <a:pt x="119" y="170"/>
                  </a:cubicBezTo>
                  <a:cubicBezTo>
                    <a:pt x="119" y="138"/>
                    <a:pt x="119" y="138"/>
                    <a:pt x="119" y="138"/>
                  </a:cubicBezTo>
                  <a:cubicBezTo>
                    <a:pt x="182" y="138"/>
                    <a:pt x="182" y="138"/>
                    <a:pt x="182" y="138"/>
                  </a:cubicBezTo>
                  <a:cubicBezTo>
                    <a:pt x="187" y="138"/>
                    <a:pt x="192" y="133"/>
                    <a:pt x="192" y="128"/>
                  </a:cubicBezTo>
                  <a:cubicBezTo>
                    <a:pt x="192" y="10"/>
                    <a:pt x="192" y="10"/>
                    <a:pt x="192" y="10"/>
                  </a:cubicBezTo>
                  <a:cubicBezTo>
                    <a:pt x="192" y="4"/>
                    <a:pt x="187" y="0"/>
                    <a:pt x="182" y="0"/>
                  </a:cubicBezTo>
                  <a:close/>
                  <a:moveTo>
                    <a:pt x="183" y="130"/>
                  </a:moveTo>
                  <a:cubicBezTo>
                    <a:pt x="10" y="130"/>
                    <a:pt x="10" y="130"/>
                    <a:pt x="10" y="130"/>
                  </a:cubicBezTo>
                  <a:cubicBezTo>
                    <a:pt x="10" y="6"/>
                    <a:pt x="10" y="6"/>
                    <a:pt x="10" y="6"/>
                  </a:cubicBezTo>
                  <a:cubicBezTo>
                    <a:pt x="183" y="6"/>
                    <a:pt x="183" y="6"/>
                    <a:pt x="183" y="6"/>
                  </a:cubicBezTo>
                  <a:lnTo>
                    <a:pt x="183" y="13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solidFill>
                  <a:schemeClr val="tx1">
                    <a:lumMod val="75000"/>
                    <a:lumOff val="25000"/>
                  </a:schemeClr>
                </a:solidFill>
                <a:cs typeface="+mn-ea"/>
                <a:sym typeface="+mn-lt"/>
              </a:endParaRPr>
            </a:p>
          </p:txBody>
        </p:sp>
        <p:sp>
          <p:nvSpPr>
            <p:cNvPr id="32" name="Freeform 12"/>
            <p:cNvSpPr>
              <a:spLocks noEditPoints="1"/>
            </p:cNvSpPr>
            <p:nvPr/>
          </p:nvSpPr>
          <p:spPr bwMode="auto">
            <a:xfrm>
              <a:off x="4681538" y="1266825"/>
              <a:ext cx="192088" cy="411163"/>
            </a:xfrm>
            <a:custGeom>
              <a:avLst/>
              <a:gdLst>
                <a:gd name="T0" fmla="*/ 74 w 90"/>
                <a:gd name="T1" fmla="*/ 0 h 192"/>
                <a:gd name="T2" fmla="*/ 16 w 90"/>
                <a:gd name="T3" fmla="*/ 0 h 192"/>
                <a:gd name="T4" fmla="*/ 0 w 90"/>
                <a:gd name="T5" fmla="*/ 9 h 192"/>
                <a:gd name="T6" fmla="*/ 0 w 90"/>
                <a:gd name="T7" fmla="*/ 182 h 192"/>
                <a:gd name="T8" fmla="*/ 16 w 90"/>
                <a:gd name="T9" fmla="*/ 192 h 192"/>
                <a:gd name="T10" fmla="*/ 74 w 90"/>
                <a:gd name="T11" fmla="*/ 192 h 192"/>
                <a:gd name="T12" fmla="*/ 90 w 90"/>
                <a:gd name="T13" fmla="*/ 182 h 192"/>
                <a:gd name="T14" fmla="*/ 90 w 90"/>
                <a:gd name="T15" fmla="*/ 9 h 192"/>
                <a:gd name="T16" fmla="*/ 74 w 90"/>
                <a:gd name="T17" fmla="*/ 0 h 192"/>
                <a:gd name="T18" fmla="*/ 45 w 90"/>
                <a:gd name="T19" fmla="*/ 160 h 192"/>
                <a:gd name="T20" fmla="*/ 32 w 90"/>
                <a:gd name="T21" fmla="*/ 148 h 192"/>
                <a:gd name="T22" fmla="*/ 45 w 90"/>
                <a:gd name="T23" fmla="*/ 135 h 192"/>
                <a:gd name="T24" fmla="*/ 57 w 90"/>
                <a:gd name="T25" fmla="*/ 148 h 192"/>
                <a:gd name="T26" fmla="*/ 45 w 90"/>
                <a:gd name="T27" fmla="*/ 160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90" h="192">
                  <a:moveTo>
                    <a:pt x="74" y="0"/>
                  </a:moveTo>
                  <a:cubicBezTo>
                    <a:pt x="16" y="0"/>
                    <a:pt x="16" y="0"/>
                    <a:pt x="16" y="0"/>
                  </a:cubicBezTo>
                  <a:cubicBezTo>
                    <a:pt x="7" y="0"/>
                    <a:pt x="0" y="4"/>
                    <a:pt x="0" y="9"/>
                  </a:cubicBezTo>
                  <a:cubicBezTo>
                    <a:pt x="0" y="182"/>
                    <a:pt x="0" y="182"/>
                    <a:pt x="0" y="182"/>
                  </a:cubicBezTo>
                  <a:cubicBezTo>
                    <a:pt x="0" y="188"/>
                    <a:pt x="7" y="192"/>
                    <a:pt x="16" y="192"/>
                  </a:cubicBezTo>
                  <a:cubicBezTo>
                    <a:pt x="74" y="192"/>
                    <a:pt x="74" y="192"/>
                    <a:pt x="74" y="192"/>
                  </a:cubicBezTo>
                  <a:cubicBezTo>
                    <a:pt x="83" y="192"/>
                    <a:pt x="90" y="188"/>
                    <a:pt x="90" y="182"/>
                  </a:cubicBezTo>
                  <a:cubicBezTo>
                    <a:pt x="90" y="9"/>
                    <a:pt x="90" y="9"/>
                    <a:pt x="90" y="9"/>
                  </a:cubicBezTo>
                  <a:cubicBezTo>
                    <a:pt x="90" y="4"/>
                    <a:pt x="83" y="0"/>
                    <a:pt x="74" y="0"/>
                  </a:cubicBezTo>
                  <a:close/>
                  <a:moveTo>
                    <a:pt x="45" y="160"/>
                  </a:moveTo>
                  <a:cubicBezTo>
                    <a:pt x="38" y="160"/>
                    <a:pt x="32" y="155"/>
                    <a:pt x="32" y="148"/>
                  </a:cubicBezTo>
                  <a:cubicBezTo>
                    <a:pt x="32" y="141"/>
                    <a:pt x="38" y="135"/>
                    <a:pt x="45" y="135"/>
                  </a:cubicBezTo>
                  <a:cubicBezTo>
                    <a:pt x="52" y="135"/>
                    <a:pt x="57" y="141"/>
                    <a:pt x="57" y="148"/>
                  </a:cubicBezTo>
                  <a:cubicBezTo>
                    <a:pt x="57" y="155"/>
                    <a:pt x="52" y="160"/>
                    <a:pt x="45" y="16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solidFill>
                  <a:schemeClr val="tx1">
                    <a:lumMod val="75000"/>
                    <a:lumOff val="25000"/>
                  </a:schemeClr>
                </a:solidFill>
                <a:cs typeface="+mn-ea"/>
                <a:sym typeface="+mn-lt"/>
              </a:endParaRPr>
            </a:p>
          </p:txBody>
        </p:sp>
      </p:grpSp>
      <p:grpSp>
        <p:nvGrpSpPr>
          <p:cNvPr id="33" name="组合 32"/>
          <p:cNvGrpSpPr/>
          <p:nvPr/>
        </p:nvGrpSpPr>
        <p:grpSpPr>
          <a:xfrm>
            <a:off x="3451350" y="1722491"/>
            <a:ext cx="332628" cy="287310"/>
            <a:chOff x="7408863" y="1169988"/>
            <a:chExt cx="582613" cy="503237"/>
          </a:xfrm>
          <a:solidFill>
            <a:srgbClr val="AC0000"/>
          </a:solidFill>
        </p:grpSpPr>
        <p:sp>
          <p:nvSpPr>
            <p:cNvPr id="34" name="Freeform 13"/>
            <p:cNvSpPr/>
            <p:nvPr/>
          </p:nvSpPr>
          <p:spPr bwMode="auto">
            <a:xfrm>
              <a:off x="7546975" y="1404938"/>
              <a:ext cx="304800" cy="115888"/>
            </a:xfrm>
            <a:custGeom>
              <a:avLst/>
              <a:gdLst>
                <a:gd name="T0" fmla="*/ 16 w 142"/>
                <a:gd name="T1" fmla="*/ 53 h 54"/>
                <a:gd name="T2" fmla="*/ 6 w 142"/>
                <a:gd name="T3" fmla="*/ 48 h 54"/>
                <a:gd name="T4" fmla="*/ 6 w 142"/>
                <a:gd name="T5" fmla="*/ 27 h 54"/>
                <a:gd name="T6" fmla="*/ 71 w 142"/>
                <a:gd name="T7" fmla="*/ 0 h 54"/>
                <a:gd name="T8" fmla="*/ 71 w 142"/>
                <a:gd name="T9" fmla="*/ 0 h 54"/>
                <a:gd name="T10" fmla="*/ 136 w 142"/>
                <a:gd name="T11" fmla="*/ 26 h 54"/>
                <a:gd name="T12" fmla="*/ 136 w 142"/>
                <a:gd name="T13" fmla="*/ 48 h 54"/>
                <a:gd name="T14" fmla="*/ 114 w 142"/>
                <a:gd name="T15" fmla="*/ 48 h 54"/>
                <a:gd name="T16" fmla="*/ 71 w 142"/>
                <a:gd name="T17" fmla="*/ 30 h 54"/>
                <a:gd name="T18" fmla="*/ 71 w 142"/>
                <a:gd name="T19" fmla="*/ 30 h 54"/>
                <a:gd name="T20" fmla="*/ 27 w 142"/>
                <a:gd name="T21" fmla="*/ 48 h 54"/>
                <a:gd name="T22" fmla="*/ 16 w 142"/>
                <a:gd name="T23" fmla="*/ 53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2" h="54">
                  <a:moveTo>
                    <a:pt x="16" y="53"/>
                  </a:moveTo>
                  <a:cubicBezTo>
                    <a:pt x="13" y="53"/>
                    <a:pt x="9" y="51"/>
                    <a:pt x="6" y="48"/>
                  </a:cubicBezTo>
                  <a:cubicBezTo>
                    <a:pt x="0" y="42"/>
                    <a:pt x="0" y="33"/>
                    <a:pt x="6" y="27"/>
                  </a:cubicBezTo>
                  <a:cubicBezTo>
                    <a:pt x="23" y="9"/>
                    <a:pt x="46" y="0"/>
                    <a:pt x="71" y="0"/>
                  </a:cubicBezTo>
                  <a:cubicBezTo>
                    <a:pt x="71" y="0"/>
                    <a:pt x="71" y="0"/>
                    <a:pt x="71" y="0"/>
                  </a:cubicBezTo>
                  <a:cubicBezTo>
                    <a:pt x="95" y="0"/>
                    <a:pt x="118" y="9"/>
                    <a:pt x="136" y="26"/>
                  </a:cubicBezTo>
                  <a:cubicBezTo>
                    <a:pt x="142" y="32"/>
                    <a:pt x="142" y="42"/>
                    <a:pt x="136" y="48"/>
                  </a:cubicBezTo>
                  <a:cubicBezTo>
                    <a:pt x="130" y="54"/>
                    <a:pt x="120" y="54"/>
                    <a:pt x="114" y="48"/>
                  </a:cubicBezTo>
                  <a:cubicBezTo>
                    <a:pt x="102" y="37"/>
                    <a:pt x="87" y="30"/>
                    <a:pt x="71" y="30"/>
                  </a:cubicBezTo>
                  <a:cubicBezTo>
                    <a:pt x="71" y="30"/>
                    <a:pt x="71" y="30"/>
                    <a:pt x="71" y="30"/>
                  </a:cubicBezTo>
                  <a:cubicBezTo>
                    <a:pt x="54" y="30"/>
                    <a:pt x="39" y="37"/>
                    <a:pt x="27" y="48"/>
                  </a:cubicBezTo>
                  <a:cubicBezTo>
                    <a:pt x="24" y="51"/>
                    <a:pt x="20" y="53"/>
                    <a:pt x="16" y="5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solidFill>
                  <a:schemeClr val="tx1">
                    <a:lumMod val="75000"/>
                    <a:lumOff val="25000"/>
                  </a:schemeClr>
                </a:solidFill>
                <a:cs typeface="+mn-ea"/>
                <a:sym typeface="+mn-lt"/>
              </a:endParaRPr>
            </a:p>
          </p:txBody>
        </p:sp>
        <p:sp>
          <p:nvSpPr>
            <p:cNvPr id="35" name="Freeform 14"/>
            <p:cNvSpPr/>
            <p:nvPr/>
          </p:nvSpPr>
          <p:spPr bwMode="auto">
            <a:xfrm>
              <a:off x="7477125" y="1306513"/>
              <a:ext cx="442913" cy="146050"/>
            </a:xfrm>
            <a:custGeom>
              <a:avLst/>
              <a:gdLst>
                <a:gd name="T0" fmla="*/ 17 w 207"/>
                <a:gd name="T1" fmla="*/ 66 h 68"/>
                <a:gd name="T2" fmla="*/ 6 w 207"/>
                <a:gd name="T3" fmla="*/ 62 h 68"/>
                <a:gd name="T4" fmla="*/ 6 w 207"/>
                <a:gd name="T5" fmla="*/ 40 h 68"/>
                <a:gd name="T6" fmla="*/ 104 w 207"/>
                <a:gd name="T7" fmla="*/ 0 h 68"/>
                <a:gd name="T8" fmla="*/ 104 w 207"/>
                <a:gd name="T9" fmla="*/ 0 h 68"/>
                <a:gd name="T10" fmla="*/ 201 w 207"/>
                <a:gd name="T11" fmla="*/ 40 h 68"/>
                <a:gd name="T12" fmla="*/ 201 w 207"/>
                <a:gd name="T13" fmla="*/ 62 h 68"/>
                <a:gd name="T14" fmla="*/ 180 w 207"/>
                <a:gd name="T15" fmla="*/ 62 h 68"/>
                <a:gd name="T16" fmla="*/ 104 w 207"/>
                <a:gd name="T17" fmla="*/ 30 h 68"/>
                <a:gd name="T18" fmla="*/ 104 w 207"/>
                <a:gd name="T19" fmla="*/ 30 h 68"/>
                <a:gd name="T20" fmla="*/ 28 w 207"/>
                <a:gd name="T21" fmla="*/ 62 h 68"/>
                <a:gd name="T22" fmla="*/ 17 w 207"/>
                <a:gd name="T23" fmla="*/ 66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07" h="68">
                  <a:moveTo>
                    <a:pt x="17" y="66"/>
                  </a:moveTo>
                  <a:cubicBezTo>
                    <a:pt x="13" y="66"/>
                    <a:pt x="9" y="65"/>
                    <a:pt x="6" y="62"/>
                  </a:cubicBezTo>
                  <a:cubicBezTo>
                    <a:pt x="0" y="56"/>
                    <a:pt x="0" y="46"/>
                    <a:pt x="6" y="40"/>
                  </a:cubicBezTo>
                  <a:cubicBezTo>
                    <a:pt x="32" y="14"/>
                    <a:pt x="67" y="0"/>
                    <a:pt x="104" y="0"/>
                  </a:cubicBezTo>
                  <a:cubicBezTo>
                    <a:pt x="104" y="0"/>
                    <a:pt x="104" y="0"/>
                    <a:pt x="104" y="0"/>
                  </a:cubicBezTo>
                  <a:cubicBezTo>
                    <a:pt x="141" y="0"/>
                    <a:pt x="175" y="14"/>
                    <a:pt x="201" y="40"/>
                  </a:cubicBezTo>
                  <a:cubicBezTo>
                    <a:pt x="207" y="46"/>
                    <a:pt x="207" y="56"/>
                    <a:pt x="201" y="62"/>
                  </a:cubicBezTo>
                  <a:cubicBezTo>
                    <a:pt x="195" y="68"/>
                    <a:pt x="186" y="68"/>
                    <a:pt x="180" y="62"/>
                  </a:cubicBezTo>
                  <a:cubicBezTo>
                    <a:pt x="159" y="41"/>
                    <a:pt x="132" y="30"/>
                    <a:pt x="104" y="30"/>
                  </a:cubicBezTo>
                  <a:cubicBezTo>
                    <a:pt x="104" y="30"/>
                    <a:pt x="104" y="30"/>
                    <a:pt x="104" y="30"/>
                  </a:cubicBezTo>
                  <a:cubicBezTo>
                    <a:pt x="75" y="30"/>
                    <a:pt x="48" y="41"/>
                    <a:pt x="28" y="62"/>
                  </a:cubicBezTo>
                  <a:cubicBezTo>
                    <a:pt x="25" y="65"/>
                    <a:pt x="21" y="66"/>
                    <a:pt x="17" y="6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solidFill>
                  <a:schemeClr val="tx1">
                    <a:lumMod val="75000"/>
                    <a:lumOff val="25000"/>
                  </a:schemeClr>
                </a:solidFill>
                <a:cs typeface="+mn-ea"/>
                <a:sym typeface="+mn-lt"/>
              </a:endParaRPr>
            </a:p>
          </p:txBody>
        </p:sp>
        <p:sp>
          <p:nvSpPr>
            <p:cNvPr id="36" name="Freeform 15"/>
            <p:cNvSpPr/>
            <p:nvPr/>
          </p:nvSpPr>
          <p:spPr bwMode="auto">
            <a:xfrm>
              <a:off x="7408863" y="1169988"/>
              <a:ext cx="582613" cy="211138"/>
            </a:xfrm>
            <a:custGeom>
              <a:avLst/>
              <a:gdLst>
                <a:gd name="T0" fmla="*/ 16 w 272"/>
                <a:gd name="T1" fmla="*/ 98 h 99"/>
                <a:gd name="T2" fmla="*/ 6 w 272"/>
                <a:gd name="T3" fmla="*/ 93 h 99"/>
                <a:gd name="T4" fmla="*/ 6 w 272"/>
                <a:gd name="T5" fmla="*/ 72 h 99"/>
                <a:gd name="T6" fmla="*/ 266 w 272"/>
                <a:gd name="T7" fmla="*/ 71 h 99"/>
                <a:gd name="T8" fmla="*/ 266 w 272"/>
                <a:gd name="T9" fmla="*/ 93 h 99"/>
                <a:gd name="T10" fmla="*/ 244 w 272"/>
                <a:gd name="T11" fmla="*/ 93 h 99"/>
                <a:gd name="T12" fmla="*/ 27 w 272"/>
                <a:gd name="T13" fmla="*/ 93 h 99"/>
                <a:gd name="T14" fmla="*/ 16 w 272"/>
                <a:gd name="T15" fmla="*/ 98 h 9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2" h="99">
                  <a:moveTo>
                    <a:pt x="16" y="98"/>
                  </a:moveTo>
                  <a:cubicBezTo>
                    <a:pt x="12" y="98"/>
                    <a:pt x="9" y="96"/>
                    <a:pt x="6" y="93"/>
                  </a:cubicBezTo>
                  <a:cubicBezTo>
                    <a:pt x="0" y="87"/>
                    <a:pt x="0" y="78"/>
                    <a:pt x="6" y="72"/>
                  </a:cubicBezTo>
                  <a:cubicBezTo>
                    <a:pt x="77" y="0"/>
                    <a:pt x="194" y="0"/>
                    <a:pt x="266" y="71"/>
                  </a:cubicBezTo>
                  <a:cubicBezTo>
                    <a:pt x="272" y="77"/>
                    <a:pt x="272" y="87"/>
                    <a:pt x="266" y="93"/>
                  </a:cubicBezTo>
                  <a:cubicBezTo>
                    <a:pt x="260" y="99"/>
                    <a:pt x="250" y="99"/>
                    <a:pt x="244" y="93"/>
                  </a:cubicBezTo>
                  <a:cubicBezTo>
                    <a:pt x="184" y="33"/>
                    <a:pt x="87" y="33"/>
                    <a:pt x="27" y="93"/>
                  </a:cubicBezTo>
                  <a:cubicBezTo>
                    <a:pt x="24" y="96"/>
                    <a:pt x="20" y="98"/>
                    <a:pt x="16" y="9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solidFill>
                  <a:schemeClr val="tx1">
                    <a:lumMod val="75000"/>
                    <a:lumOff val="25000"/>
                  </a:schemeClr>
                </a:solidFill>
                <a:cs typeface="+mn-ea"/>
                <a:sym typeface="+mn-lt"/>
              </a:endParaRPr>
            </a:p>
          </p:txBody>
        </p:sp>
        <p:sp>
          <p:nvSpPr>
            <p:cNvPr id="37" name="Freeform 16"/>
            <p:cNvSpPr/>
            <p:nvPr/>
          </p:nvSpPr>
          <p:spPr bwMode="auto">
            <a:xfrm>
              <a:off x="7626350" y="1530350"/>
              <a:ext cx="144463" cy="142875"/>
            </a:xfrm>
            <a:custGeom>
              <a:avLst/>
              <a:gdLst>
                <a:gd name="T0" fmla="*/ 55 w 67"/>
                <a:gd name="T1" fmla="*/ 12 h 67"/>
                <a:gd name="T2" fmla="*/ 55 w 67"/>
                <a:gd name="T3" fmla="*/ 55 h 67"/>
                <a:gd name="T4" fmla="*/ 12 w 67"/>
                <a:gd name="T5" fmla="*/ 55 h 67"/>
                <a:gd name="T6" fmla="*/ 12 w 67"/>
                <a:gd name="T7" fmla="*/ 12 h 67"/>
                <a:gd name="T8" fmla="*/ 55 w 67"/>
                <a:gd name="T9" fmla="*/ 12 h 67"/>
              </a:gdLst>
              <a:ahLst/>
              <a:cxnLst>
                <a:cxn ang="0">
                  <a:pos x="T0" y="T1"/>
                </a:cxn>
                <a:cxn ang="0">
                  <a:pos x="T2" y="T3"/>
                </a:cxn>
                <a:cxn ang="0">
                  <a:pos x="T4" y="T5"/>
                </a:cxn>
                <a:cxn ang="0">
                  <a:pos x="T6" y="T7"/>
                </a:cxn>
                <a:cxn ang="0">
                  <a:pos x="T8" y="T9"/>
                </a:cxn>
              </a:cxnLst>
              <a:rect l="0" t="0" r="r" b="b"/>
              <a:pathLst>
                <a:path w="67" h="67">
                  <a:moveTo>
                    <a:pt x="55" y="12"/>
                  </a:moveTo>
                  <a:cubicBezTo>
                    <a:pt x="67" y="24"/>
                    <a:pt x="67" y="43"/>
                    <a:pt x="55" y="55"/>
                  </a:cubicBezTo>
                  <a:cubicBezTo>
                    <a:pt x="43" y="67"/>
                    <a:pt x="24" y="67"/>
                    <a:pt x="12" y="55"/>
                  </a:cubicBezTo>
                  <a:cubicBezTo>
                    <a:pt x="0" y="43"/>
                    <a:pt x="0" y="24"/>
                    <a:pt x="12" y="12"/>
                  </a:cubicBezTo>
                  <a:cubicBezTo>
                    <a:pt x="24" y="0"/>
                    <a:pt x="43" y="0"/>
                    <a:pt x="55" y="1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solidFill>
                  <a:schemeClr val="tx1">
                    <a:lumMod val="75000"/>
                    <a:lumOff val="25000"/>
                  </a:schemeClr>
                </a:solidFill>
                <a:cs typeface="+mn-ea"/>
                <a:sym typeface="+mn-lt"/>
              </a:endParaRPr>
            </a:p>
          </p:txBody>
        </p:sp>
        <p:sp>
          <p:nvSpPr>
            <p:cNvPr id="38" name="Freeform 17"/>
            <p:cNvSpPr/>
            <p:nvPr/>
          </p:nvSpPr>
          <p:spPr bwMode="auto">
            <a:xfrm>
              <a:off x="7786688" y="1558925"/>
              <a:ext cx="57150" cy="84138"/>
            </a:xfrm>
            <a:custGeom>
              <a:avLst/>
              <a:gdLst>
                <a:gd name="T0" fmla="*/ 11 w 26"/>
                <a:gd name="T1" fmla="*/ 1 h 39"/>
                <a:gd name="T2" fmla="*/ 0 w 26"/>
                <a:gd name="T3" fmla="*/ 17 h 39"/>
                <a:gd name="T4" fmla="*/ 2 w 26"/>
                <a:gd name="T5" fmla="*/ 18 h 39"/>
                <a:gd name="T6" fmla="*/ 6 w 26"/>
                <a:gd name="T7" fmla="*/ 18 h 39"/>
                <a:gd name="T8" fmla="*/ 6 w 26"/>
                <a:gd name="T9" fmla="*/ 38 h 39"/>
                <a:gd name="T10" fmla="*/ 7 w 26"/>
                <a:gd name="T11" fmla="*/ 39 h 39"/>
                <a:gd name="T12" fmla="*/ 18 w 26"/>
                <a:gd name="T13" fmla="*/ 39 h 39"/>
                <a:gd name="T14" fmla="*/ 20 w 26"/>
                <a:gd name="T15" fmla="*/ 38 h 39"/>
                <a:gd name="T16" fmla="*/ 20 w 26"/>
                <a:gd name="T17" fmla="*/ 18 h 39"/>
                <a:gd name="T18" fmla="*/ 24 w 26"/>
                <a:gd name="T19" fmla="*/ 18 h 39"/>
                <a:gd name="T20" fmla="*/ 26 w 26"/>
                <a:gd name="T21" fmla="*/ 17 h 39"/>
                <a:gd name="T22" fmla="*/ 14 w 26"/>
                <a:gd name="T23" fmla="*/ 1 h 39"/>
                <a:gd name="T24" fmla="*/ 13 w 26"/>
                <a:gd name="T25" fmla="*/ 0 h 39"/>
                <a:gd name="T26" fmla="*/ 11 w 26"/>
                <a:gd name="T27" fmla="*/ 1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6" h="39">
                  <a:moveTo>
                    <a:pt x="11" y="1"/>
                  </a:moveTo>
                  <a:cubicBezTo>
                    <a:pt x="11" y="1"/>
                    <a:pt x="0" y="16"/>
                    <a:pt x="0" y="17"/>
                  </a:cubicBezTo>
                  <a:cubicBezTo>
                    <a:pt x="0" y="18"/>
                    <a:pt x="1" y="18"/>
                    <a:pt x="2" y="18"/>
                  </a:cubicBezTo>
                  <a:cubicBezTo>
                    <a:pt x="2" y="18"/>
                    <a:pt x="3" y="18"/>
                    <a:pt x="6" y="18"/>
                  </a:cubicBezTo>
                  <a:cubicBezTo>
                    <a:pt x="6" y="38"/>
                    <a:pt x="6" y="38"/>
                    <a:pt x="6" y="38"/>
                  </a:cubicBezTo>
                  <a:cubicBezTo>
                    <a:pt x="6" y="39"/>
                    <a:pt x="6" y="39"/>
                    <a:pt x="7" y="39"/>
                  </a:cubicBezTo>
                  <a:cubicBezTo>
                    <a:pt x="18" y="39"/>
                    <a:pt x="18" y="39"/>
                    <a:pt x="18" y="39"/>
                  </a:cubicBezTo>
                  <a:cubicBezTo>
                    <a:pt x="19" y="39"/>
                    <a:pt x="20" y="39"/>
                    <a:pt x="20" y="38"/>
                  </a:cubicBezTo>
                  <a:cubicBezTo>
                    <a:pt x="20" y="18"/>
                    <a:pt x="20" y="18"/>
                    <a:pt x="20" y="18"/>
                  </a:cubicBezTo>
                  <a:cubicBezTo>
                    <a:pt x="22" y="18"/>
                    <a:pt x="24" y="18"/>
                    <a:pt x="24" y="18"/>
                  </a:cubicBezTo>
                  <a:cubicBezTo>
                    <a:pt x="25" y="18"/>
                    <a:pt x="26" y="18"/>
                    <a:pt x="26" y="17"/>
                  </a:cubicBezTo>
                  <a:cubicBezTo>
                    <a:pt x="26" y="16"/>
                    <a:pt x="15" y="1"/>
                    <a:pt x="14" y="1"/>
                  </a:cubicBezTo>
                  <a:cubicBezTo>
                    <a:pt x="14" y="0"/>
                    <a:pt x="14" y="0"/>
                    <a:pt x="13" y="0"/>
                  </a:cubicBezTo>
                  <a:cubicBezTo>
                    <a:pt x="12" y="0"/>
                    <a:pt x="12" y="0"/>
                    <a:pt x="1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solidFill>
                  <a:schemeClr val="tx1">
                    <a:lumMod val="75000"/>
                    <a:lumOff val="25000"/>
                  </a:schemeClr>
                </a:solidFill>
                <a:cs typeface="+mn-ea"/>
                <a:sym typeface="+mn-lt"/>
              </a:endParaRPr>
            </a:p>
          </p:txBody>
        </p:sp>
        <p:sp>
          <p:nvSpPr>
            <p:cNvPr id="39" name="Freeform 18"/>
            <p:cNvSpPr/>
            <p:nvPr/>
          </p:nvSpPr>
          <p:spPr bwMode="auto">
            <a:xfrm>
              <a:off x="7556500" y="1558925"/>
              <a:ext cx="52388" cy="84138"/>
            </a:xfrm>
            <a:custGeom>
              <a:avLst/>
              <a:gdLst>
                <a:gd name="T0" fmla="*/ 14 w 25"/>
                <a:gd name="T1" fmla="*/ 38 h 39"/>
                <a:gd name="T2" fmla="*/ 25 w 25"/>
                <a:gd name="T3" fmla="*/ 22 h 39"/>
                <a:gd name="T4" fmla="*/ 24 w 25"/>
                <a:gd name="T5" fmla="*/ 21 h 39"/>
                <a:gd name="T6" fmla="*/ 20 w 25"/>
                <a:gd name="T7" fmla="*/ 21 h 39"/>
                <a:gd name="T8" fmla="*/ 20 w 25"/>
                <a:gd name="T9" fmla="*/ 1 h 39"/>
                <a:gd name="T10" fmla="*/ 18 w 25"/>
                <a:gd name="T11" fmla="*/ 0 h 39"/>
                <a:gd name="T12" fmla="*/ 7 w 25"/>
                <a:gd name="T13" fmla="*/ 0 h 39"/>
                <a:gd name="T14" fmla="*/ 5 w 25"/>
                <a:gd name="T15" fmla="*/ 1 h 39"/>
                <a:gd name="T16" fmla="*/ 5 w 25"/>
                <a:gd name="T17" fmla="*/ 21 h 39"/>
                <a:gd name="T18" fmla="*/ 1 w 25"/>
                <a:gd name="T19" fmla="*/ 21 h 39"/>
                <a:gd name="T20" fmla="*/ 0 w 25"/>
                <a:gd name="T21" fmla="*/ 22 h 39"/>
                <a:gd name="T22" fmla="*/ 11 w 25"/>
                <a:gd name="T23" fmla="*/ 38 h 39"/>
                <a:gd name="T24" fmla="*/ 12 w 25"/>
                <a:gd name="T25" fmla="*/ 39 h 39"/>
                <a:gd name="T26" fmla="*/ 14 w 25"/>
                <a:gd name="T27" fmla="*/ 38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5" h="39">
                  <a:moveTo>
                    <a:pt x="14" y="38"/>
                  </a:moveTo>
                  <a:cubicBezTo>
                    <a:pt x="14" y="38"/>
                    <a:pt x="25" y="23"/>
                    <a:pt x="25" y="22"/>
                  </a:cubicBezTo>
                  <a:cubicBezTo>
                    <a:pt x="25" y="21"/>
                    <a:pt x="25" y="21"/>
                    <a:pt x="24" y="21"/>
                  </a:cubicBezTo>
                  <a:cubicBezTo>
                    <a:pt x="24" y="21"/>
                    <a:pt x="22" y="21"/>
                    <a:pt x="20" y="21"/>
                  </a:cubicBezTo>
                  <a:cubicBezTo>
                    <a:pt x="20" y="1"/>
                    <a:pt x="20" y="1"/>
                    <a:pt x="20" y="1"/>
                  </a:cubicBezTo>
                  <a:cubicBezTo>
                    <a:pt x="20" y="0"/>
                    <a:pt x="19" y="0"/>
                    <a:pt x="18" y="0"/>
                  </a:cubicBezTo>
                  <a:cubicBezTo>
                    <a:pt x="7" y="0"/>
                    <a:pt x="7" y="0"/>
                    <a:pt x="7" y="0"/>
                  </a:cubicBezTo>
                  <a:cubicBezTo>
                    <a:pt x="6" y="0"/>
                    <a:pt x="5" y="0"/>
                    <a:pt x="5" y="1"/>
                  </a:cubicBezTo>
                  <a:cubicBezTo>
                    <a:pt x="5" y="21"/>
                    <a:pt x="5" y="21"/>
                    <a:pt x="5" y="21"/>
                  </a:cubicBezTo>
                  <a:cubicBezTo>
                    <a:pt x="3" y="21"/>
                    <a:pt x="1" y="21"/>
                    <a:pt x="1" y="21"/>
                  </a:cubicBezTo>
                  <a:cubicBezTo>
                    <a:pt x="0" y="21"/>
                    <a:pt x="0" y="21"/>
                    <a:pt x="0" y="22"/>
                  </a:cubicBezTo>
                  <a:cubicBezTo>
                    <a:pt x="0" y="23"/>
                    <a:pt x="11" y="38"/>
                    <a:pt x="11" y="38"/>
                  </a:cubicBezTo>
                  <a:cubicBezTo>
                    <a:pt x="11" y="39"/>
                    <a:pt x="12" y="39"/>
                    <a:pt x="12" y="39"/>
                  </a:cubicBezTo>
                  <a:cubicBezTo>
                    <a:pt x="13" y="39"/>
                    <a:pt x="14" y="39"/>
                    <a:pt x="14" y="3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solidFill>
                  <a:schemeClr val="tx1">
                    <a:lumMod val="75000"/>
                    <a:lumOff val="25000"/>
                  </a:schemeClr>
                </a:solidFill>
                <a:cs typeface="+mn-ea"/>
                <a:sym typeface="+mn-lt"/>
              </a:endParaRPr>
            </a:p>
          </p:txBody>
        </p:sp>
      </p:grpSp>
      <p:sp>
        <p:nvSpPr>
          <p:cNvPr id="40" name="Freeform 19"/>
          <p:cNvSpPr/>
          <p:nvPr/>
        </p:nvSpPr>
        <p:spPr bwMode="auto">
          <a:xfrm>
            <a:off x="3409764" y="3244080"/>
            <a:ext cx="293654" cy="293654"/>
          </a:xfrm>
          <a:custGeom>
            <a:avLst/>
            <a:gdLst>
              <a:gd name="T0" fmla="*/ 194 w 240"/>
              <a:gd name="T1" fmla="*/ 157 h 240"/>
              <a:gd name="T2" fmla="*/ 163 w 240"/>
              <a:gd name="T3" fmla="*/ 167 h 240"/>
              <a:gd name="T4" fmla="*/ 92 w 240"/>
              <a:gd name="T5" fmla="*/ 127 h 240"/>
              <a:gd name="T6" fmla="*/ 92 w 240"/>
              <a:gd name="T7" fmla="*/ 120 h 240"/>
              <a:gd name="T8" fmla="*/ 165 w 240"/>
              <a:gd name="T9" fmla="*/ 78 h 240"/>
              <a:gd name="T10" fmla="*/ 189 w 240"/>
              <a:gd name="T11" fmla="*/ 84 h 240"/>
              <a:gd name="T12" fmla="*/ 235 w 240"/>
              <a:gd name="T13" fmla="*/ 42 h 240"/>
              <a:gd name="T14" fmla="*/ 189 w 240"/>
              <a:gd name="T15" fmla="*/ 0 h 240"/>
              <a:gd name="T16" fmla="*/ 143 w 240"/>
              <a:gd name="T17" fmla="*/ 42 h 240"/>
              <a:gd name="T18" fmla="*/ 145 w 240"/>
              <a:gd name="T19" fmla="*/ 55 h 240"/>
              <a:gd name="T20" fmla="*/ 75 w 240"/>
              <a:gd name="T21" fmla="*/ 95 h 240"/>
              <a:gd name="T22" fmla="*/ 46 w 240"/>
              <a:gd name="T23" fmla="*/ 85 h 240"/>
              <a:gd name="T24" fmla="*/ 0 w 240"/>
              <a:gd name="T25" fmla="*/ 127 h 240"/>
              <a:gd name="T26" fmla="*/ 46 w 240"/>
              <a:gd name="T27" fmla="*/ 169 h 240"/>
              <a:gd name="T28" fmla="*/ 81 w 240"/>
              <a:gd name="T29" fmla="*/ 155 h 240"/>
              <a:gd name="T30" fmla="*/ 148 w 240"/>
              <a:gd name="T31" fmla="*/ 193 h 240"/>
              <a:gd name="T32" fmla="*/ 148 w 240"/>
              <a:gd name="T33" fmla="*/ 198 h 240"/>
              <a:gd name="T34" fmla="*/ 194 w 240"/>
              <a:gd name="T35" fmla="*/ 240 h 240"/>
              <a:gd name="T36" fmla="*/ 240 w 240"/>
              <a:gd name="T37" fmla="*/ 198 h 240"/>
              <a:gd name="T38" fmla="*/ 194 w 240"/>
              <a:gd name="T39" fmla="*/ 157 h 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40" h="240">
                <a:moveTo>
                  <a:pt x="194" y="157"/>
                </a:moveTo>
                <a:cubicBezTo>
                  <a:pt x="182" y="157"/>
                  <a:pt x="171" y="161"/>
                  <a:pt x="163" y="167"/>
                </a:cubicBezTo>
                <a:cubicBezTo>
                  <a:pt x="92" y="127"/>
                  <a:pt x="92" y="127"/>
                  <a:pt x="92" y="127"/>
                </a:cubicBezTo>
                <a:cubicBezTo>
                  <a:pt x="92" y="124"/>
                  <a:pt x="92" y="122"/>
                  <a:pt x="92" y="120"/>
                </a:cubicBezTo>
                <a:cubicBezTo>
                  <a:pt x="165" y="78"/>
                  <a:pt x="165" y="78"/>
                  <a:pt x="165" y="78"/>
                </a:cubicBezTo>
                <a:cubicBezTo>
                  <a:pt x="172" y="82"/>
                  <a:pt x="180" y="84"/>
                  <a:pt x="189" y="84"/>
                </a:cubicBezTo>
                <a:cubicBezTo>
                  <a:pt x="215" y="84"/>
                  <a:pt x="235" y="65"/>
                  <a:pt x="235" y="42"/>
                </a:cubicBezTo>
                <a:cubicBezTo>
                  <a:pt x="235" y="19"/>
                  <a:pt x="215" y="0"/>
                  <a:pt x="189" y="0"/>
                </a:cubicBezTo>
                <a:cubicBezTo>
                  <a:pt x="164" y="0"/>
                  <a:pt x="143" y="19"/>
                  <a:pt x="143" y="42"/>
                </a:cubicBezTo>
                <a:cubicBezTo>
                  <a:pt x="143" y="47"/>
                  <a:pt x="144" y="51"/>
                  <a:pt x="145" y="55"/>
                </a:cubicBezTo>
                <a:cubicBezTo>
                  <a:pt x="75" y="95"/>
                  <a:pt x="75" y="95"/>
                  <a:pt x="75" y="95"/>
                </a:cubicBezTo>
                <a:cubicBezTo>
                  <a:pt x="67" y="89"/>
                  <a:pt x="57" y="85"/>
                  <a:pt x="46" y="85"/>
                </a:cubicBezTo>
                <a:cubicBezTo>
                  <a:pt x="21" y="85"/>
                  <a:pt x="0" y="104"/>
                  <a:pt x="0" y="127"/>
                </a:cubicBezTo>
                <a:cubicBezTo>
                  <a:pt x="0" y="150"/>
                  <a:pt x="21" y="169"/>
                  <a:pt x="46" y="169"/>
                </a:cubicBezTo>
                <a:cubicBezTo>
                  <a:pt x="60" y="169"/>
                  <a:pt x="73" y="164"/>
                  <a:pt x="81" y="155"/>
                </a:cubicBezTo>
                <a:cubicBezTo>
                  <a:pt x="148" y="193"/>
                  <a:pt x="148" y="193"/>
                  <a:pt x="148" y="193"/>
                </a:cubicBezTo>
                <a:cubicBezTo>
                  <a:pt x="148" y="195"/>
                  <a:pt x="148" y="197"/>
                  <a:pt x="148" y="198"/>
                </a:cubicBezTo>
                <a:cubicBezTo>
                  <a:pt x="148" y="221"/>
                  <a:pt x="168" y="240"/>
                  <a:pt x="194" y="240"/>
                </a:cubicBezTo>
                <a:cubicBezTo>
                  <a:pt x="219" y="240"/>
                  <a:pt x="240" y="221"/>
                  <a:pt x="240" y="198"/>
                </a:cubicBezTo>
                <a:cubicBezTo>
                  <a:pt x="240" y="175"/>
                  <a:pt x="219" y="157"/>
                  <a:pt x="194" y="157"/>
                </a:cubicBezTo>
                <a:close/>
              </a:path>
            </a:pathLst>
          </a:custGeom>
          <a:solidFill>
            <a:srgbClr val="AC0000"/>
          </a:solidFill>
          <a:ln>
            <a:noFill/>
          </a:ln>
        </p:spPr>
        <p:txBody>
          <a:bodyPr vert="horz" wrap="square" lIns="63715" tIns="31857" rIns="63715" bIns="31857" numCol="1" anchor="t" anchorCtr="0" compatLnSpc="1"/>
          <a:lstStyle/>
          <a:p>
            <a:pPr>
              <a:lnSpc>
                <a:spcPct val="130000"/>
              </a:lnSpc>
            </a:pPr>
            <a:endParaRPr lang="zh-CN" altLang="en-US" sz="1255">
              <a:solidFill>
                <a:schemeClr val="tx1">
                  <a:lumMod val="75000"/>
                  <a:lumOff val="25000"/>
                </a:schemeClr>
              </a:solidFill>
              <a:cs typeface="+mn-ea"/>
              <a:sym typeface="+mn-lt"/>
            </a:endParaRPr>
          </a:p>
        </p:txBody>
      </p:sp>
      <p:sp>
        <p:nvSpPr>
          <p:cNvPr id="41" name="Freeform 20"/>
          <p:cNvSpPr>
            <a:spLocks noEditPoints="1"/>
          </p:cNvSpPr>
          <p:nvPr/>
        </p:nvSpPr>
        <p:spPr bwMode="auto">
          <a:xfrm>
            <a:off x="5100743" y="4056863"/>
            <a:ext cx="283686" cy="227492"/>
          </a:xfrm>
          <a:custGeom>
            <a:avLst/>
            <a:gdLst>
              <a:gd name="T0" fmla="*/ 227 w 232"/>
              <a:gd name="T1" fmla="*/ 0 h 186"/>
              <a:gd name="T2" fmla="*/ 213 w 232"/>
              <a:gd name="T3" fmla="*/ 0 h 186"/>
              <a:gd name="T4" fmla="*/ 208 w 232"/>
              <a:gd name="T5" fmla="*/ 5 h 186"/>
              <a:gd name="T6" fmla="*/ 208 w 232"/>
              <a:gd name="T7" fmla="*/ 28 h 186"/>
              <a:gd name="T8" fmla="*/ 24 w 232"/>
              <a:gd name="T9" fmla="*/ 28 h 186"/>
              <a:gd name="T10" fmla="*/ 24 w 232"/>
              <a:gd name="T11" fmla="*/ 5 h 186"/>
              <a:gd name="T12" fmla="*/ 19 w 232"/>
              <a:gd name="T13" fmla="*/ 0 h 186"/>
              <a:gd name="T14" fmla="*/ 5 w 232"/>
              <a:gd name="T15" fmla="*/ 0 h 186"/>
              <a:gd name="T16" fmla="*/ 0 w 232"/>
              <a:gd name="T17" fmla="*/ 5 h 186"/>
              <a:gd name="T18" fmla="*/ 0 w 232"/>
              <a:gd name="T19" fmla="*/ 180 h 186"/>
              <a:gd name="T20" fmla="*/ 5 w 232"/>
              <a:gd name="T21" fmla="*/ 186 h 186"/>
              <a:gd name="T22" fmla="*/ 19 w 232"/>
              <a:gd name="T23" fmla="*/ 186 h 186"/>
              <a:gd name="T24" fmla="*/ 24 w 232"/>
              <a:gd name="T25" fmla="*/ 180 h 186"/>
              <a:gd name="T26" fmla="*/ 24 w 232"/>
              <a:gd name="T27" fmla="*/ 157 h 186"/>
              <a:gd name="T28" fmla="*/ 208 w 232"/>
              <a:gd name="T29" fmla="*/ 157 h 186"/>
              <a:gd name="T30" fmla="*/ 208 w 232"/>
              <a:gd name="T31" fmla="*/ 180 h 186"/>
              <a:gd name="T32" fmla="*/ 213 w 232"/>
              <a:gd name="T33" fmla="*/ 186 h 186"/>
              <a:gd name="T34" fmla="*/ 227 w 232"/>
              <a:gd name="T35" fmla="*/ 186 h 186"/>
              <a:gd name="T36" fmla="*/ 232 w 232"/>
              <a:gd name="T37" fmla="*/ 180 h 186"/>
              <a:gd name="T38" fmla="*/ 232 w 232"/>
              <a:gd name="T39" fmla="*/ 5 h 186"/>
              <a:gd name="T40" fmla="*/ 227 w 232"/>
              <a:gd name="T41" fmla="*/ 0 h 186"/>
              <a:gd name="T42" fmla="*/ 157 w 232"/>
              <a:gd name="T43" fmla="*/ 98 h 186"/>
              <a:gd name="T44" fmla="*/ 97 w 232"/>
              <a:gd name="T45" fmla="*/ 135 h 186"/>
              <a:gd name="T46" fmla="*/ 92 w 232"/>
              <a:gd name="T47" fmla="*/ 130 h 186"/>
              <a:gd name="T48" fmla="*/ 92 w 232"/>
              <a:gd name="T49" fmla="*/ 56 h 186"/>
              <a:gd name="T50" fmla="*/ 97 w 232"/>
              <a:gd name="T51" fmla="*/ 50 h 186"/>
              <a:gd name="T52" fmla="*/ 157 w 232"/>
              <a:gd name="T53" fmla="*/ 87 h 186"/>
              <a:gd name="T54" fmla="*/ 162 w 232"/>
              <a:gd name="T55" fmla="*/ 93 h 186"/>
              <a:gd name="T56" fmla="*/ 157 w 232"/>
              <a:gd name="T57" fmla="*/ 98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32" h="186">
                <a:moveTo>
                  <a:pt x="227" y="0"/>
                </a:moveTo>
                <a:cubicBezTo>
                  <a:pt x="213" y="0"/>
                  <a:pt x="213" y="0"/>
                  <a:pt x="213" y="0"/>
                </a:cubicBezTo>
                <a:cubicBezTo>
                  <a:pt x="210" y="0"/>
                  <a:pt x="208" y="2"/>
                  <a:pt x="208" y="5"/>
                </a:cubicBezTo>
                <a:cubicBezTo>
                  <a:pt x="208" y="28"/>
                  <a:pt x="208" y="28"/>
                  <a:pt x="208" y="28"/>
                </a:cubicBezTo>
                <a:cubicBezTo>
                  <a:pt x="24" y="28"/>
                  <a:pt x="24" y="28"/>
                  <a:pt x="24" y="28"/>
                </a:cubicBezTo>
                <a:cubicBezTo>
                  <a:pt x="24" y="5"/>
                  <a:pt x="24" y="5"/>
                  <a:pt x="24" y="5"/>
                </a:cubicBezTo>
                <a:cubicBezTo>
                  <a:pt x="24" y="2"/>
                  <a:pt x="22" y="0"/>
                  <a:pt x="19" y="0"/>
                </a:cubicBezTo>
                <a:cubicBezTo>
                  <a:pt x="5" y="0"/>
                  <a:pt x="5" y="0"/>
                  <a:pt x="5" y="0"/>
                </a:cubicBezTo>
                <a:cubicBezTo>
                  <a:pt x="2" y="0"/>
                  <a:pt x="0" y="2"/>
                  <a:pt x="0" y="5"/>
                </a:cubicBezTo>
                <a:cubicBezTo>
                  <a:pt x="0" y="180"/>
                  <a:pt x="0" y="180"/>
                  <a:pt x="0" y="180"/>
                </a:cubicBezTo>
                <a:cubicBezTo>
                  <a:pt x="0" y="183"/>
                  <a:pt x="2" y="186"/>
                  <a:pt x="5" y="186"/>
                </a:cubicBezTo>
                <a:cubicBezTo>
                  <a:pt x="19" y="186"/>
                  <a:pt x="19" y="186"/>
                  <a:pt x="19" y="186"/>
                </a:cubicBezTo>
                <a:cubicBezTo>
                  <a:pt x="22" y="186"/>
                  <a:pt x="24" y="183"/>
                  <a:pt x="24" y="180"/>
                </a:cubicBezTo>
                <a:cubicBezTo>
                  <a:pt x="24" y="157"/>
                  <a:pt x="24" y="157"/>
                  <a:pt x="24" y="157"/>
                </a:cubicBezTo>
                <a:cubicBezTo>
                  <a:pt x="208" y="157"/>
                  <a:pt x="208" y="157"/>
                  <a:pt x="208" y="157"/>
                </a:cubicBezTo>
                <a:cubicBezTo>
                  <a:pt x="208" y="180"/>
                  <a:pt x="208" y="180"/>
                  <a:pt x="208" y="180"/>
                </a:cubicBezTo>
                <a:cubicBezTo>
                  <a:pt x="208" y="183"/>
                  <a:pt x="210" y="186"/>
                  <a:pt x="213" y="186"/>
                </a:cubicBezTo>
                <a:cubicBezTo>
                  <a:pt x="227" y="186"/>
                  <a:pt x="227" y="186"/>
                  <a:pt x="227" y="186"/>
                </a:cubicBezTo>
                <a:cubicBezTo>
                  <a:pt x="230" y="186"/>
                  <a:pt x="232" y="183"/>
                  <a:pt x="232" y="180"/>
                </a:cubicBezTo>
                <a:cubicBezTo>
                  <a:pt x="232" y="5"/>
                  <a:pt x="232" y="5"/>
                  <a:pt x="232" y="5"/>
                </a:cubicBezTo>
                <a:cubicBezTo>
                  <a:pt x="232" y="2"/>
                  <a:pt x="230" y="0"/>
                  <a:pt x="227" y="0"/>
                </a:cubicBezTo>
                <a:close/>
                <a:moveTo>
                  <a:pt x="157" y="98"/>
                </a:moveTo>
                <a:cubicBezTo>
                  <a:pt x="156" y="98"/>
                  <a:pt x="100" y="135"/>
                  <a:pt x="97" y="135"/>
                </a:cubicBezTo>
                <a:cubicBezTo>
                  <a:pt x="95" y="135"/>
                  <a:pt x="92" y="133"/>
                  <a:pt x="92" y="130"/>
                </a:cubicBezTo>
                <a:cubicBezTo>
                  <a:pt x="92" y="128"/>
                  <a:pt x="92" y="57"/>
                  <a:pt x="92" y="56"/>
                </a:cubicBezTo>
                <a:cubicBezTo>
                  <a:pt x="92" y="53"/>
                  <a:pt x="95" y="50"/>
                  <a:pt x="97" y="50"/>
                </a:cubicBezTo>
                <a:cubicBezTo>
                  <a:pt x="100" y="50"/>
                  <a:pt x="156" y="87"/>
                  <a:pt x="157" y="87"/>
                </a:cubicBezTo>
                <a:cubicBezTo>
                  <a:pt x="159" y="89"/>
                  <a:pt x="162" y="90"/>
                  <a:pt x="162" y="93"/>
                </a:cubicBezTo>
                <a:cubicBezTo>
                  <a:pt x="162" y="96"/>
                  <a:pt x="159" y="96"/>
                  <a:pt x="157" y="98"/>
                </a:cubicBezTo>
                <a:close/>
              </a:path>
            </a:pathLst>
          </a:custGeom>
          <a:solidFill>
            <a:srgbClr val="AC0000"/>
          </a:solidFill>
          <a:ln>
            <a:noFill/>
          </a:ln>
        </p:spPr>
        <p:txBody>
          <a:bodyPr vert="horz" wrap="square" lIns="63715" tIns="31857" rIns="63715" bIns="31857" numCol="1" anchor="t" anchorCtr="0" compatLnSpc="1"/>
          <a:lstStyle/>
          <a:p>
            <a:pPr>
              <a:lnSpc>
                <a:spcPct val="130000"/>
              </a:lnSpc>
            </a:pPr>
            <a:endParaRPr lang="zh-CN" altLang="en-US" sz="1255">
              <a:solidFill>
                <a:schemeClr val="tx1">
                  <a:lumMod val="75000"/>
                  <a:lumOff val="25000"/>
                </a:schemeClr>
              </a:solidFill>
              <a:cs typeface="+mn-ea"/>
              <a:sym typeface="+mn-lt"/>
            </a:endParaRPr>
          </a:p>
        </p:txBody>
      </p:sp>
      <p:sp>
        <p:nvSpPr>
          <p:cNvPr id="42" name="文本框 41"/>
          <p:cNvSpPr txBox="1"/>
          <p:nvPr/>
        </p:nvSpPr>
        <p:spPr>
          <a:xfrm>
            <a:off x="3232320" y="2089948"/>
            <a:ext cx="832279" cy="317779"/>
          </a:xfrm>
          <a:prstGeom prst="rect">
            <a:avLst/>
          </a:prstGeom>
          <a:noFill/>
        </p:spPr>
        <p:txBody>
          <a:bodyPr wrap="none" rtlCol="0">
            <a:spAutoFit/>
          </a:bodyPr>
          <a:lstStyle/>
          <a:p>
            <a:pPr>
              <a:lnSpc>
                <a:spcPct val="130000"/>
              </a:lnSpc>
            </a:pPr>
            <a:r>
              <a:rPr lang="zh-CN" altLang="en-US" sz="1255" dirty="0">
                <a:solidFill>
                  <a:schemeClr val="bg1"/>
                </a:solidFill>
                <a:cs typeface="+mn-ea"/>
              </a:rPr>
              <a:t>课程资质</a:t>
            </a:r>
            <a:endParaRPr lang="zh-CN" altLang="en-US" sz="1255" dirty="0">
              <a:solidFill>
                <a:schemeClr val="bg1"/>
              </a:solidFill>
              <a:cs typeface="+mn-ea"/>
              <a:sym typeface="+mn-lt"/>
            </a:endParaRPr>
          </a:p>
        </p:txBody>
      </p:sp>
      <p:sp>
        <p:nvSpPr>
          <p:cNvPr id="43" name="文本框 42"/>
          <p:cNvSpPr txBox="1"/>
          <p:nvPr/>
        </p:nvSpPr>
        <p:spPr>
          <a:xfrm>
            <a:off x="4852403" y="2864320"/>
            <a:ext cx="832279" cy="317779"/>
          </a:xfrm>
          <a:prstGeom prst="rect">
            <a:avLst/>
          </a:prstGeom>
          <a:noFill/>
        </p:spPr>
        <p:txBody>
          <a:bodyPr wrap="none" rtlCol="0">
            <a:spAutoFit/>
          </a:bodyPr>
          <a:lstStyle>
            <a:defPPr>
              <a:defRPr lang="zh-CN"/>
            </a:defPPr>
            <a:lvl1pPr>
              <a:lnSpc>
                <a:spcPct val="130000"/>
              </a:lnSpc>
              <a:defRPr sz="1255">
                <a:solidFill>
                  <a:schemeClr val="bg1"/>
                </a:solidFill>
                <a:cs typeface="+mn-ea"/>
              </a:defRPr>
            </a:lvl1pPr>
          </a:lstStyle>
          <a:p>
            <a:r>
              <a:rPr lang="zh-CN" altLang="en-US" dirty="0"/>
              <a:t>教师资格</a:t>
            </a:r>
            <a:endParaRPr lang="zh-CN" altLang="en-US" dirty="0">
              <a:sym typeface="+mn-lt"/>
            </a:endParaRPr>
          </a:p>
        </p:txBody>
      </p:sp>
      <p:sp>
        <p:nvSpPr>
          <p:cNvPr id="44" name="文本框 43"/>
          <p:cNvSpPr txBox="1"/>
          <p:nvPr/>
        </p:nvSpPr>
        <p:spPr>
          <a:xfrm>
            <a:off x="3227394" y="3652934"/>
            <a:ext cx="832279" cy="317779"/>
          </a:xfrm>
          <a:prstGeom prst="rect">
            <a:avLst/>
          </a:prstGeom>
          <a:noFill/>
        </p:spPr>
        <p:txBody>
          <a:bodyPr wrap="none" rtlCol="0">
            <a:spAutoFit/>
          </a:bodyPr>
          <a:lstStyle>
            <a:defPPr>
              <a:defRPr lang="zh-CN"/>
            </a:defPPr>
            <a:lvl1pPr>
              <a:lnSpc>
                <a:spcPct val="130000"/>
              </a:lnSpc>
              <a:defRPr sz="1255">
                <a:solidFill>
                  <a:schemeClr val="bg1"/>
                </a:solidFill>
                <a:cs typeface="+mn-ea"/>
              </a:defRPr>
            </a:lvl1pPr>
          </a:lstStyle>
          <a:p>
            <a:r>
              <a:rPr lang="zh-CN" altLang="en-US" dirty="0"/>
              <a:t>课程内容</a:t>
            </a:r>
            <a:endParaRPr lang="zh-CN" altLang="en-US" dirty="0">
              <a:sym typeface="+mn-lt"/>
            </a:endParaRPr>
          </a:p>
        </p:txBody>
      </p:sp>
      <p:sp>
        <p:nvSpPr>
          <p:cNvPr id="45" name="文本框 44"/>
          <p:cNvSpPr txBox="1"/>
          <p:nvPr/>
        </p:nvSpPr>
        <p:spPr>
          <a:xfrm>
            <a:off x="4831813" y="4402233"/>
            <a:ext cx="994183" cy="317779"/>
          </a:xfrm>
          <a:prstGeom prst="rect">
            <a:avLst/>
          </a:prstGeom>
          <a:noFill/>
        </p:spPr>
        <p:txBody>
          <a:bodyPr wrap="none" rtlCol="0">
            <a:spAutoFit/>
          </a:bodyPr>
          <a:lstStyle>
            <a:defPPr>
              <a:defRPr lang="zh-CN"/>
            </a:defPPr>
            <a:lvl1pPr>
              <a:lnSpc>
                <a:spcPct val="130000"/>
              </a:lnSpc>
              <a:defRPr sz="1255">
                <a:solidFill>
                  <a:schemeClr val="bg1"/>
                </a:solidFill>
                <a:cs typeface="+mn-ea"/>
              </a:defRPr>
            </a:lvl1pPr>
          </a:lstStyle>
          <a:p>
            <a:r>
              <a:rPr lang="zh-CN" altLang="en-US" dirty="0"/>
              <a:t>造假、侵权</a:t>
            </a:r>
            <a:endParaRPr lang="zh-CN" altLang="en-US" dirty="0">
              <a:sym typeface="+mn-lt"/>
            </a:endParaRPr>
          </a:p>
        </p:txBody>
      </p:sp>
      <p:sp>
        <p:nvSpPr>
          <p:cNvPr id="46" name="TextBox 20"/>
          <p:cNvSpPr txBox="1"/>
          <p:nvPr/>
        </p:nvSpPr>
        <p:spPr bwMode="auto">
          <a:xfrm>
            <a:off x="307047" y="1563639"/>
            <a:ext cx="2520307" cy="1760609"/>
          </a:xfrm>
          <a:prstGeom prst="rect">
            <a:avLst/>
          </a:prstGeom>
          <a:noFill/>
        </p:spPr>
        <p:txBody>
          <a:bodyPr vert="horz" wrap="square" lIns="67183" tIns="33591" rIns="67183" bIns="33591" numCol="1" anchor="t" anchorCtr="0" compatLnSpc="1">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altLang="zh-CN" sz="1000" dirty="0">
                <a:solidFill>
                  <a:schemeClr val="tx1">
                    <a:lumMod val="75000"/>
                    <a:lumOff val="25000"/>
                  </a:schemeClr>
                </a:solidFill>
                <a:cs typeface="+mn-ea"/>
              </a:rPr>
              <a:t>1</a:t>
            </a:r>
            <a:r>
              <a:rPr lang="zh-CN" altLang="en-US" sz="1000" dirty="0">
                <a:solidFill>
                  <a:schemeClr val="tx1">
                    <a:lumMod val="75000"/>
                    <a:lumOff val="25000"/>
                  </a:schemeClr>
                </a:solidFill>
                <a:cs typeface="+mn-ea"/>
              </a:rPr>
              <a:t>、非本科学分课程 查看教务系统提供的截图</a:t>
            </a:r>
            <a:endParaRPr lang="zh-CN" altLang="en-US" sz="1000" dirty="0">
              <a:solidFill>
                <a:schemeClr val="tx1">
                  <a:lumMod val="75000"/>
                  <a:lumOff val="25000"/>
                </a:schemeClr>
              </a:solidFill>
              <a:cs typeface="+mn-ea"/>
            </a:endParaRPr>
          </a:p>
          <a:p>
            <a:pPr algn="l"/>
            <a:r>
              <a:rPr lang="en-US" altLang="zh-CN" sz="1000" dirty="0">
                <a:solidFill>
                  <a:schemeClr val="tx1">
                    <a:lumMod val="75000"/>
                    <a:lumOff val="25000"/>
                  </a:schemeClr>
                </a:solidFill>
                <a:cs typeface="+mn-ea"/>
              </a:rPr>
              <a:t>2</a:t>
            </a:r>
            <a:r>
              <a:rPr lang="zh-CN" altLang="en-US" sz="1000" dirty="0">
                <a:solidFill>
                  <a:schemeClr val="tx1">
                    <a:lumMod val="75000"/>
                    <a:lumOff val="25000"/>
                  </a:schemeClr>
                </a:solidFill>
                <a:cs typeface="+mn-ea"/>
              </a:rPr>
              <a:t>、开设时间或期数不符合申报要求 申报截止日期前未完成至少两个完整的教 学学期或周期（查教务系统截图）</a:t>
            </a:r>
            <a:endParaRPr lang="zh-CN" altLang="en-US" sz="1000" dirty="0">
              <a:solidFill>
                <a:schemeClr val="tx1">
                  <a:lumMod val="75000"/>
                  <a:lumOff val="25000"/>
                </a:schemeClr>
              </a:solidFill>
              <a:cs typeface="+mn-ea"/>
            </a:endParaRPr>
          </a:p>
          <a:p>
            <a:pPr algn="l"/>
            <a:r>
              <a:rPr lang="en-US" altLang="zh-CN" sz="1000" dirty="0">
                <a:solidFill>
                  <a:schemeClr val="tx1">
                    <a:lumMod val="75000"/>
                    <a:lumOff val="25000"/>
                  </a:schemeClr>
                </a:solidFill>
                <a:cs typeface="+mn-ea"/>
              </a:rPr>
              <a:t>3</a:t>
            </a:r>
            <a:r>
              <a:rPr lang="zh-CN" altLang="en-US" sz="1000" dirty="0">
                <a:solidFill>
                  <a:schemeClr val="tx1">
                    <a:lumMod val="75000"/>
                    <a:lumOff val="25000"/>
                  </a:schemeClr>
                </a:solidFill>
                <a:cs typeface="+mn-ea"/>
              </a:rPr>
              <a:t>、课程基本信息有明显不一致 重点对比与教务系统截图是否一致：课程名称、授课教师、学时，查看有关说明材料。</a:t>
            </a:r>
            <a:endParaRPr lang="zh-CN" altLang="en-US" sz="1000" dirty="0">
              <a:solidFill>
                <a:schemeClr val="tx1">
                  <a:lumMod val="75000"/>
                  <a:lumOff val="25000"/>
                </a:schemeClr>
              </a:solidFill>
              <a:cs typeface="+mn-ea"/>
            </a:endParaRPr>
          </a:p>
          <a:p>
            <a:pPr algn="l"/>
            <a:r>
              <a:rPr lang="en-US" altLang="zh-CN" sz="1000" dirty="0">
                <a:solidFill>
                  <a:schemeClr val="tx1">
                    <a:lumMod val="75000"/>
                    <a:lumOff val="25000"/>
                  </a:schemeClr>
                </a:solidFill>
                <a:cs typeface="+mn-ea"/>
              </a:rPr>
              <a:t>4</a:t>
            </a:r>
            <a:r>
              <a:rPr lang="zh-CN" altLang="en-US" sz="1000" dirty="0">
                <a:solidFill>
                  <a:schemeClr val="tx1">
                    <a:lumMod val="75000"/>
                    <a:lumOff val="25000"/>
                  </a:schemeClr>
                </a:solidFill>
                <a:cs typeface="+mn-ea"/>
              </a:rPr>
              <a:t>、申报材料不齐备，缺少必须提供的关键材料 查看是否缺少申报书中的“七、 附件材料清单中的</a:t>
            </a:r>
            <a:r>
              <a:rPr lang="en-US" altLang="zh-CN" sz="1000" dirty="0">
                <a:solidFill>
                  <a:schemeClr val="tx1">
                    <a:lumMod val="75000"/>
                    <a:lumOff val="25000"/>
                  </a:schemeClr>
                </a:solidFill>
                <a:cs typeface="+mn-ea"/>
              </a:rPr>
              <a:t>1-5</a:t>
            </a:r>
            <a:r>
              <a:rPr lang="zh-CN" altLang="en-US" sz="1000" dirty="0">
                <a:solidFill>
                  <a:schemeClr val="tx1">
                    <a:lumMod val="75000"/>
                    <a:lumOff val="25000"/>
                  </a:schemeClr>
                </a:solidFill>
                <a:cs typeface="+mn-ea"/>
              </a:rPr>
              <a:t>项”的某项材料。</a:t>
            </a:r>
            <a:endParaRPr lang="zh-CN" altLang="en-US" sz="1000" dirty="0">
              <a:solidFill>
                <a:schemeClr val="tx1">
                  <a:lumMod val="75000"/>
                  <a:lumOff val="25000"/>
                </a:schemeClr>
              </a:solidFill>
              <a:cs typeface="+mn-ea"/>
            </a:endParaRPr>
          </a:p>
        </p:txBody>
      </p:sp>
      <p:sp>
        <p:nvSpPr>
          <p:cNvPr id="48" name="TextBox 20"/>
          <p:cNvSpPr txBox="1"/>
          <p:nvPr/>
        </p:nvSpPr>
        <p:spPr bwMode="auto">
          <a:xfrm>
            <a:off x="6234958" y="2316424"/>
            <a:ext cx="2513506" cy="991168"/>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defRPr sz="10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en-US" altLang="zh-CN" dirty="0"/>
              <a:t>1</a:t>
            </a:r>
            <a:r>
              <a:rPr lang="zh-CN" altLang="en-US" dirty="0"/>
              <a:t>、负责人非申报高校正式聘任教师查看“二、课程团队序号</a:t>
            </a:r>
            <a:r>
              <a:rPr lang="en-US" altLang="zh-CN" dirty="0"/>
              <a:t>1</a:t>
            </a:r>
            <a:r>
              <a:rPr lang="zh-CN" altLang="en-US" dirty="0"/>
              <a:t>的成员”及其他申报材料</a:t>
            </a:r>
            <a:endParaRPr lang="zh-CN" altLang="en-US" dirty="0"/>
          </a:p>
          <a:p>
            <a:r>
              <a:rPr lang="en-US" altLang="zh-CN" dirty="0"/>
              <a:t>2</a:t>
            </a:r>
            <a:r>
              <a:rPr lang="zh-CN" altLang="en-US" dirty="0"/>
              <a:t>、团队成员存在师德师风方面问题 查看“十、学校政治审查意见”，根据专 家掌握的信息</a:t>
            </a:r>
            <a:endParaRPr lang="zh-CN" altLang="en-US" dirty="0"/>
          </a:p>
        </p:txBody>
      </p:sp>
      <p:sp>
        <p:nvSpPr>
          <p:cNvPr id="50" name="TextBox 20"/>
          <p:cNvSpPr txBox="1"/>
          <p:nvPr/>
        </p:nvSpPr>
        <p:spPr bwMode="auto">
          <a:xfrm>
            <a:off x="282205" y="3608253"/>
            <a:ext cx="2509816" cy="1012071"/>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defRPr sz="10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en-US" altLang="zh-CN" dirty="0"/>
              <a:t>1</a:t>
            </a:r>
            <a:r>
              <a:rPr lang="zh-CN" altLang="en-US" dirty="0"/>
              <a:t>、存在思想性或较严重的科学性问题 专家审查</a:t>
            </a:r>
            <a:endParaRPr lang="zh-CN" altLang="en-US" dirty="0"/>
          </a:p>
          <a:p>
            <a:r>
              <a:rPr lang="en-US" altLang="zh-CN" dirty="0"/>
              <a:t>2</a:t>
            </a:r>
            <a:r>
              <a:rPr lang="zh-CN" altLang="en-US" dirty="0"/>
              <a:t>、申报材料无法支撑课程内容，教学无法实施专家审查</a:t>
            </a:r>
            <a:endParaRPr lang="zh-CN" altLang="en-US" dirty="0"/>
          </a:p>
          <a:p>
            <a:r>
              <a:rPr lang="en-US" altLang="zh-CN" dirty="0"/>
              <a:t>3</a:t>
            </a:r>
            <a:r>
              <a:rPr lang="zh-CN" altLang="en-US" dirty="0"/>
              <a:t>、课程内容涉密 对比提交材料</a:t>
            </a:r>
            <a:endParaRPr lang="zh-CN" altLang="en-US" dirty="0"/>
          </a:p>
          <a:p>
            <a:endParaRPr lang="zh-CN" altLang="en-US" dirty="0">
              <a:sym typeface="+mn-lt"/>
            </a:endParaRPr>
          </a:p>
        </p:txBody>
      </p:sp>
      <p:sp>
        <p:nvSpPr>
          <p:cNvPr id="52" name="TextBox 20"/>
          <p:cNvSpPr txBox="1"/>
          <p:nvPr/>
        </p:nvSpPr>
        <p:spPr bwMode="auto">
          <a:xfrm>
            <a:off x="6300192" y="3992140"/>
            <a:ext cx="2376264" cy="858183"/>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defRPr sz="10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en-US" altLang="zh-CN" dirty="0"/>
              <a:t>1</a:t>
            </a:r>
            <a:r>
              <a:rPr lang="zh-CN" altLang="en-US" dirty="0"/>
              <a:t>、申报材料造假 对比提交材料，或举报属实</a:t>
            </a:r>
            <a:endParaRPr lang="zh-CN" altLang="en-US" dirty="0"/>
          </a:p>
          <a:p>
            <a:r>
              <a:rPr lang="en-US" altLang="zh-CN" dirty="0"/>
              <a:t>2</a:t>
            </a:r>
            <a:r>
              <a:rPr lang="zh-CN" altLang="en-US" dirty="0"/>
              <a:t>、发现且确认有侵权现象对比提交材料，或举报属实</a:t>
            </a:r>
            <a:endParaRPr lang="zh-CN" altLang="en-US" dirty="0"/>
          </a:p>
          <a:p>
            <a:endParaRPr lang="zh-CN" altLang="en-US" dirty="0">
              <a:sym typeface="+mn-lt"/>
            </a:endParaRPr>
          </a:p>
        </p:txBody>
      </p:sp>
      <p:sp>
        <p:nvSpPr>
          <p:cNvPr id="54" name="圆角矩形 3"/>
          <p:cNvSpPr/>
          <p:nvPr/>
        </p:nvSpPr>
        <p:spPr>
          <a:xfrm>
            <a:off x="4017917" y="1131590"/>
            <a:ext cx="813896" cy="3761249"/>
          </a:xfrm>
          <a:prstGeom prst="roundRect">
            <a:avLst>
              <a:gd name="adj" fmla="val 50000"/>
            </a:avLst>
          </a:prstGeom>
          <a:solidFill>
            <a:srgbClr val="AC0000"/>
          </a:solidFill>
          <a:ln>
            <a:noFill/>
          </a:ln>
          <a:effectLst>
            <a:outerShdw blurRad="149987" dist="250190" dir="8460000" algn="ctr">
              <a:srgbClr val="000000">
                <a:alpha val="28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30000"/>
              </a:lnSpc>
            </a:pPr>
            <a:endParaRPr lang="zh-CN" altLang="en-US" sz="1255" dirty="0">
              <a:cs typeface="+mn-ea"/>
              <a:sym typeface="+mn-lt"/>
            </a:endParaRPr>
          </a:p>
        </p:txBody>
      </p:sp>
      <p:sp>
        <p:nvSpPr>
          <p:cNvPr id="55" name="文本框 54"/>
          <p:cNvSpPr txBox="1"/>
          <p:nvPr/>
        </p:nvSpPr>
        <p:spPr>
          <a:xfrm>
            <a:off x="4203780" y="1655421"/>
            <a:ext cx="502061" cy="538481"/>
          </a:xfrm>
          <a:prstGeom prst="rect">
            <a:avLst/>
          </a:prstGeom>
          <a:noFill/>
        </p:spPr>
        <p:txBody>
          <a:bodyPr wrap="none" rtlCol="0">
            <a:spAutoFit/>
          </a:bodyPr>
          <a:lstStyle/>
          <a:p>
            <a:pPr>
              <a:lnSpc>
                <a:spcPct val="130000"/>
              </a:lnSpc>
            </a:pPr>
            <a:r>
              <a:rPr lang="en-US" altLang="zh-CN" sz="2230" b="1" dirty="0">
                <a:solidFill>
                  <a:schemeClr val="bg1"/>
                </a:solidFill>
                <a:cs typeface="+mn-ea"/>
                <a:sym typeface="+mn-lt"/>
              </a:rPr>
              <a:t>01</a:t>
            </a:r>
            <a:endParaRPr lang="zh-CN" altLang="en-US" sz="2230" b="1" dirty="0">
              <a:solidFill>
                <a:schemeClr val="bg1"/>
              </a:solidFill>
              <a:cs typeface="+mn-ea"/>
              <a:sym typeface="+mn-lt"/>
            </a:endParaRPr>
          </a:p>
        </p:txBody>
      </p:sp>
      <p:sp>
        <p:nvSpPr>
          <p:cNvPr id="56" name="文本框 55"/>
          <p:cNvSpPr txBox="1"/>
          <p:nvPr/>
        </p:nvSpPr>
        <p:spPr>
          <a:xfrm>
            <a:off x="4203780" y="2433631"/>
            <a:ext cx="502061" cy="538481"/>
          </a:xfrm>
          <a:prstGeom prst="rect">
            <a:avLst/>
          </a:prstGeom>
          <a:noFill/>
        </p:spPr>
        <p:txBody>
          <a:bodyPr wrap="none" rtlCol="0">
            <a:spAutoFit/>
          </a:bodyPr>
          <a:lstStyle/>
          <a:p>
            <a:pPr>
              <a:lnSpc>
                <a:spcPct val="130000"/>
              </a:lnSpc>
            </a:pPr>
            <a:r>
              <a:rPr lang="en-US" altLang="zh-CN" sz="2230" b="1" dirty="0">
                <a:solidFill>
                  <a:schemeClr val="bg1"/>
                </a:solidFill>
                <a:cs typeface="+mn-ea"/>
                <a:sym typeface="+mn-lt"/>
              </a:rPr>
              <a:t>02</a:t>
            </a:r>
            <a:endParaRPr lang="zh-CN" altLang="en-US" sz="2230" b="1" dirty="0">
              <a:solidFill>
                <a:schemeClr val="bg1"/>
              </a:solidFill>
              <a:cs typeface="+mn-ea"/>
              <a:sym typeface="+mn-lt"/>
            </a:endParaRPr>
          </a:p>
        </p:txBody>
      </p:sp>
      <p:sp>
        <p:nvSpPr>
          <p:cNvPr id="61" name="文本框 60"/>
          <p:cNvSpPr txBox="1"/>
          <p:nvPr/>
        </p:nvSpPr>
        <p:spPr>
          <a:xfrm>
            <a:off x="4203780" y="3211842"/>
            <a:ext cx="502061" cy="538481"/>
          </a:xfrm>
          <a:prstGeom prst="rect">
            <a:avLst/>
          </a:prstGeom>
          <a:noFill/>
        </p:spPr>
        <p:txBody>
          <a:bodyPr wrap="none" rtlCol="0">
            <a:spAutoFit/>
          </a:bodyPr>
          <a:lstStyle/>
          <a:p>
            <a:pPr>
              <a:lnSpc>
                <a:spcPct val="130000"/>
              </a:lnSpc>
            </a:pPr>
            <a:r>
              <a:rPr lang="en-US" altLang="zh-CN" sz="2230" b="1" dirty="0">
                <a:solidFill>
                  <a:schemeClr val="bg1"/>
                </a:solidFill>
                <a:cs typeface="+mn-ea"/>
                <a:sym typeface="+mn-lt"/>
              </a:rPr>
              <a:t>03</a:t>
            </a:r>
            <a:endParaRPr lang="zh-CN" altLang="en-US" sz="2230" b="1" dirty="0">
              <a:solidFill>
                <a:schemeClr val="bg1"/>
              </a:solidFill>
              <a:cs typeface="+mn-ea"/>
              <a:sym typeface="+mn-lt"/>
            </a:endParaRPr>
          </a:p>
        </p:txBody>
      </p:sp>
      <p:sp>
        <p:nvSpPr>
          <p:cNvPr id="66" name="文本框 65"/>
          <p:cNvSpPr txBox="1"/>
          <p:nvPr/>
        </p:nvSpPr>
        <p:spPr>
          <a:xfrm>
            <a:off x="4203780" y="3990052"/>
            <a:ext cx="502061" cy="538481"/>
          </a:xfrm>
          <a:prstGeom prst="rect">
            <a:avLst/>
          </a:prstGeom>
          <a:noFill/>
        </p:spPr>
        <p:txBody>
          <a:bodyPr wrap="none" rtlCol="0">
            <a:spAutoFit/>
          </a:bodyPr>
          <a:lstStyle/>
          <a:p>
            <a:pPr>
              <a:lnSpc>
                <a:spcPct val="130000"/>
              </a:lnSpc>
            </a:pPr>
            <a:r>
              <a:rPr lang="en-US" altLang="zh-CN" sz="2230" b="1" dirty="0">
                <a:solidFill>
                  <a:schemeClr val="bg1"/>
                </a:solidFill>
                <a:cs typeface="+mn-ea"/>
                <a:sym typeface="+mn-lt"/>
              </a:rPr>
              <a:t>04</a:t>
            </a:r>
            <a:endParaRPr lang="zh-CN" altLang="en-US" sz="2230" b="1" dirty="0">
              <a:solidFill>
                <a:schemeClr val="bg1"/>
              </a:solidFill>
              <a:cs typeface="+mn-ea"/>
              <a:sym typeface="+mn-lt"/>
            </a:endParaRPr>
          </a:p>
        </p:txBody>
      </p:sp>
      <p:sp>
        <p:nvSpPr>
          <p:cNvPr id="96" name="Shape 2022"/>
          <p:cNvSpPr txBox="1"/>
          <p:nvPr/>
        </p:nvSpPr>
        <p:spPr>
          <a:xfrm rot="10800000" flipV="1">
            <a:off x="772976" y="830251"/>
            <a:ext cx="1577397" cy="400110"/>
          </a:xfrm>
          <a:prstGeom prst="rect">
            <a:avLst/>
          </a:prstGeom>
          <a:noFill/>
        </p:spPr>
        <p:txBody>
          <a:bodyPr wrap="square" rtlCol="0">
            <a:spAutoFit/>
          </a:bodyPr>
          <a:lstStyle>
            <a:defPPr>
              <a:defRPr lang="zh-CN"/>
            </a:defPPr>
            <a:lvl1pPr marL="0" marR="0" lvl="0" indent="0" algn="ctr" defTabSz="914400" eaLnBrk="1" fontAlgn="auto" latinLnBrk="0" hangingPunct="1">
              <a:lnSpc>
                <a:spcPct val="100000"/>
              </a:lnSpc>
              <a:spcBef>
                <a:spcPts val="0"/>
              </a:spcBef>
              <a:spcAft>
                <a:spcPts val="0"/>
              </a:spcAft>
              <a:buClrTx/>
              <a:buSzTx/>
              <a:buFontTx/>
              <a:buNone/>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cs typeface="+mn-cs"/>
                <a:sym typeface="Bebas Neue"/>
              </a:defRPr>
            </a:lvl2pPr>
            <a:lvl3pPr defTabSz="609600">
              <a:defRPr sz="2665">
                <a:solidFill>
                  <a:srgbClr val="3A5063"/>
                </a:solidFill>
                <a:uFill>
                  <a:solidFill>
                    <a:srgbClr val="3A5063"/>
                  </a:solidFill>
                </a:uFill>
                <a:latin typeface="+mn-lt"/>
                <a:ea typeface="+mn-ea"/>
                <a:cs typeface="+mn-cs"/>
                <a:sym typeface="Bebas Neue"/>
              </a:defRPr>
            </a:lvl3pPr>
            <a:lvl4pPr defTabSz="609600">
              <a:defRPr sz="2665">
                <a:solidFill>
                  <a:srgbClr val="3A5063"/>
                </a:solidFill>
                <a:uFill>
                  <a:solidFill>
                    <a:srgbClr val="3A5063"/>
                  </a:solidFill>
                </a:uFill>
                <a:latin typeface="+mn-lt"/>
                <a:ea typeface="+mn-ea"/>
                <a:cs typeface="+mn-cs"/>
                <a:sym typeface="Bebas Neue"/>
              </a:defRPr>
            </a:lvl4pPr>
            <a:lvl5pPr defTabSz="609600">
              <a:defRPr sz="2665">
                <a:solidFill>
                  <a:srgbClr val="3A5063"/>
                </a:solidFill>
                <a:uFill>
                  <a:solidFill>
                    <a:srgbClr val="3A5063"/>
                  </a:solidFill>
                </a:uFill>
                <a:latin typeface="+mn-lt"/>
                <a:ea typeface="+mn-ea"/>
                <a:cs typeface="+mn-cs"/>
                <a:sym typeface="Bebas Neue"/>
              </a:defRPr>
            </a:lvl5pPr>
            <a:lvl6pPr defTabSz="609600">
              <a:defRPr sz="2665">
                <a:solidFill>
                  <a:srgbClr val="3A5063"/>
                </a:solidFill>
                <a:uFill>
                  <a:solidFill>
                    <a:srgbClr val="3A5063"/>
                  </a:solidFill>
                </a:uFill>
                <a:latin typeface="+mn-lt"/>
                <a:ea typeface="+mn-ea"/>
                <a:cs typeface="+mn-cs"/>
                <a:sym typeface="Bebas Neue"/>
              </a:defRPr>
            </a:lvl6pPr>
            <a:lvl7pPr defTabSz="609600">
              <a:defRPr sz="2665">
                <a:solidFill>
                  <a:srgbClr val="3A5063"/>
                </a:solidFill>
                <a:uFill>
                  <a:solidFill>
                    <a:srgbClr val="3A5063"/>
                  </a:solidFill>
                </a:uFill>
                <a:latin typeface="+mn-lt"/>
                <a:ea typeface="+mn-ea"/>
                <a:cs typeface="+mn-cs"/>
                <a:sym typeface="Bebas Neue"/>
              </a:defRPr>
            </a:lvl7pPr>
            <a:lvl8pPr defTabSz="609600">
              <a:defRPr sz="2665">
                <a:solidFill>
                  <a:srgbClr val="3A5063"/>
                </a:solidFill>
                <a:uFill>
                  <a:solidFill>
                    <a:srgbClr val="3A5063"/>
                  </a:solidFill>
                </a:uFill>
                <a:latin typeface="+mn-lt"/>
                <a:ea typeface="+mn-ea"/>
                <a:cs typeface="+mn-cs"/>
                <a:sym typeface="Bebas Neue"/>
              </a:defRPr>
            </a:lvl8pPr>
            <a:lvl9pPr defTabSz="609600">
              <a:defRPr sz="2665">
                <a:solidFill>
                  <a:srgbClr val="3A5063"/>
                </a:solidFill>
                <a:uFill>
                  <a:solidFill>
                    <a:srgbClr val="3A5063"/>
                  </a:solidFill>
                </a:uFill>
                <a:latin typeface="+mn-lt"/>
                <a:ea typeface="+mn-ea"/>
                <a:cs typeface="+mn-cs"/>
                <a:sym typeface="Bebas Neue"/>
              </a:defRPr>
            </a:lvl9pPr>
          </a:lstStyle>
          <a:p>
            <a:pPr algn="l"/>
            <a:r>
              <a:rPr lang="zh-CN" altLang="en-US" dirty="0"/>
              <a:t>否决性指标</a:t>
            </a:r>
            <a:endParaRPr lang="zh-CN" altLang="en-US" dirty="0">
              <a:sym typeface="+mn-lt"/>
            </a:endParaRPr>
          </a:p>
        </p:txBody>
      </p:sp>
      <p:cxnSp>
        <p:nvCxnSpPr>
          <p:cNvPr id="127" name="直接连接符 126"/>
          <p:cNvCxnSpPr/>
          <p:nvPr/>
        </p:nvCxnSpPr>
        <p:spPr>
          <a:xfrm>
            <a:off x="0" y="371440"/>
            <a:ext cx="3347864"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128" name="直接连接符 127"/>
          <p:cNvCxnSpPr/>
          <p:nvPr/>
        </p:nvCxnSpPr>
        <p:spPr>
          <a:xfrm>
            <a:off x="5940152" y="371440"/>
            <a:ext cx="3203848"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sp>
        <p:nvSpPr>
          <p:cNvPr id="129" name="TextBox 500"/>
          <p:cNvSpPr txBox="1"/>
          <p:nvPr/>
        </p:nvSpPr>
        <p:spPr>
          <a:xfrm>
            <a:off x="3296689" y="168845"/>
            <a:ext cx="2736305" cy="400110"/>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2000" kern="0" dirty="0">
                <a:solidFill>
                  <a:srgbClr val="AC0000"/>
                </a:solidFill>
                <a:latin typeface="微软雅黑" panose="020B0503020204020204" pitchFamily="34" charset="-122"/>
                <a:ea typeface="微软雅黑" panose="020B0503020204020204" pitchFamily="34" charset="-122"/>
              </a:rPr>
              <a:t>线下一流课程评审指标</a:t>
            </a:r>
            <a:endParaRPr lang="en-US" altLang="zh-CN" sz="2000" kern="0" dirty="0">
              <a:solidFill>
                <a:srgbClr val="AC0000"/>
              </a:solidFill>
              <a:latin typeface="微软雅黑" panose="020B0503020204020204" pitchFamily="34" charset="-122"/>
              <a:ea typeface="微软雅黑" panose="020B0503020204020204" pitchFamily="34" charset="-122"/>
            </a:endParaRPr>
          </a:p>
        </p:txBody>
      </p:sp>
      <p:grpSp>
        <p:nvGrpSpPr>
          <p:cNvPr id="130" name="Group 4"/>
          <p:cNvGrpSpPr>
            <a:grpSpLocks noChangeAspect="1"/>
          </p:cNvGrpSpPr>
          <p:nvPr/>
        </p:nvGrpSpPr>
        <p:grpSpPr bwMode="auto">
          <a:xfrm rot="10800000" flipV="1">
            <a:off x="-1" y="882183"/>
            <a:ext cx="702214" cy="689481"/>
            <a:chOff x="2626" y="986"/>
            <a:chExt cx="2206" cy="2166"/>
          </a:xfrm>
        </p:grpSpPr>
        <p:sp>
          <p:nvSpPr>
            <p:cNvPr id="131"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32"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33"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34"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35"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36"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37"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38"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39"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40"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41"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42"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43"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144" name="图片 143"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127"/>
                                            </p:tgtEl>
                                            <p:attrNameLst>
                                              <p:attrName>style.visibility</p:attrName>
                                            </p:attrNameLst>
                                          </p:cBhvr>
                                          <p:to>
                                            <p:strVal val="visible"/>
                                          </p:to>
                                        </p:set>
                                        <p:anim calcmode="lin" valueType="num">
                                          <p:cBhvr additive="base">
                                            <p:cTn id="7" dur="500" fill="hold"/>
                                            <p:tgtEl>
                                              <p:spTgt spid="127"/>
                                            </p:tgtEl>
                                            <p:attrNameLst>
                                              <p:attrName>ppt_x</p:attrName>
                                            </p:attrNameLst>
                                          </p:cBhvr>
                                          <p:tavLst>
                                            <p:tav tm="0">
                                              <p:val>
                                                <p:strVal val="0-#ppt_w/2"/>
                                              </p:val>
                                            </p:tav>
                                            <p:tav tm="100000">
                                              <p:val>
                                                <p:strVal val="#ppt_x"/>
                                              </p:val>
                                            </p:tav>
                                          </p:tavLst>
                                        </p:anim>
                                        <p:anim calcmode="lin" valueType="num">
                                          <p:cBhvr additive="base">
                                            <p:cTn id="8" dur="500" fill="hold"/>
                                            <p:tgtEl>
                                              <p:spTgt spid="127"/>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128"/>
                                            </p:tgtEl>
                                            <p:attrNameLst>
                                              <p:attrName>style.visibility</p:attrName>
                                            </p:attrNameLst>
                                          </p:cBhvr>
                                          <p:to>
                                            <p:strVal val="visible"/>
                                          </p:to>
                                        </p:set>
                                        <p:anim calcmode="lin" valueType="num">
                                          <p:cBhvr additive="base">
                                            <p:cTn id="11" dur="500" fill="hold"/>
                                            <p:tgtEl>
                                              <p:spTgt spid="128"/>
                                            </p:tgtEl>
                                            <p:attrNameLst>
                                              <p:attrName>ppt_x</p:attrName>
                                            </p:attrNameLst>
                                          </p:cBhvr>
                                          <p:tavLst>
                                            <p:tav tm="0">
                                              <p:val>
                                                <p:strVal val="1+#ppt_w/2"/>
                                              </p:val>
                                            </p:tav>
                                            <p:tav tm="100000">
                                              <p:val>
                                                <p:strVal val="#ppt_x"/>
                                              </p:val>
                                            </p:tav>
                                          </p:tavLst>
                                        </p:anim>
                                        <p:anim calcmode="lin" valueType="num">
                                          <p:cBhvr additive="base">
                                            <p:cTn id="12" dur="500" fill="hold"/>
                                            <p:tgtEl>
                                              <p:spTgt spid="128"/>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14:presetBounceEnd="52000">
                                      <p:stCondLst>
                                        <p:cond delay="0"/>
                                      </p:stCondLst>
                                      <p:childTnLst>
                                        <p:set>
                                          <p:cBhvr>
                                            <p:cTn id="15" dur="1" fill="hold">
                                              <p:stCondLst>
                                                <p:cond delay="0"/>
                                              </p:stCondLst>
                                            </p:cTn>
                                            <p:tgtEl>
                                              <p:spTgt spid="129"/>
                                            </p:tgtEl>
                                            <p:attrNameLst>
                                              <p:attrName>style.visibility</p:attrName>
                                            </p:attrNameLst>
                                          </p:cBhvr>
                                          <p:to>
                                            <p:strVal val="visible"/>
                                          </p:to>
                                        </p:set>
                                        <p:anim calcmode="lin" valueType="num" p14:bounceEnd="52000">
                                          <p:cBhvr additive="base">
                                            <p:cTn id="16" dur="500" fill="hold"/>
                                            <p:tgtEl>
                                              <p:spTgt spid="129"/>
                                            </p:tgtEl>
                                            <p:attrNameLst>
                                              <p:attrName>ppt_x</p:attrName>
                                            </p:attrNameLst>
                                          </p:cBhvr>
                                          <p:tavLst>
                                            <p:tav tm="0">
                                              <p:val>
                                                <p:strVal val="#ppt_x"/>
                                              </p:val>
                                            </p:tav>
                                            <p:tav tm="100000">
                                              <p:val>
                                                <p:strVal val="#ppt_x"/>
                                              </p:val>
                                            </p:tav>
                                          </p:tavLst>
                                        </p:anim>
                                        <p:anim calcmode="lin" valueType="num" p14:bounceEnd="52000">
                                          <p:cBhvr additive="base">
                                            <p:cTn id="17" dur="500" fill="hold"/>
                                            <p:tgtEl>
                                              <p:spTgt spid="129"/>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130"/>
                                            </p:tgtEl>
                                            <p:attrNameLst>
                                              <p:attrName>style.visibility</p:attrName>
                                            </p:attrNameLst>
                                          </p:cBhvr>
                                          <p:to>
                                            <p:strVal val="visible"/>
                                          </p:to>
                                        </p:set>
                                        <p:anim calcmode="lin" valueType="num">
                                          <p:cBhvr>
                                            <p:cTn id="21" dur="500" fill="hold"/>
                                            <p:tgtEl>
                                              <p:spTgt spid="130"/>
                                            </p:tgtEl>
                                            <p:attrNameLst>
                                              <p:attrName>ppt_w</p:attrName>
                                            </p:attrNameLst>
                                          </p:cBhvr>
                                          <p:tavLst>
                                            <p:tav tm="0">
                                              <p:val>
                                                <p:fltVal val="0"/>
                                              </p:val>
                                            </p:tav>
                                            <p:tav tm="100000">
                                              <p:val>
                                                <p:strVal val="#ppt_w"/>
                                              </p:val>
                                            </p:tav>
                                          </p:tavLst>
                                        </p:anim>
                                        <p:anim calcmode="lin" valueType="num">
                                          <p:cBhvr>
                                            <p:cTn id="22" dur="500" fill="hold"/>
                                            <p:tgtEl>
                                              <p:spTgt spid="130"/>
                                            </p:tgtEl>
                                            <p:attrNameLst>
                                              <p:attrName>ppt_h</p:attrName>
                                            </p:attrNameLst>
                                          </p:cBhvr>
                                          <p:tavLst>
                                            <p:tav tm="0">
                                              <p:val>
                                                <p:fltVal val="0"/>
                                              </p:val>
                                            </p:tav>
                                            <p:tav tm="100000">
                                              <p:val>
                                                <p:strVal val="#ppt_h"/>
                                              </p:val>
                                            </p:tav>
                                          </p:tavLst>
                                        </p:anim>
                                        <p:animEffect transition="in" filter="fade">
                                          <p:cBhvr>
                                            <p:cTn id="23" dur="500"/>
                                            <p:tgtEl>
                                              <p:spTgt spid="130"/>
                                            </p:tgtEl>
                                          </p:cBhvr>
                                        </p:animEffect>
                                      </p:childTnLst>
                                    </p:cTn>
                                  </p:par>
                                  <p:par>
                                    <p:cTn id="24" presetID="53" presetClass="entr" presetSubtype="16" fill="hold" nodeType="withEffect">
                                      <p:stCondLst>
                                        <p:cond delay="0"/>
                                      </p:stCondLst>
                                      <p:childTnLst>
                                        <p:set>
                                          <p:cBhvr>
                                            <p:cTn id="25" dur="1" fill="hold">
                                              <p:stCondLst>
                                                <p:cond delay="0"/>
                                              </p:stCondLst>
                                            </p:cTn>
                                            <p:tgtEl>
                                              <p:spTgt spid="144"/>
                                            </p:tgtEl>
                                            <p:attrNameLst>
                                              <p:attrName>style.visibility</p:attrName>
                                            </p:attrNameLst>
                                          </p:cBhvr>
                                          <p:to>
                                            <p:strVal val="visible"/>
                                          </p:to>
                                        </p:set>
                                        <p:anim calcmode="lin" valueType="num">
                                          <p:cBhvr>
                                            <p:cTn id="26" dur="500" fill="hold"/>
                                            <p:tgtEl>
                                              <p:spTgt spid="144"/>
                                            </p:tgtEl>
                                            <p:attrNameLst>
                                              <p:attrName>ppt_w</p:attrName>
                                            </p:attrNameLst>
                                          </p:cBhvr>
                                          <p:tavLst>
                                            <p:tav tm="0">
                                              <p:val>
                                                <p:fltVal val="0"/>
                                              </p:val>
                                            </p:tav>
                                            <p:tav tm="100000">
                                              <p:val>
                                                <p:strVal val="#ppt_w"/>
                                              </p:val>
                                            </p:tav>
                                          </p:tavLst>
                                        </p:anim>
                                        <p:anim calcmode="lin" valueType="num">
                                          <p:cBhvr>
                                            <p:cTn id="27" dur="500" fill="hold"/>
                                            <p:tgtEl>
                                              <p:spTgt spid="144"/>
                                            </p:tgtEl>
                                            <p:attrNameLst>
                                              <p:attrName>ppt_h</p:attrName>
                                            </p:attrNameLst>
                                          </p:cBhvr>
                                          <p:tavLst>
                                            <p:tav tm="0">
                                              <p:val>
                                                <p:fltVal val="0"/>
                                              </p:val>
                                            </p:tav>
                                            <p:tav tm="100000">
                                              <p:val>
                                                <p:strVal val="#ppt_h"/>
                                              </p:val>
                                            </p:tav>
                                          </p:tavLst>
                                        </p:anim>
                                        <p:animEffect transition="in" filter="fade">
                                          <p:cBhvr>
                                            <p:cTn id="28" dur="500"/>
                                            <p:tgtEl>
                                              <p:spTgt spid="144"/>
                                            </p:tgtEl>
                                          </p:cBhvr>
                                        </p:animEffect>
                                      </p:childTnLst>
                                    </p:cTn>
                                  </p:par>
                                  <p:par>
                                    <p:cTn id="29" presetID="2" presetClass="entr" presetSubtype="2" fill="hold" grpId="0" nodeType="withEffect">
                                      <p:stCondLst>
                                        <p:cond delay="0"/>
                                      </p:stCondLst>
                                      <p:childTnLst>
                                        <p:set>
                                          <p:cBhvr>
                                            <p:cTn id="30" dur="1" fill="hold">
                                              <p:stCondLst>
                                                <p:cond delay="0"/>
                                              </p:stCondLst>
                                            </p:cTn>
                                            <p:tgtEl>
                                              <p:spTgt spid="96"/>
                                            </p:tgtEl>
                                            <p:attrNameLst>
                                              <p:attrName>style.visibility</p:attrName>
                                            </p:attrNameLst>
                                          </p:cBhvr>
                                          <p:to>
                                            <p:strVal val="visible"/>
                                          </p:to>
                                        </p:set>
                                        <p:anim calcmode="lin" valueType="num">
                                          <p:cBhvr additive="base">
                                            <p:cTn id="31" dur="500" fill="hold"/>
                                            <p:tgtEl>
                                              <p:spTgt spid="96"/>
                                            </p:tgtEl>
                                            <p:attrNameLst>
                                              <p:attrName>ppt_x</p:attrName>
                                            </p:attrNameLst>
                                          </p:cBhvr>
                                          <p:tavLst>
                                            <p:tav tm="0">
                                              <p:val>
                                                <p:strVal val="1+#ppt_w/2"/>
                                              </p:val>
                                            </p:tav>
                                            <p:tav tm="100000">
                                              <p:val>
                                                <p:strVal val="#ppt_x"/>
                                              </p:val>
                                            </p:tav>
                                          </p:tavLst>
                                        </p:anim>
                                        <p:anim calcmode="lin" valueType="num">
                                          <p:cBhvr additive="base">
                                            <p:cTn id="32" dur="500" fill="hold"/>
                                            <p:tgtEl>
                                              <p:spTgt spid="96"/>
                                            </p:tgtEl>
                                            <p:attrNameLst>
                                              <p:attrName>ppt_y</p:attrName>
                                            </p:attrNameLst>
                                          </p:cBhvr>
                                          <p:tavLst>
                                            <p:tav tm="0">
                                              <p:val>
                                                <p:strVal val="#ppt_y"/>
                                              </p:val>
                                            </p:tav>
                                            <p:tav tm="100000">
                                              <p:val>
                                                <p:strVal val="#ppt_y"/>
                                              </p:val>
                                            </p:tav>
                                          </p:tavLst>
                                        </p:anim>
                                      </p:childTnLst>
                                    </p:cTn>
                                  </p:par>
                                </p:childTnLst>
                              </p:cTn>
                            </p:par>
                            <p:par>
                              <p:cTn id="33" fill="hold">
                                <p:stCondLst>
                                  <p:cond delay="1500"/>
                                </p:stCondLst>
                                <p:childTnLst>
                                  <p:par>
                                    <p:cTn id="34" presetID="42" presetClass="entr" presetSubtype="0" fill="hold" grpId="0" nodeType="afterEffect">
                                      <p:stCondLst>
                                        <p:cond delay="0"/>
                                      </p:stCondLst>
                                      <p:childTnLst>
                                        <p:set>
                                          <p:cBhvr>
                                            <p:cTn id="35" dur="1" fill="hold">
                                              <p:stCondLst>
                                                <p:cond delay="0"/>
                                              </p:stCondLst>
                                            </p:cTn>
                                            <p:tgtEl>
                                              <p:spTgt spid="25"/>
                                            </p:tgtEl>
                                            <p:attrNameLst>
                                              <p:attrName>style.visibility</p:attrName>
                                            </p:attrNameLst>
                                          </p:cBhvr>
                                          <p:to>
                                            <p:strVal val="visible"/>
                                          </p:to>
                                        </p:set>
                                        <p:animEffect transition="in" filter="fade">
                                          <p:cBhvr>
                                            <p:cTn id="36" dur="1000"/>
                                            <p:tgtEl>
                                              <p:spTgt spid="25"/>
                                            </p:tgtEl>
                                          </p:cBhvr>
                                        </p:animEffect>
                                        <p:anim calcmode="lin" valueType="num">
                                          <p:cBhvr>
                                            <p:cTn id="37" dur="1000" fill="hold"/>
                                            <p:tgtEl>
                                              <p:spTgt spid="25"/>
                                            </p:tgtEl>
                                            <p:attrNameLst>
                                              <p:attrName>ppt_x</p:attrName>
                                            </p:attrNameLst>
                                          </p:cBhvr>
                                          <p:tavLst>
                                            <p:tav tm="0">
                                              <p:val>
                                                <p:strVal val="#ppt_x"/>
                                              </p:val>
                                            </p:tav>
                                            <p:tav tm="100000">
                                              <p:val>
                                                <p:strVal val="#ppt_x"/>
                                              </p:val>
                                            </p:tav>
                                          </p:tavLst>
                                        </p:anim>
                                        <p:anim calcmode="lin" valueType="num">
                                          <p:cBhvr>
                                            <p:cTn id="38" dur="1000" fill="hold"/>
                                            <p:tgtEl>
                                              <p:spTgt spid="25"/>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26"/>
                                            </p:tgtEl>
                                            <p:attrNameLst>
                                              <p:attrName>style.visibility</p:attrName>
                                            </p:attrNameLst>
                                          </p:cBhvr>
                                          <p:to>
                                            <p:strVal val="visible"/>
                                          </p:to>
                                        </p:set>
                                        <p:animEffect transition="in" filter="fade">
                                          <p:cBhvr>
                                            <p:cTn id="41" dur="1000"/>
                                            <p:tgtEl>
                                              <p:spTgt spid="26"/>
                                            </p:tgtEl>
                                          </p:cBhvr>
                                        </p:animEffect>
                                        <p:anim calcmode="lin" valueType="num">
                                          <p:cBhvr>
                                            <p:cTn id="42" dur="1000" fill="hold"/>
                                            <p:tgtEl>
                                              <p:spTgt spid="26"/>
                                            </p:tgtEl>
                                            <p:attrNameLst>
                                              <p:attrName>ppt_x</p:attrName>
                                            </p:attrNameLst>
                                          </p:cBhvr>
                                          <p:tavLst>
                                            <p:tav tm="0">
                                              <p:val>
                                                <p:strVal val="#ppt_x"/>
                                              </p:val>
                                            </p:tav>
                                            <p:tav tm="100000">
                                              <p:val>
                                                <p:strVal val="#ppt_x"/>
                                              </p:val>
                                            </p:tav>
                                          </p:tavLst>
                                        </p:anim>
                                        <p:anim calcmode="lin" valueType="num">
                                          <p:cBhvr>
                                            <p:cTn id="43" dur="1000" fill="hold"/>
                                            <p:tgtEl>
                                              <p:spTgt spid="26"/>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27"/>
                                            </p:tgtEl>
                                            <p:attrNameLst>
                                              <p:attrName>style.visibility</p:attrName>
                                            </p:attrNameLst>
                                          </p:cBhvr>
                                          <p:to>
                                            <p:strVal val="visible"/>
                                          </p:to>
                                        </p:set>
                                        <p:animEffect transition="in" filter="fade">
                                          <p:cBhvr>
                                            <p:cTn id="46" dur="1000"/>
                                            <p:tgtEl>
                                              <p:spTgt spid="27"/>
                                            </p:tgtEl>
                                          </p:cBhvr>
                                        </p:animEffect>
                                        <p:anim calcmode="lin" valueType="num">
                                          <p:cBhvr>
                                            <p:cTn id="47" dur="1000" fill="hold"/>
                                            <p:tgtEl>
                                              <p:spTgt spid="27"/>
                                            </p:tgtEl>
                                            <p:attrNameLst>
                                              <p:attrName>ppt_x</p:attrName>
                                            </p:attrNameLst>
                                          </p:cBhvr>
                                          <p:tavLst>
                                            <p:tav tm="0">
                                              <p:val>
                                                <p:strVal val="#ppt_x"/>
                                              </p:val>
                                            </p:tav>
                                            <p:tav tm="100000">
                                              <p:val>
                                                <p:strVal val="#ppt_x"/>
                                              </p:val>
                                            </p:tav>
                                          </p:tavLst>
                                        </p:anim>
                                        <p:anim calcmode="lin" valueType="num">
                                          <p:cBhvr>
                                            <p:cTn id="48" dur="1000" fill="hold"/>
                                            <p:tgtEl>
                                              <p:spTgt spid="27"/>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29"/>
                                            </p:tgtEl>
                                            <p:attrNameLst>
                                              <p:attrName>style.visibility</p:attrName>
                                            </p:attrNameLst>
                                          </p:cBhvr>
                                          <p:to>
                                            <p:strVal val="visible"/>
                                          </p:to>
                                        </p:set>
                                        <p:animEffect transition="in" filter="fade">
                                          <p:cBhvr>
                                            <p:cTn id="51" dur="1000"/>
                                            <p:tgtEl>
                                              <p:spTgt spid="29"/>
                                            </p:tgtEl>
                                          </p:cBhvr>
                                        </p:animEffect>
                                        <p:anim calcmode="lin" valueType="num">
                                          <p:cBhvr>
                                            <p:cTn id="52" dur="1000" fill="hold"/>
                                            <p:tgtEl>
                                              <p:spTgt spid="29"/>
                                            </p:tgtEl>
                                            <p:attrNameLst>
                                              <p:attrName>ppt_x</p:attrName>
                                            </p:attrNameLst>
                                          </p:cBhvr>
                                          <p:tavLst>
                                            <p:tav tm="0">
                                              <p:val>
                                                <p:strVal val="#ppt_x"/>
                                              </p:val>
                                            </p:tav>
                                            <p:tav tm="100000">
                                              <p:val>
                                                <p:strVal val="#ppt_x"/>
                                              </p:val>
                                            </p:tav>
                                          </p:tavLst>
                                        </p:anim>
                                        <p:anim calcmode="lin" valueType="num">
                                          <p:cBhvr>
                                            <p:cTn id="53" dur="1000" fill="hold"/>
                                            <p:tgtEl>
                                              <p:spTgt spid="29"/>
                                            </p:tgtEl>
                                            <p:attrNameLst>
                                              <p:attrName>ppt_y</p:attrName>
                                            </p:attrNameLst>
                                          </p:cBhvr>
                                          <p:tavLst>
                                            <p:tav tm="0">
                                              <p:val>
                                                <p:strVal val="#ppt_y+.1"/>
                                              </p:val>
                                            </p:tav>
                                            <p:tav tm="100000">
                                              <p:val>
                                                <p:strVal val="#ppt_y"/>
                                              </p:val>
                                            </p:tav>
                                          </p:tavLst>
                                        </p:anim>
                                      </p:childTnLst>
                                    </p:cTn>
                                  </p:par>
                                  <p:par>
                                    <p:cTn id="54" presetID="42" presetClass="entr" presetSubtype="0" fill="hold" nodeType="withEffect">
                                      <p:stCondLst>
                                        <p:cond delay="0"/>
                                      </p:stCondLst>
                                      <p:childTnLst>
                                        <p:set>
                                          <p:cBhvr>
                                            <p:cTn id="55" dur="1" fill="hold">
                                              <p:stCondLst>
                                                <p:cond delay="0"/>
                                              </p:stCondLst>
                                            </p:cTn>
                                            <p:tgtEl>
                                              <p:spTgt spid="30"/>
                                            </p:tgtEl>
                                            <p:attrNameLst>
                                              <p:attrName>style.visibility</p:attrName>
                                            </p:attrNameLst>
                                          </p:cBhvr>
                                          <p:to>
                                            <p:strVal val="visible"/>
                                          </p:to>
                                        </p:set>
                                        <p:animEffect transition="in" filter="fade">
                                          <p:cBhvr>
                                            <p:cTn id="56" dur="1000"/>
                                            <p:tgtEl>
                                              <p:spTgt spid="30"/>
                                            </p:tgtEl>
                                          </p:cBhvr>
                                        </p:animEffect>
                                        <p:anim calcmode="lin" valueType="num">
                                          <p:cBhvr>
                                            <p:cTn id="57" dur="1000" fill="hold"/>
                                            <p:tgtEl>
                                              <p:spTgt spid="30"/>
                                            </p:tgtEl>
                                            <p:attrNameLst>
                                              <p:attrName>ppt_x</p:attrName>
                                            </p:attrNameLst>
                                          </p:cBhvr>
                                          <p:tavLst>
                                            <p:tav tm="0">
                                              <p:val>
                                                <p:strVal val="#ppt_x"/>
                                              </p:val>
                                            </p:tav>
                                            <p:tav tm="100000">
                                              <p:val>
                                                <p:strVal val="#ppt_x"/>
                                              </p:val>
                                            </p:tav>
                                          </p:tavLst>
                                        </p:anim>
                                        <p:anim calcmode="lin" valueType="num">
                                          <p:cBhvr>
                                            <p:cTn id="58" dur="1000" fill="hold"/>
                                            <p:tgtEl>
                                              <p:spTgt spid="30"/>
                                            </p:tgtEl>
                                            <p:attrNameLst>
                                              <p:attrName>ppt_y</p:attrName>
                                            </p:attrNameLst>
                                          </p:cBhvr>
                                          <p:tavLst>
                                            <p:tav tm="0">
                                              <p:val>
                                                <p:strVal val="#ppt_y+.1"/>
                                              </p:val>
                                            </p:tav>
                                            <p:tav tm="100000">
                                              <p:val>
                                                <p:strVal val="#ppt_y"/>
                                              </p:val>
                                            </p:tav>
                                          </p:tavLst>
                                        </p:anim>
                                      </p:childTnLst>
                                    </p:cTn>
                                  </p:par>
                                  <p:par>
                                    <p:cTn id="59" presetID="42" presetClass="entr" presetSubtype="0" fill="hold" nodeType="withEffect">
                                      <p:stCondLst>
                                        <p:cond delay="0"/>
                                      </p:stCondLst>
                                      <p:childTnLst>
                                        <p:set>
                                          <p:cBhvr>
                                            <p:cTn id="60" dur="1" fill="hold">
                                              <p:stCondLst>
                                                <p:cond delay="0"/>
                                              </p:stCondLst>
                                            </p:cTn>
                                            <p:tgtEl>
                                              <p:spTgt spid="33"/>
                                            </p:tgtEl>
                                            <p:attrNameLst>
                                              <p:attrName>style.visibility</p:attrName>
                                            </p:attrNameLst>
                                          </p:cBhvr>
                                          <p:to>
                                            <p:strVal val="visible"/>
                                          </p:to>
                                        </p:set>
                                        <p:animEffect transition="in" filter="fade">
                                          <p:cBhvr>
                                            <p:cTn id="61" dur="1000"/>
                                            <p:tgtEl>
                                              <p:spTgt spid="33"/>
                                            </p:tgtEl>
                                          </p:cBhvr>
                                        </p:animEffect>
                                        <p:anim calcmode="lin" valueType="num">
                                          <p:cBhvr>
                                            <p:cTn id="62" dur="1000" fill="hold"/>
                                            <p:tgtEl>
                                              <p:spTgt spid="33"/>
                                            </p:tgtEl>
                                            <p:attrNameLst>
                                              <p:attrName>ppt_x</p:attrName>
                                            </p:attrNameLst>
                                          </p:cBhvr>
                                          <p:tavLst>
                                            <p:tav tm="0">
                                              <p:val>
                                                <p:strVal val="#ppt_x"/>
                                              </p:val>
                                            </p:tav>
                                            <p:tav tm="100000">
                                              <p:val>
                                                <p:strVal val="#ppt_x"/>
                                              </p:val>
                                            </p:tav>
                                          </p:tavLst>
                                        </p:anim>
                                        <p:anim calcmode="lin" valueType="num">
                                          <p:cBhvr>
                                            <p:cTn id="63" dur="1000" fill="hold"/>
                                            <p:tgtEl>
                                              <p:spTgt spid="33"/>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40"/>
                                            </p:tgtEl>
                                            <p:attrNameLst>
                                              <p:attrName>style.visibility</p:attrName>
                                            </p:attrNameLst>
                                          </p:cBhvr>
                                          <p:to>
                                            <p:strVal val="visible"/>
                                          </p:to>
                                        </p:set>
                                        <p:animEffect transition="in" filter="fade">
                                          <p:cBhvr>
                                            <p:cTn id="66" dur="1000"/>
                                            <p:tgtEl>
                                              <p:spTgt spid="40"/>
                                            </p:tgtEl>
                                          </p:cBhvr>
                                        </p:animEffect>
                                        <p:anim calcmode="lin" valueType="num">
                                          <p:cBhvr>
                                            <p:cTn id="67" dur="1000" fill="hold"/>
                                            <p:tgtEl>
                                              <p:spTgt spid="40"/>
                                            </p:tgtEl>
                                            <p:attrNameLst>
                                              <p:attrName>ppt_x</p:attrName>
                                            </p:attrNameLst>
                                          </p:cBhvr>
                                          <p:tavLst>
                                            <p:tav tm="0">
                                              <p:val>
                                                <p:strVal val="#ppt_x"/>
                                              </p:val>
                                            </p:tav>
                                            <p:tav tm="100000">
                                              <p:val>
                                                <p:strVal val="#ppt_x"/>
                                              </p:val>
                                            </p:tav>
                                          </p:tavLst>
                                        </p:anim>
                                        <p:anim calcmode="lin" valueType="num">
                                          <p:cBhvr>
                                            <p:cTn id="68" dur="1000" fill="hold"/>
                                            <p:tgtEl>
                                              <p:spTgt spid="40"/>
                                            </p:tgtEl>
                                            <p:attrNameLst>
                                              <p:attrName>ppt_y</p:attrName>
                                            </p:attrNameLst>
                                          </p:cBhvr>
                                          <p:tavLst>
                                            <p:tav tm="0">
                                              <p:val>
                                                <p:strVal val="#ppt_y+.1"/>
                                              </p:val>
                                            </p:tav>
                                            <p:tav tm="100000">
                                              <p:val>
                                                <p:strVal val="#ppt_y"/>
                                              </p:val>
                                            </p:tav>
                                          </p:tavLst>
                                        </p:anim>
                                      </p:childTnLst>
                                    </p:cTn>
                                  </p:par>
                                  <p:par>
                                    <p:cTn id="69" presetID="42" presetClass="entr" presetSubtype="0" fill="hold" grpId="0" nodeType="withEffect">
                                      <p:stCondLst>
                                        <p:cond delay="0"/>
                                      </p:stCondLst>
                                      <p:childTnLst>
                                        <p:set>
                                          <p:cBhvr>
                                            <p:cTn id="70" dur="1" fill="hold">
                                              <p:stCondLst>
                                                <p:cond delay="0"/>
                                              </p:stCondLst>
                                            </p:cTn>
                                            <p:tgtEl>
                                              <p:spTgt spid="41"/>
                                            </p:tgtEl>
                                            <p:attrNameLst>
                                              <p:attrName>style.visibility</p:attrName>
                                            </p:attrNameLst>
                                          </p:cBhvr>
                                          <p:to>
                                            <p:strVal val="visible"/>
                                          </p:to>
                                        </p:set>
                                        <p:animEffect transition="in" filter="fade">
                                          <p:cBhvr>
                                            <p:cTn id="71" dur="1000"/>
                                            <p:tgtEl>
                                              <p:spTgt spid="41"/>
                                            </p:tgtEl>
                                          </p:cBhvr>
                                        </p:animEffect>
                                        <p:anim calcmode="lin" valueType="num">
                                          <p:cBhvr>
                                            <p:cTn id="72" dur="1000" fill="hold"/>
                                            <p:tgtEl>
                                              <p:spTgt spid="41"/>
                                            </p:tgtEl>
                                            <p:attrNameLst>
                                              <p:attrName>ppt_x</p:attrName>
                                            </p:attrNameLst>
                                          </p:cBhvr>
                                          <p:tavLst>
                                            <p:tav tm="0">
                                              <p:val>
                                                <p:strVal val="#ppt_x"/>
                                              </p:val>
                                            </p:tav>
                                            <p:tav tm="100000">
                                              <p:val>
                                                <p:strVal val="#ppt_x"/>
                                              </p:val>
                                            </p:tav>
                                          </p:tavLst>
                                        </p:anim>
                                        <p:anim calcmode="lin" valueType="num">
                                          <p:cBhvr>
                                            <p:cTn id="73" dur="1000" fill="hold"/>
                                            <p:tgtEl>
                                              <p:spTgt spid="41"/>
                                            </p:tgtEl>
                                            <p:attrNameLst>
                                              <p:attrName>ppt_y</p:attrName>
                                            </p:attrNameLst>
                                          </p:cBhvr>
                                          <p:tavLst>
                                            <p:tav tm="0">
                                              <p:val>
                                                <p:strVal val="#ppt_y+.1"/>
                                              </p:val>
                                            </p:tav>
                                            <p:tav tm="100000">
                                              <p:val>
                                                <p:strVal val="#ppt_y"/>
                                              </p:val>
                                            </p:tav>
                                          </p:tavLst>
                                        </p:anim>
                                      </p:childTnLst>
                                    </p:cTn>
                                  </p:par>
                                  <p:par>
                                    <p:cTn id="74" presetID="42" presetClass="entr" presetSubtype="0" fill="hold" grpId="0" nodeType="withEffect">
                                      <p:stCondLst>
                                        <p:cond delay="0"/>
                                      </p:stCondLst>
                                      <p:childTnLst>
                                        <p:set>
                                          <p:cBhvr>
                                            <p:cTn id="75" dur="1" fill="hold">
                                              <p:stCondLst>
                                                <p:cond delay="0"/>
                                              </p:stCondLst>
                                            </p:cTn>
                                            <p:tgtEl>
                                              <p:spTgt spid="42"/>
                                            </p:tgtEl>
                                            <p:attrNameLst>
                                              <p:attrName>style.visibility</p:attrName>
                                            </p:attrNameLst>
                                          </p:cBhvr>
                                          <p:to>
                                            <p:strVal val="visible"/>
                                          </p:to>
                                        </p:set>
                                        <p:animEffect transition="in" filter="fade">
                                          <p:cBhvr>
                                            <p:cTn id="76" dur="1000"/>
                                            <p:tgtEl>
                                              <p:spTgt spid="42"/>
                                            </p:tgtEl>
                                          </p:cBhvr>
                                        </p:animEffect>
                                        <p:anim calcmode="lin" valueType="num">
                                          <p:cBhvr>
                                            <p:cTn id="77" dur="1000" fill="hold"/>
                                            <p:tgtEl>
                                              <p:spTgt spid="42"/>
                                            </p:tgtEl>
                                            <p:attrNameLst>
                                              <p:attrName>ppt_x</p:attrName>
                                            </p:attrNameLst>
                                          </p:cBhvr>
                                          <p:tavLst>
                                            <p:tav tm="0">
                                              <p:val>
                                                <p:strVal val="#ppt_x"/>
                                              </p:val>
                                            </p:tav>
                                            <p:tav tm="100000">
                                              <p:val>
                                                <p:strVal val="#ppt_x"/>
                                              </p:val>
                                            </p:tav>
                                          </p:tavLst>
                                        </p:anim>
                                        <p:anim calcmode="lin" valueType="num">
                                          <p:cBhvr>
                                            <p:cTn id="78" dur="1000" fill="hold"/>
                                            <p:tgtEl>
                                              <p:spTgt spid="42"/>
                                            </p:tgtEl>
                                            <p:attrNameLst>
                                              <p:attrName>ppt_y</p:attrName>
                                            </p:attrNameLst>
                                          </p:cBhvr>
                                          <p:tavLst>
                                            <p:tav tm="0">
                                              <p:val>
                                                <p:strVal val="#ppt_y+.1"/>
                                              </p:val>
                                            </p:tav>
                                            <p:tav tm="100000">
                                              <p:val>
                                                <p:strVal val="#ppt_y"/>
                                              </p:val>
                                            </p:tav>
                                          </p:tavLst>
                                        </p:anim>
                                      </p:childTnLst>
                                    </p:cTn>
                                  </p:par>
                                  <p:par>
                                    <p:cTn id="79" presetID="42" presetClass="entr" presetSubtype="0" fill="hold" grpId="0" nodeType="withEffect">
                                      <p:stCondLst>
                                        <p:cond delay="0"/>
                                      </p:stCondLst>
                                      <p:childTnLst>
                                        <p:set>
                                          <p:cBhvr>
                                            <p:cTn id="80" dur="1" fill="hold">
                                              <p:stCondLst>
                                                <p:cond delay="0"/>
                                              </p:stCondLst>
                                            </p:cTn>
                                            <p:tgtEl>
                                              <p:spTgt spid="43"/>
                                            </p:tgtEl>
                                            <p:attrNameLst>
                                              <p:attrName>style.visibility</p:attrName>
                                            </p:attrNameLst>
                                          </p:cBhvr>
                                          <p:to>
                                            <p:strVal val="visible"/>
                                          </p:to>
                                        </p:set>
                                        <p:animEffect transition="in" filter="fade">
                                          <p:cBhvr>
                                            <p:cTn id="81" dur="1000"/>
                                            <p:tgtEl>
                                              <p:spTgt spid="43"/>
                                            </p:tgtEl>
                                          </p:cBhvr>
                                        </p:animEffect>
                                        <p:anim calcmode="lin" valueType="num">
                                          <p:cBhvr>
                                            <p:cTn id="82" dur="1000" fill="hold"/>
                                            <p:tgtEl>
                                              <p:spTgt spid="43"/>
                                            </p:tgtEl>
                                            <p:attrNameLst>
                                              <p:attrName>ppt_x</p:attrName>
                                            </p:attrNameLst>
                                          </p:cBhvr>
                                          <p:tavLst>
                                            <p:tav tm="0">
                                              <p:val>
                                                <p:strVal val="#ppt_x"/>
                                              </p:val>
                                            </p:tav>
                                            <p:tav tm="100000">
                                              <p:val>
                                                <p:strVal val="#ppt_x"/>
                                              </p:val>
                                            </p:tav>
                                          </p:tavLst>
                                        </p:anim>
                                        <p:anim calcmode="lin" valueType="num">
                                          <p:cBhvr>
                                            <p:cTn id="83" dur="1000" fill="hold"/>
                                            <p:tgtEl>
                                              <p:spTgt spid="43"/>
                                            </p:tgtEl>
                                            <p:attrNameLst>
                                              <p:attrName>ppt_y</p:attrName>
                                            </p:attrNameLst>
                                          </p:cBhvr>
                                          <p:tavLst>
                                            <p:tav tm="0">
                                              <p:val>
                                                <p:strVal val="#ppt_y+.1"/>
                                              </p:val>
                                            </p:tav>
                                            <p:tav tm="100000">
                                              <p:val>
                                                <p:strVal val="#ppt_y"/>
                                              </p:val>
                                            </p:tav>
                                          </p:tavLst>
                                        </p:anim>
                                      </p:childTnLst>
                                    </p:cTn>
                                  </p:par>
                                  <p:par>
                                    <p:cTn id="84" presetID="42" presetClass="entr" presetSubtype="0" fill="hold" grpId="0" nodeType="withEffect">
                                      <p:stCondLst>
                                        <p:cond delay="0"/>
                                      </p:stCondLst>
                                      <p:childTnLst>
                                        <p:set>
                                          <p:cBhvr>
                                            <p:cTn id="85" dur="1" fill="hold">
                                              <p:stCondLst>
                                                <p:cond delay="0"/>
                                              </p:stCondLst>
                                            </p:cTn>
                                            <p:tgtEl>
                                              <p:spTgt spid="44"/>
                                            </p:tgtEl>
                                            <p:attrNameLst>
                                              <p:attrName>style.visibility</p:attrName>
                                            </p:attrNameLst>
                                          </p:cBhvr>
                                          <p:to>
                                            <p:strVal val="visible"/>
                                          </p:to>
                                        </p:set>
                                        <p:animEffect transition="in" filter="fade">
                                          <p:cBhvr>
                                            <p:cTn id="86" dur="1000"/>
                                            <p:tgtEl>
                                              <p:spTgt spid="44"/>
                                            </p:tgtEl>
                                          </p:cBhvr>
                                        </p:animEffect>
                                        <p:anim calcmode="lin" valueType="num">
                                          <p:cBhvr>
                                            <p:cTn id="87" dur="1000" fill="hold"/>
                                            <p:tgtEl>
                                              <p:spTgt spid="44"/>
                                            </p:tgtEl>
                                            <p:attrNameLst>
                                              <p:attrName>ppt_x</p:attrName>
                                            </p:attrNameLst>
                                          </p:cBhvr>
                                          <p:tavLst>
                                            <p:tav tm="0">
                                              <p:val>
                                                <p:strVal val="#ppt_x"/>
                                              </p:val>
                                            </p:tav>
                                            <p:tav tm="100000">
                                              <p:val>
                                                <p:strVal val="#ppt_x"/>
                                              </p:val>
                                            </p:tav>
                                          </p:tavLst>
                                        </p:anim>
                                        <p:anim calcmode="lin" valueType="num">
                                          <p:cBhvr>
                                            <p:cTn id="88" dur="1000" fill="hold"/>
                                            <p:tgtEl>
                                              <p:spTgt spid="44"/>
                                            </p:tgtEl>
                                            <p:attrNameLst>
                                              <p:attrName>ppt_y</p:attrName>
                                            </p:attrNameLst>
                                          </p:cBhvr>
                                          <p:tavLst>
                                            <p:tav tm="0">
                                              <p:val>
                                                <p:strVal val="#ppt_y+.1"/>
                                              </p:val>
                                            </p:tav>
                                            <p:tav tm="100000">
                                              <p:val>
                                                <p:strVal val="#ppt_y"/>
                                              </p:val>
                                            </p:tav>
                                          </p:tavLst>
                                        </p:anim>
                                      </p:childTnLst>
                                    </p:cTn>
                                  </p:par>
                                  <p:par>
                                    <p:cTn id="89" presetID="42" presetClass="entr" presetSubtype="0" fill="hold" grpId="0" nodeType="withEffect">
                                      <p:stCondLst>
                                        <p:cond delay="0"/>
                                      </p:stCondLst>
                                      <p:childTnLst>
                                        <p:set>
                                          <p:cBhvr>
                                            <p:cTn id="90" dur="1" fill="hold">
                                              <p:stCondLst>
                                                <p:cond delay="0"/>
                                              </p:stCondLst>
                                            </p:cTn>
                                            <p:tgtEl>
                                              <p:spTgt spid="45"/>
                                            </p:tgtEl>
                                            <p:attrNameLst>
                                              <p:attrName>style.visibility</p:attrName>
                                            </p:attrNameLst>
                                          </p:cBhvr>
                                          <p:to>
                                            <p:strVal val="visible"/>
                                          </p:to>
                                        </p:set>
                                        <p:animEffect transition="in" filter="fade">
                                          <p:cBhvr>
                                            <p:cTn id="91" dur="1000"/>
                                            <p:tgtEl>
                                              <p:spTgt spid="45"/>
                                            </p:tgtEl>
                                          </p:cBhvr>
                                        </p:animEffect>
                                        <p:anim calcmode="lin" valueType="num">
                                          <p:cBhvr>
                                            <p:cTn id="92" dur="1000" fill="hold"/>
                                            <p:tgtEl>
                                              <p:spTgt spid="45"/>
                                            </p:tgtEl>
                                            <p:attrNameLst>
                                              <p:attrName>ppt_x</p:attrName>
                                            </p:attrNameLst>
                                          </p:cBhvr>
                                          <p:tavLst>
                                            <p:tav tm="0">
                                              <p:val>
                                                <p:strVal val="#ppt_x"/>
                                              </p:val>
                                            </p:tav>
                                            <p:tav tm="100000">
                                              <p:val>
                                                <p:strVal val="#ppt_x"/>
                                              </p:val>
                                            </p:tav>
                                          </p:tavLst>
                                        </p:anim>
                                        <p:anim calcmode="lin" valueType="num">
                                          <p:cBhvr>
                                            <p:cTn id="93" dur="1000" fill="hold"/>
                                            <p:tgtEl>
                                              <p:spTgt spid="45"/>
                                            </p:tgtEl>
                                            <p:attrNameLst>
                                              <p:attrName>ppt_y</p:attrName>
                                            </p:attrNameLst>
                                          </p:cBhvr>
                                          <p:tavLst>
                                            <p:tav tm="0">
                                              <p:val>
                                                <p:strVal val="#ppt_y+.1"/>
                                              </p:val>
                                            </p:tav>
                                            <p:tav tm="100000">
                                              <p:val>
                                                <p:strVal val="#ppt_y"/>
                                              </p:val>
                                            </p:tav>
                                          </p:tavLst>
                                        </p:anim>
                                      </p:childTnLst>
                                    </p:cTn>
                                  </p:par>
                                  <p:par>
                                    <p:cTn id="94" presetID="42" presetClass="entr" presetSubtype="0" fill="hold" grpId="0" nodeType="withEffect">
                                      <p:stCondLst>
                                        <p:cond delay="0"/>
                                      </p:stCondLst>
                                      <p:childTnLst>
                                        <p:set>
                                          <p:cBhvr>
                                            <p:cTn id="95" dur="1" fill="hold">
                                              <p:stCondLst>
                                                <p:cond delay="0"/>
                                              </p:stCondLst>
                                            </p:cTn>
                                            <p:tgtEl>
                                              <p:spTgt spid="46"/>
                                            </p:tgtEl>
                                            <p:attrNameLst>
                                              <p:attrName>style.visibility</p:attrName>
                                            </p:attrNameLst>
                                          </p:cBhvr>
                                          <p:to>
                                            <p:strVal val="visible"/>
                                          </p:to>
                                        </p:set>
                                        <p:animEffect transition="in" filter="fade">
                                          <p:cBhvr>
                                            <p:cTn id="96" dur="1000"/>
                                            <p:tgtEl>
                                              <p:spTgt spid="46"/>
                                            </p:tgtEl>
                                          </p:cBhvr>
                                        </p:animEffect>
                                        <p:anim calcmode="lin" valueType="num">
                                          <p:cBhvr>
                                            <p:cTn id="97" dur="1000" fill="hold"/>
                                            <p:tgtEl>
                                              <p:spTgt spid="46"/>
                                            </p:tgtEl>
                                            <p:attrNameLst>
                                              <p:attrName>ppt_x</p:attrName>
                                            </p:attrNameLst>
                                          </p:cBhvr>
                                          <p:tavLst>
                                            <p:tav tm="0">
                                              <p:val>
                                                <p:strVal val="#ppt_x"/>
                                              </p:val>
                                            </p:tav>
                                            <p:tav tm="100000">
                                              <p:val>
                                                <p:strVal val="#ppt_x"/>
                                              </p:val>
                                            </p:tav>
                                          </p:tavLst>
                                        </p:anim>
                                        <p:anim calcmode="lin" valueType="num">
                                          <p:cBhvr>
                                            <p:cTn id="98" dur="1000" fill="hold"/>
                                            <p:tgtEl>
                                              <p:spTgt spid="46"/>
                                            </p:tgtEl>
                                            <p:attrNameLst>
                                              <p:attrName>ppt_y</p:attrName>
                                            </p:attrNameLst>
                                          </p:cBhvr>
                                          <p:tavLst>
                                            <p:tav tm="0">
                                              <p:val>
                                                <p:strVal val="#ppt_y+.1"/>
                                              </p:val>
                                            </p:tav>
                                            <p:tav tm="100000">
                                              <p:val>
                                                <p:strVal val="#ppt_y"/>
                                              </p:val>
                                            </p:tav>
                                          </p:tavLst>
                                        </p:anim>
                                      </p:childTnLst>
                                    </p:cTn>
                                  </p:par>
                                  <p:par>
                                    <p:cTn id="99" presetID="42" presetClass="entr" presetSubtype="0" fill="hold" grpId="0" nodeType="withEffect">
                                      <p:stCondLst>
                                        <p:cond delay="0"/>
                                      </p:stCondLst>
                                      <p:childTnLst>
                                        <p:set>
                                          <p:cBhvr>
                                            <p:cTn id="100" dur="1" fill="hold">
                                              <p:stCondLst>
                                                <p:cond delay="0"/>
                                              </p:stCondLst>
                                            </p:cTn>
                                            <p:tgtEl>
                                              <p:spTgt spid="48"/>
                                            </p:tgtEl>
                                            <p:attrNameLst>
                                              <p:attrName>style.visibility</p:attrName>
                                            </p:attrNameLst>
                                          </p:cBhvr>
                                          <p:to>
                                            <p:strVal val="visible"/>
                                          </p:to>
                                        </p:set>
                                        <p:animEffect transition="in" filter="fade">
                                          <p:cBhvr>
                                            <p:cTn id="101" dur="1000"/>
                                            <p:tgtEl>
                                              <p:spTgt spid="48"/>
                                            </p:tgtEl>
                                          </p:cBhvr>
                                        </p:animEffect>
                                        <p:anim calcmode="lin" valueType="num">
                                          <p:cBhvr>
                                            <p:cTn id="102" dur="1000" fill="hold"/>
                                            <p:tgtEl>
                                              <p:spTgt spid="48"/>
                                            </p:tgtEl>
                                            <p:attrNameLst>
                                              <p:attrName>ppt_x</p:attrName>
                                            </p:attrNameLst>
                                          </p:cBhvr>
                                          <p:tavLst>
                                            <p:tav tm="0">
                                              <p:val>
                                                <p:strVal val="#ppt_x"/>
                                              </p:val>
                                            </p:tav>
                                            <p:tav tm="100000">
                                              <p:val>
                                                <p:strVal val="#ppt_x"/>
                                              </p:val>
                                            </p:tav>
                                          </p:tavLst>
                                        </p:anim>
                                        <p:anim calcmode="lin" valueType="num">
                                          <p:cBhvr>
                                            <p:cTn id="103" dur="1000" fill="hold"/>
                                            <p:tgtEl>
                                              <p:spTgt spid="48"/>
                                            </p:tgtEl>
                                            <p:attrNameLst>
                                              <p:attrName>ppt_y</p:attrName>
                                            </p:attrNameLst>
                                          </p:cBhvr>
                                          <p:tavLst>
                                            <p:tav tm="0">
                                              <p:val>
                                                <p:strVal val="#ppt_y+.1"/>
                                              </p:val>
                                            </p:tav>
                                            <p:tav tm="100000">
                                              <p:val>
                                                <p:strVal val="#ppt_y"/>
                                              </p:val>
                                            </p:tav>
                                          </p:tavLst>
                                        </p:anim>
                                      </p:childTnLst>
                                    </p:cTn>
                                  </p:par>
                                  <p:par>
                                    <p:cTn id="104" presetID="42" presetClass="entr" presetSubtype="0" fill="hold" grpId="0" nodeType="withEffect">
                                      <p:stCondLst>
                                        <p:cond delay="0"/>
                                      </p:stCondLst>
                                      <p:childTnLst>
                                        <p:set>
                                          <p:cBhvr>
                                            <p:cTn id="105" dur="1" fill="hold">
                                              <p:stCondLst>
                                                <p:cond delay="0"/>
                                              </p:stCondLst>
                                            </p:cTn>
                                            <p:tgtEl>
                                              <p:spTgt spid="50"/>
                                            </p:tgtEl>
                                            <p:attrNameLst>
                                              <p:attrName>style.visibility</p:attrName>
                                            </p:attrNameLst>
                                          </p:cBhvr>
                                          <p:to>
                                            <p:strVal val="visible"/>
                                          </p:to>
                                        </p:set>
                                        <p:animEffect transition="in" filter="fade">
                                          <p:cBhvr>
                                            <p:cTn id="106" dur="1000"/>
                                            <p:tgtEl>
                                              <p:spTgt spid="50"/>
                                            </p:tgtEl>
                                          </p:cBhvr>
                                        </p:animEffect>
                                        <p:anim calcmode="lin" valueType="num">
                                          <p:cBhvr>
                                            <p:cTn id="107" dur="1000" fill="hold"/>
                                            <p:tgtEl>
                                              <p:spTgt spid="50"/>
                                            </p:tgtEl>
                                            <p:attrNameLst>
                                              <p:attrName>ppt_x</p:attrName>
                                            </p:attrNameLst>
                                          </p:cBhvr>
                                          <p:tavLst>
                                            <p:tav tm="0">
                                              <p:val>
                                                <p:strVal val="#ppt_x"/>
                                              </p:val>
                                            </p:tav>
                                            <p:tav tm="100000">
                                              <p:val>
                                                <p:strVal val="#ppt_x"/>
                                              </p:val>
                                            </p:tav>
                                          </p:tavLst>
                                        </p:anim>
                                        <p:anim calcmode="lin" valueType="num">
                                          <p:cBhvr>
                                            <p:cTn id="108" dur="1000" fill="hold"/>
                                            <p:tgtEl>
                                              <p:spTgt spid="50"/>
                                            </p:tgtEl>
                                            <p:attrNameLst>
                                              <p:attrName>ppt_y</p:attrName>
                                            </p:attrNameLst>
                                          </p:cBhvr>
                                          <p:tavLst>
                                            <p:tav tm="0">
                                              <p:val>
                                                <p:strVal val="#ppt_y+.1"/>
                                              </p:val>
                                            </p:tav>
                                            <p:tav tm="100000">
                                              <p:val>
                                                <p:strVal val="#ppt_y"/>
                                              </p:val>
                                            </p:tav>
                                          </p:tavLst>
                                        </p:anim>
                                      </p:childTnLst>
                                    </p:cTn>
                                  </p:par>
                                  <p:par>
                                    <p:cTn id="109" presetID="42" presetClass="entr" presetSubtype="0" fill="hold" grpId="0" nodeType="withEffect">
                                      <p:stCondLst>
                                        <p:cond delay="0"/>
                                      </p:stCondLst>
                                      <p:childTnLst>
                                        <p:set>
                                          <p:cBhvr>
                                            <p:cTn id="110" dur="1" fill="hold">
                                              <p:stCondLst>
                                                <p:cond delay="0"/>
                                              </p:stCondLst>
                                            </p:cTn>
                                            <p:tgtEl>
                                              <p:spTgt spid="52"/>
                                            </p:tgtEl>
                                            <p:attrNameLst>
                                              <p:attrName>style.visibility</p:attrName>
                                            </p:attrNameLst>
                                          </p:cBhvr>
                                          <p:to>
                                            <p:strVal val="visible"/>
                                          </p:to>
                                        </p:set>
                                        <p:animEffect transition="in" filter="fade">
                                          <p:cBhvr>
                                            <p:cTn id="111" dur="1000"/>
                                            <p:tgtEl>
                                              <p:spTgt spid="52"/>
                                            </p:tgtEl>
                                          </p:cBhvr>
                                        </p:animEffect>
                                        <p:anim calcmode="lin" valueType="num">
                                          <p:cBhvr>
                                            <p:cTn id="112" dur="1000" fill="hold"/>
                                            <p:tgtEl>
                                              <p:spTgt spid="52"/>
                                            </p:tgtEl>
                                            <p:attrNameLst>
                                              <p:attrName>ppt_x</p:attrName>
                                            </p:attrNameLst>
                                          </p:cBhvr>
                                          <p:tavLst>
                                            <p:tav tm="0">
                                              <p:val>
                                                <p:strVal val="#ppt_x"/>
                                              </p:val>
                                            </p:tav>
                                            <p:tav tm="100000">
                                              <p:val>
                                                <p:strVal val="#ppt_x"/>
                                              </p:val>
                                            </p:tav>
                                          </p:tavLst>
                                        </p:anim>
                                        <p:anim calcmode="lin" valueType="num">
                                          <p:cBhvr>
                                            <p:cTn id="113" dur="1000" fill="hold"/>
                                            <p:tgtEl>
                                              <p:spTgt spid="52"/>
                                            </p:tgtEl>
                                            <p:attrNameLst>
                                              <p:attrName>ppt_y</p:attrName>
                                            </p:attrNameLst>
                                          </p:cBhvr>
                                          <p:tavLst>
                                            <p:tav tm="0">
                                              <p:val>
                                                <p:strVal val="#ppt_y+.1"/>
                                              </p:val>
                                            </p:tav>
                                            <p:tav tm="100000">
                                              <p:val>
                                                <p:strVal val="#ppt_y"/>
                                              </p:val>
                                            </p:tav>
                                          </p:tavLst>
                                        </p:anim>
                                      </p:childTnLst>
                                    </p:cTn>
                                  </p:par>
                                  <p:par>
                                    <p:cTn id="114" presetID="42" presetClass="entr" presetSubtype="0" fill="hold" grpId="0" nodeType="withEffect">
                                      <p:stCondLst>
                                        <p:cond delay="0"/>
                                      </p:stCondLst>
                                      <p:childTnLst>
                                        <p:set>
                                          <p:cBhvr>
                                            <p:cTn id="115" dur="1" fill="hold">
                                              <p:stCondLst>
                                                <p:cond delay="0"/>
                                              </p:stCondLst>
                                            </p:cTn>
                                            <p:tgtEl>
                                              <p:spTgt spid="54"/>
                                            </p:tgtEl>
                                            <p:attrNameLst>
                                              <p:attrName>style.visibility</p:attrName>
                                            </p:attrNameLst>
                                          </p:cBhvr>
                                          <p:to>
                                            <p:strVal val="visible"/>
                                          </p:to>
                                        </p:set>
                                        <p:animEffect transition="in" filter="fade">
                                          <p:cBhvr>
                                            <p:cTn id="116" dur="1000"/>
                                            <p:tgtEl>
                                              <p:spTgt spid="54"/>
                                            </p:tgtEl>
                                          </p:cBhvr>
                                        </p:animEffect>
                                        <p:anim calcmode="lin" valueType="num">
                                          <p:cBhvr>
                                            <p:cTn id="117" dur="1000" fill="hold"/>
                                            <p:tgtEl>
                                              <p:spTgt spid="54"/>
                                            </p:tgtEl>
                                            <p:attrNameLst>
                                              <p:attrName>ppt_x</p:attrName>
                                            </p:attrNameLst>
                                          </p:cBhvr>
                                          <p:tavLst>
                                            <p:tav tm="0">
                                              <p:val>
                                                <p:strVal val="#ppt_x"/>
                                              </p:val>
                                            </p:tav>
                                            <p:tav tm="100000">
                                              <p:val>
                                                <p:strVal val="#ppt_x"/>
                                              </p:val>
                                            </p:tav>
                                          </p:tavLst>
                                        </p:anim>
                                        <p:anim calcmode="lin" valueType="num">
                                          <p:cBhvr>
                                            <p:cTn id="118" dur="1000" fill="hold"/>
                                            <p:tgtEl>
                                              <p:spTgt spid="54"/>
                                            </p:tgtEl>
                                            <p:attrNameLst>
                                              <p:attrName>ppt_y</p:attrName>
                                            </p:attrNameLst>
                                          </p:cBhvr>
                                          <p:tavLst>
                                            <p:tav tm="0">
                                              <p:val>
                                                <p:strVal val="#ppt_y+.1"/>
                                              </p:val>
                                            </p:tav>
                                            <p:tav tm="100000">
                                              <p:val>
                                                <p:strVal val="#ppt_y"/>
                                              </p:val>
                                            </p:tav>
                                          </p:tavLst>
                                        </p:anim>
                                      </p:childTnLst>
                                    </p:cTn>
                                  </p:par>
                                  <p:par>
                                    <p:cTn id="119" presetID="42" presetClass="entr" presetSubtype="0" fill="hold" grpId="0" nodeType="withEffect">
                                      <p:stCondLst>
                                        <p:cond delay="0"/>
                                      </p:stCondLst>
                                      <p:childTnLst>
                                        <p:set>
                                          <p:cBhvr>
                                            <p:cTn id="120" dur="1" fill="hold">
                                              <p:stCondLst>
                                                <p:cond delay="0"/>
                                              </p:stCondLst>
                                            </p:cTn>
                                            <p:tgtEl>
                                              <p:spTgt spid="55"/>
                                            </p:tgtEl>
                                            <p:attrNameLst>
                                              <p:attrName>style.visibility</p:attrName>
                                            </p:attrNameLst>
                                          </p:cBhvr>
                                          <p:to>
                                            <p:strVal val="visible"/>
                                          </p:to>
                                        </p:set>
                                        <p:animEffect transition="in" filter="fade">
                                          <p:cBhvr>
                                            <p:cTn id="121" dur="1000"/>
                                            <p:tgtEl>
                                              <p:spTgt spid="55"/>
                                            </p:tgtEl>
                                          </p:cBhvr>
                                        </p:animEffect>
                                        <p:anim calcmode="lin" valueType="num">
                                          <p:cBhvr>
                                            <p:cTn id="122" dur="1000" fill="hold"/>
                                            <p:tgtEl>
                                              <p:spTgt spid="55"/>
                                            </p:tgtEl>
                                            <p:attrNameLst>
                                              <p:attrName>ppt_x</p:attrName>
                                            </p:attrNameLst>
                                          </p:cBhvr>
                                          <p:tavLst>
                                            <p:tav tm="0">
                                              <p:val>
                                                <p:strVal val="#ppt_x"/>
                                              </p:val>
                                            </p:tav>
                                            <p:tav tm="100000">
                                              <p:val>
                                                <p:strVal val="#ppt_x"/>
                                              </p:val>
                                            </p:tav>
                                          </p:tavLst>
                                        </p:anim>
                                        <p:anim calcmode="lin" valueType="num">
                                          <p:cBhvr>
                                            <p:cTn id="123" dur="1000" fill="hold"/>
                                            <p:tgtEl>
                                              <p:spTgt spid="55"/>
                                            </p:tgtEl>
                                            <p:attrNameLst>
                                              <p:attrName>ppt_y</p:attrName>
                                            </p:attrNameLst>
                                          </p:cBhvr>
                                          <p:tavLst>
                                            <p:tav tm="0">
                                              <p:val>
                                                <p:strVal val="#ppt_y+.1"/>
                                              </p:val>
                                            </p:tav>
                                            <p:tav tm="100000">
                                              <p:val>
                                                <p:strVal val="#ppt_y"/>
                                              </p:val>
                                            </p:tav>
                                          </p:tavLst>
                                        </p:anim>
                                      </p:childTnLst>
                                    </p:cTn>
                                  </p:par>
                                  <p:par>
                                    <p:cTn id="124" presetID="42" presetClass="entr" presetSubtype="0" fill="hold" grpId="0" nodeType="withEffect">
                                      <p:stCondLst>
                                        <p:cond delay="0"/>
                                      </p:stCondLst>
                                      <p:childTnLst>
                                        <p:set>
                                          <p:cBhvr>
                                            <p:cTn id="125" dur="1" fill="hold">
                                              <p:stCondLst>
                                                <p:cond delay="0"/>
                                              </p:stCondLst>
                                            </p:cTn>
                                            <p:tgtEl>
                                              <p:spTgt spid="56"/>
                                            </p:tgtEl>
                                            <p:attrNameLst>
                                              <p:attrName>style.visibility</p:attrName>
                                            </p:attrNameLst>
                                          </p:cBhvr>
                                          <p:to>
                                            <p:strVal val="visible"/>
                                          </p:to>
                                        </p:set>
                                        <p:animEffect transition="in" filter="fade">
                                          <p:cBhvr>
                                            <p:cTn id="126" dur="1000"/>
                                            <p:tgtEl>
                                              <p:spTgt spid="56"/>
                                            </p:tgtEl>
                                          </p:cBhvr>
                                        </p:animEffect>
                                        <p:anim calcmode="lin" valueType="num">
                                          <p:cBhvr>
                                            <p:cTn id="127" dur="1000" fill="hold"/>
                                            <p:tgtEl>
                                              <p:spTgt spid="56"/>
                                            </p:tgtEl>
                                            <p:attrNameLst>
                                              <p:attrName>ppt_x</p:attrName>
                                            </p:attrNameLst>
                                          </p:cBhvr>
                                          <p:tavLst>
                                            <p:tav tm="0">
                                              <p:val>
                                                <p:strVal val="#ppt_x"/>
                                              </p:val>
                                            </p:tav>
                                            <p:tav tm="100000">
                                              <p:val>
                                                <p:strVal val="#ppt_x"/>
                                              </p:val>
                                            </p:tav>
                                          </p:tavLst>
                                        </p:anim>
                                        <p:anim calcmode="lin" valueType="num">
                                          <p:cBhvr>
                                            <p:cTn id="128" dur="1000" fill="hold"/>
                                            <p:tgtEl>
                                              <p:spTgt spid="56"/>
                                            </p:tgtEl>
                                            <p:attrNameLst>
                                              <p:attrName>ppt_y</p:attrName>
                                            </p:attrNameLst>
                                          </p:cBhvr>
                                          <p:tavLst>
                                            <p:tav tm="0">
                                              <p:val>
                                                <p:strVal val="#ppt_y+.1"/>
                                              </p:val>
                                            </p:tav>
                                            <p:tav tm="100000">
                                              <p:val>
                                                <p:strVal val="#ppt_y"/>
                                              </p:val>
                                            </p:tav>
                                          </p:tavLst>
                                        </p:anim>
                                      </p:childTnLst>
                                    </p:cTn>
                                  </p:par>
                                  <p:par>
                                    <p:cTn id="129" presetID="42" presetClass="entr" presetSubtype="0" fill="hold" grpId="0" nodeType="withEffect">
                                      <p:stCondLst>
                                        <p:cond delay="0"/>
                                      </p:stCondLst>
                                      <p:childTnLst>
                                        <p:set>
                                          <p:cBhvr>
                                            <p:cTn id="130" dur="1" fill="hold">
                                              <p:stCondLst>
                                                <p:cond delay="0"/>
                                              </p:stCondLst>
                                            </p:cTn>
                                            <p:tgtEl>
                                              <p:spTgt spid="61"/>
                                            </p:tgtEl>
                                            <p:attrNameLst>
                                              <p:attrName>style.visibility</p:attrName>
                                            </p:attrNameLst>
                                          </p:cBhvr>
                                          <p:to>
                                            <p:strVal val="visible"/>
                                          </p:to>
                                        </p:set>
                                        <p:animEffect transition="in" filter="fade">
                                          <p:cBhvr>
                                            <p:cTn id="131" dur="1000"/>
                                            <p:tgtEl>
                                              <p:spTgt spid="61"/>
                                            </p:tgtEl>
                                          </p:cBhvr>
                                        </p:animEffect>
                                        <p:anim calcmode="lin" valueType="num">
                                          <p:cBhvr>
                                            <p:cTn id="132" dur="1000" fill="hold"/>
                                            <p:tgtEl>
                                              <p:spTgt spid="61"/>
                                            </p:tgtEl>
                                            <p:attrNameLst>
                                              <p:attrName>ppt_x</p:attrName>
                                            </p:attrNameLst>
                                          </p:cBhvr>
                                          <p:tavLst>
                                            <p:tav tm="0">
                                              <p:val>
                                                <p:strVal val="#ppt_x"/>
                                              </p:val>
                                            </p:tav>
                                            <p:tav tm="100000">
                                              <p:val>
                                                <p:strVal val="#ppt_x"/>
                                              </p:val>
                                            </p:tav>
                                          </p:tavLst>
                                        </p:anim>
                                        <p:anim calcmode="lin" valueType="num">
                                          <p:cBhvr>
                                            <p:cTn id="133" dur="1000" fill="hold"/>
                                            <p:tgtEl>
                                              <p:spTgt spid="61"/>
                                            </p:tgtEl>
                                            <p:attrNameLst>
                                              <p:attrName>ppt_y</p:attrName>
                                            </p:attrNameLst>
                                          </p:cBhvr>
                                          <p:tavLst>
                                            <p:tav tm="0">
                                              <p:val>
                                                <p:strVal val="#ppt_y+.1"/>
                                              </p:val>
                                            </p:tav>
                                            <p:tav tm="100000">
                                              <p:val>
                                                <p:strVal val="#ppt_y"/>
                                              </p:val>
                                            </p:tav>
                                          </p:tavLst>
                                        </p:anim>
                                      </p:childTnLst>
                                    </p:cTn>
                                  </p:par>
                                  <p:par>
                                    <p:cTn id="134" presetID="42" presetClass="entr" presetSubtype="0" fill="hold" grpId="0" nodeType="withEffect">
                                      <p:stCondLst>
                                        <p:cond delay="0"/>
                                      </p:stCondLst>
                                      <p:childTnLst>
                                        <p:set>
                                          <p:cBhvr>
                                            <p:cTn id="135" dur="1" fill="hold">
                                              <p:stCondLst>
                                                <p:cond delay="0"/>
                                              </p:stCondLst>
                                            </p:cTn>
                                            <p:tgtEl>
                                              <p:spTgt spid="66"/>
                                            </p:tgtEl>
                                            <p:attrNameLst>
                                              <p:attrName>style.visibility</p:attrName>
                                            </p:attrNameLst>
                                          </p:cBhvr>
                                          <p:to>
                                            <p:strVal val="visible"/>
                                          </p:to>
                                        </p:set>
                                        <p:animEffect transition="in" filter="fade">
                                          <p:cBhvr>
                                            <p:cTn id="136" dur="1000"/>
                                            <p:tgtEl>
                                              <p:spTgt spid="66"/>
                                            </p:tgtEl>
                                          </p:cBhvr>
                                        </p:animEffect>
                                        <p:anim calcmode="lin" valueType="num">
                                          <p:cBhvr>
                                            <p:cTn id="137" dur="1000" fill="hold"/>
                                            <p:tgtEl>
                                              <p:spTgt spid="66"/>
                                            </p:tgtEl>
                                            <p:attrNameLst>
                                              <p:attrName>ppt_x</p:attrName>
                                            </p:attrNameLst>
                                          </p:cBhvr>
                                          <p:tavLst>
                                            <p:tav tm="0">
                                              <p:val>
                                                <p:strVal val="#ppt_x"/>
                                              </p:val>
                                            </p:tav>
                                            <p:tav tm="100000">
                                              <p:val>
                                                <p:strVal val="#ppt_x"/>
                                              </p:val>
                                            </p:tav>
                                          </p:tavLst>
                                        </p:anim>
                                        <p:anim calcmode="lin" valueType="num">
                                          <p:cBhvr>
                                            <p:cTn id="138" dur="1000" fill="hold"/>
                                            <p:tgtEl>
                                              <p:spTgt spid="6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6" grpId="0" animBg="1"/>
          <p:bldP spid="27" grpId="0" animBg="1"/>
          <p:bldP spid="29" grpId="0" animBg="1"/>
          <p:bldP spid="40" grpId="0" animBg="1"/>
          <p:bldP spid="41" grpId="0" animBg="1"/>
          <p:bldP spid="42" grpId="0"/>
          <p:bldP spid="43" grpId="0"/>
          <p:bldP spid="44" grpId="0"/>
          <p:bldP spid="45" grpId="0"/>
          <p:bldP spid="46" grpId="0"/>
          <p:bldP spid="48" grpId="0"/>
          <p:bldP spid="50" grpId="0"/>
          <p:bldP spid="52" grpId="0"/>
          <p:bldP spid="54" grpId="0" animBg="1"/>
          <p:bldP spid="55" grpId="0"/>
          <p:bldP spid="56" grpId="0"/>
          <p:bldP spid="61" grpId="0"/>
          <p:bldP spid="66" grpId="0"/>
          <p:bldP spid="96" grpId="0" animBg="1"/>
          <p:bldP spid="129"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127"/>
                                            </p:tgtEl>
                                            <p:attrNameLst>
                                              <p:attrName>style.visibility</p:attrName>
                                            </p:attrNameLst>
                                          </p:cBhvr>
                                          <p:to>
                                            <p:strVal val="visible"/>
                                          </p:to>
                                        </p:set>
                                        <p:anim calcmode="lin" valueType="num">
                                          <p:cBhvr additive="base">
                                            <p:cTn id="7" dur="500" fill="hold"/>
                                            <p:tgtEl>
                                              <p:spTgt spid="127"/>
                                            </p:tgtEl>
                                            <p:attrNameLst>
                                              <p:attrName>ppt_x</p:attrName>
                                            </p:attrNameLst>
                                          </p:cBhvr>
                                          <p:tavLst>
                                            <p:tav tm="0">
                                              <p:val>
                                                <p:strVal val="0-#ppt_w/2"/>
                                              </p:val>
                                            </p:tav>
                                            <p:tav tm="100000">
                                              <p:val>
                                                <p:strVal val="#ppt_x"/>
                                              </p:val>
                                            </p:tav>
                                          </p:tavLst>
                                        </p:anim>
                                        <p:anim calcmode="lin" valueType="num">
                                          <p:cBhvr additive="base">
                                            <p:cTn id="8" dur="500" fill="hold"/>
                                            <p:tgtEl>
                                              <p:spTgt spid="127"/>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128"/>
                                            </p:tgtEl>
                                            <p:attrNameLst>
                                              <p:attrName>style.visibility</p:attrName>
                                            </p:attrNameLst>
                                          </p:cBhvr>
                                          <p:to>
                                            <p:strVal val="visible"/>
                                          </p:to>
                                        </p:set>
                                        <p:anim calcmode="lin" valueType="num">
                                          <p:cBhvr additive="base">
                                            <p:cTn id="11" dur="500" fill="hold"/>
                                            <p:tgtEl>
                                              <p:spTgt spid="128"/>
                                            </p:tgtEl>
                                            <p:attrNameLst>
                                              <p:attrName>ppt_x</p:attrName>
                                            </p:attrNameLst>
                                          </p:cBhvr>
                                          <p:tavLst>
                                            <p:tav tm="0">
                                              <p:val>
                                                <p:strVal val="1+#ppt_w/2"/>
                                              </p:val>
                                            </p:tav>
                                            <p:tav tm="100000">
                                              <p:val>
                                                <p:strVal val="#ppt_x"/>
                                              </p:val>
                                            </p:tav>
                                          </p:tavLst>
                                        </p:anim>
                                        <p:anim calcmode="lin" valueType="num">
                                          <p:cBhvr additive="base">
                                            <p:cTn id="12" dur="500" fill="hold"/>
                                            <p:tgtEl>
                                              <p:spTgt spid="128"/>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stCondLst>
                                        <p:cond delay="0"/>
                                      </p:stCondLst>
                                      <p:childTnLst>
                                        <p:set>
                                          <p:cBhvr>
                                            <p:cTn id="15" dur="1" fill="hold">
                                              <p:stCondLst>
                                                <p:cond delay="0"/>
                                              </p:stCondLst>
                                            </p:cTn>
                                            <p:tgtEl>
                                              <p:spTgt spid="129"/>
                                            </p:tgtEl>
                                            <p:attrNameLst>
                                              <p:attrName>style.visibility</p:attrName>
                                            </p:attrNameLst>
                                          </p:cBhvr>
                                          <p:to>
                                            <p:strVal val="visible"/>
                                          </p:to>
                                        </p:set>
                                        <p:anim calcmode="lin" valueType="num">
                                          <p:cBhvr additive="base">
                                            <p:cTn id="16" dur="500" fill="hold"/>
                                            <p:tgtEl>
                                              <p:spTgt spid="129"/>
                                            </p:tgtEl>
                                            <p:attrNameLst>
                                              <p:attrName>ppt_x</p:attrName>
                                            </p:attrNameLst>
                                          </p:cBhvr>
                                          <p:tavLst>
                                            <p:tav tm="0">
                                              <p:val>
                                                <p:strVal val="#ppt_x"/>
                                              </p:val>
                                            </p:tav>
                                            <p:tav tm="100000">
                                              <p:val>
                                                <p:strVal val="#ppt_x"/>
                                              </p:val>
                                            </p:tav>
                                          </p:tavLst>
                                        </p:anim>
                                        <p:anim calcmode="lin" valueType="num">
                                          <p:cBhvr additive="base">
                                            <p:cTn id="17" dur="500" fill="hold"/>
                                            <p:tgtEl>
                                              <p:spTgt spid="129"/>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130"/>
                                            </p:tgtEl>
                                            <p:attrNameLst>
                                              <p:attrName>style.visibility</p:attrName>
                                            </p:attrNameLst>
                                          </p:cBhvr>
                                          <p:to>
                                            <p:strVal val="visible"/>
                                          </p:to>
                                        </p:set>
                                        <p:anim calcmode="lin" valueType="num">
                                          <p:cBhvr>
                                            <p:cTn id="21" dur="500" fill="hold"/>
                                            <p:tgtEl>
                                              <p:spTgt spid="130"/>
                                            </p:tgtEl>
                                            <p:attrNameLst>
                                              <p:attrName>ppt_w</p:attrName>
                                            </p:attrNameLst>
                                          </p:cBhvr>
                                          <p:tavLst>
                                            <p:tav tm="0">
                                              <p:val>
                                                <p:fltVal val="0"/>
                                              </p:val>
                                            </p:tav>
                                            <p:tav tm="100000">
                                              <p:val>
                                                <p:strVal val="#ppt_w"/>
                                              </p:val>
                                            </p:tav>
                                          </p:tavLst>
                                        </p:anim>
                                        <p:anim calcmode="lin" valueType="num">
                                          <p:cBhvr>
                                            <p:cTn id="22" dur="500" fill="hold"/>
                                            <p:tgtEl>
                                              <p:spTgt spid="130"/>
                                            </p:tgtEl>
                                            <p:attrNameLst>
                                              <p:attrName>ppt_h</p:attrName>
                                            </p:attrNameLst>
                                          </p:cBhvr>
                                          <p:tavLst>
                                            <p:tav tm="0">
                                              <p:val>
                                                <p:fltVal val="0"/>
                                              </p:val>
                                            </p:tav>
                                            <p:tav tm="100000">
                                              <p:val>
                                                <p:strVal val="#ppt_h"/>
                                              </p:val>
                                            </p:tav>
                                          </p:tavLst>
                                        </p:anim>
                                        <p:animEffect transition="in" filter="fade">
                                          <p:cBhvr>
                                            <p:cTn id="23" dur="500"/>
                                            <p:tgtEl>
                                              <p:spTgt spid="130"/>
                                            </p:tgtEl>
                                          </p:cBhvr>
                                        </p:animEffect>
                                      </p:childTnLst>
                                    </p:cTn>
                                  </p:par>
                                  <p:par>
                                    <p:cTn id="24" presetID="53" presetClass="entr" presetSubtype="16" fill="hold" nodeType="withEffect">
                                      <p:stCondLst>
                                        <p:cond delay="0"/>
                                      </p:stCondLst>
                                      <p:childTnLst>
                                        <p:set>
                                          <p:cBhvr>
                                            <p:cTn id="25" dur="1" fill="hold">
                                              <p:stCondLst>
                                                <p:cond delay="0"/>
                                              </p:stCondLst>
                                            </p:cTn>
                                            <p:tgtEl>
                                              <p:spTgt spid="144"/>
                                            </p:tgtEl>
                                            <p:attrNameLst>
                                              <p:attrName>style.visibility</p:attrName>
                                            </p:attrNameLst>
                                          </p:cBhvr>
                                          <p:to>
                                            <p:strVal val="visible"/>
                                          </p:to>
                                        </p:set>
                                        <p:anim calcmode="lin" valueType="num">
                                          <p:cBhvr>
                                            <p:cTn id="26" dur="500" fill="hold"/>
                                            <p:tgtEl>
                                              <p:spTgt spid="144"/>
                                            </p:tgtEl>
                                            <p:attrNameLst>
                                              <p:attrName>ppt_w</p:attrName>
                                            </p:attrNameLst>
                                          </p:cBhvr>
                                          <p:tavLst>
                                            <p:tav tm="0">
                                              <p:val>
                                                <p:fltVal val="0"/>
                                              </p:val>
                                            </p:tav>
                                            <p:tav tm="100000">
                                              <p:val>
                                                <p:strVal val="#ppt_w"/>
                                              </p:val>
                                            </p:tav>
                                          </p:tavLst>
                                        </p:anim>
                                        <p:anim calcmode="lin" valueType="num">
                                          <p:cBhvr>
                                            <p:cTn id="27" dur="500" fill="hold"/>
                                            <p:tgtEl>
                                              <p:spTgt spid="144"/>
                                            </p:tgtEl>
                                            <p:attrNameLst>
                                              <p:attrName>ppt_h</p:attrName>
                                            </p:attrNameLst>
                                          </p:cBhvr>
                                          <p:tavLst>
                                            <p:tav tm="0">
                                              <p:val>
                                                <p:fltVal val="0"/>
                                              </p:val>
                                            </p:tav>
                                            <p:tav tm="100000">
                                              <p:val>
                                                <p:strVal val="#ppt_h"/>
                                              </p:val>
                                            </p:tav>
                                          </p:tavLst>
                                        </p:anim>
                                        <p:animEffect transition="in" filter="fade">
                                          <p:cBhvr>
                                            <p:cTn id="28" dur="500"/>
                                            <p:tgtEl>
                                              <p:spTgt spid="144"/>
                                            </p:tgtEl>
                                          </p:cBhvr>
                                        </p:animEffect>
                                      </p:childTnLst>
                                    </p:cTn>
                                  </p:par>
                                  <p:par>
                                    <p:cTn id="29" presetID="2" presetClass="entr" presetSubtype="2" fill="hold" grpId="0" nodeType="withEffect">
                                      <p:stCondLst>
                                        <p:cond delay="0"/>
                                      </p:stCondLst>
                                      <p:childTnLst>
                                        <p:set>
                                          <p:cBhvr>
                                            <p:cTn id="30" dur="1" fill="hold">
                                              <p:stCondLst>
                                                <p:cond delay="0"/>
                                              </p:stCondLst>
                                            </p:cTn>
                                            <p:tgtEl>
                                              <p:spTgt spid="96"/>
                                            </p:tgtEl>
                                            <p:attrNameLst>
                                              <p:attrName>style.visibility</p:attrName>
                                            </p:attrNameLst>
                                          </p:cBhvr>
                                          <p:to>
                                            <p:strVal val="visible"/>
                                          </p:to>
                                        </p:set>
                                        <p:anim calcmode="lin" valueType="num">
                                          <p:cBhvr additive="base">
                                            <p:cTn id="31" dur="500" fill="hold"/>
                                            <p:tgtEl>
                                              <p:spTgt spid="96"/>
                                            </p:tgtEl>
                                            <p:attrNameLst>
                                              <p:attrName>ppt_x</p:attrName>
                                            </p:attrNameLst>
                                          </p:cBhvr>
                                          <p:tavLst>
                                            <p:tav tm="0">
                                              <p:val>
                                                <p:strVal val="1+#ppt_w/2"/>
                                              </p:val>
                                            </p:tav>
                                            <p:tav tm="100000">
                                              <p:val>
                                                <p:strVal val="#ppt_x"/>
                                              </p:val>
                                            </p:tav>
                                          </p:tavLst>
                                        </p:anim>
                                        <p:anim calcmode="lin" valueType="num">
                                          <p:cBhvr additive="base">
                                            <p:cTn id="32" dur="500" fill="hold"/>
                                            <p:tgtEl>
                                              <p:spTgt spid="96"/>
                                            </p:tgtEl>
                                            <p:attrNameLst>
                                              <p:attrName>ppt_y</p:attrName>
                                            </p:attrNameLst>
                                          </p:cBhvr>
                                          <p:tavLst>
                                            <p:tav tm="0">
                                              <p:val>
                                                <p:strVal val="#ppt_y"/>
                                              </p:val>
                                            </p:tav>
                                            <p:tav tm="100000">
                                              <p:val>
                                                <p:strVal val="#ppt_y"/>
                                              </p:val>
                                            </p:tav>
                                          </p:tavLst>
                                        </p:anim>
                                      </p:childTnLst>
                                    </p:cTn>
                                  </p:par>
                                </p:childTnLst>
                              </p:cTn>
                            </p:par>
                            <p:par>
                              <p:cTn id="33" fill="hold">
                                <p:stCondLst>
                                  <p:cond delay="1500"/>
                                </p:stCondLst>
                                <p:childTnLst>
                                  <p:par>
                                    <p:cTn id="34" presetID="42" presetClass="entr" presetSubtype="0" fill="hold" grpId="0" nodeType="afterEffect">
                                      <p:stCondLst>
                                        <p:cond delay="0"/>
                                      </p:stCondLst>
                                      <p:childTnLst>
                                        <p:set>
                                          <p:cBhvr>
                                            <p:cTn id="35" dur="1" fill="hold">
                                              <p:stCondLst>
                                                <p:cond delay="0"/>
                                              </p:stCondLst>
                                            </p:cTn>
                                            <p:tgtEl>
                                              <p:spTgt spid="25"/>
                                            </p:tgtEl>
                                            <p:attrNameLst>
                                              <p:attrName>style.visibility</p:attrName>
                                            </p:attrNameLst>
                                          </p:cBhvr>
                                          <p:to>
                                            <p:strVal val="visible"/>
                                          </p:to>
                                        </p:set>
                                        <p:animEffect transition="in" filter="fade">
                                          <p:cBhvr>
                                            <p:cTn id="36" dur="1000"/>
                                            <p:tgtEl>
                                              <p:spTgt spid="25"/>
                                            </p:tgtEl>
                                          </p:cBhvr>
                                        </p:animEffect>
                                        <p:anim calcmode="lin" valueType="num">
                                          <p:cBhvr>
                                            <p:cTn id="37" dur="1000" fill="hold"/>
                                            <p:tgtEl>
                                              <p:spTgt spid="25"/>
                                            </p:tgtEl>
                                            <p:attrNameLst>
                                              <p:attrName>ppt_x</p:attrName>
                                            </p:attrNameLst>
                                          </p:cBhvr>
                                          <p:tavLst>
                                            <p:tav tm="0">
                                              <p:val>
                                                <p:strVal val="#ppt_x"/>
                                              </p:val>
                                            </p:tav>
                                            <p:tav tm="100000">
                                              <p:val>
                                                <p:strVal val="#ppt_x"/>
                                              </p:val>
                                            </p:tav>
                                          </p:tavLst>
                                        </p:anim>
                                        <p:anim calcmode="lin" valueType="num">
                                          <p:cBhvr>
                                            <p:cTn id="38" dur="1000" fill="hold"/>
                                            <p:tgtEl>
                                              <p:spTgt spid="25"/>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26"/>
                                            </p:tgtEl>
                                            <p:attrNameLst>
                                              <p:attrName>style.visibility</p:attrName>
                                            </p:attrNameLst>
                                          </p:cBhvr>
                                          <p:to>
                                            <p:strVal val="visible"/>
                                          </p:to>
                                        </p:set>
                                        <p:animEffect transition="in" filter="fade">
                                          <p:cBhvr>
                                            <p:cTn id="41" dur="1000"/>
                                            <p:tgtEl>
                                              <p:spTgt spid="26"/>
                                            </p:tgtEl>
                                          </p:cBhvr>
                                        </p:animEffect>
                                        <p:anim calcmode="lin" valueType="num">
                                          <p:cBhvr>
                                            <p:cTn id="42" dur="1000" fill="hold"/>
                                            <p:tgtEl>
                                              <p:spTgt spid="26"/>
                                            </p:tgtEl>
                                            <p:attrNameLst>
                                              <p:attrName>ppt_x</p:attrName>
                                            </p:attrNameLst>
                                          </p:cBhvr>
                                          <p:tavLst>
                                            <p:tav tm="0">
                                              <p:val>
                                                <p:strVal val="#ppt_x"/>
                                              </p:val>
                                            </p:tav>
                                            <p:tav tm="100000">
                                              <p:val>
                                                <p:strVal val="#ppt_x"/>
                                              </p:val>
                                            </p:tav>
                                          </p:tavLst>
                                        </p:anim>
                                        <p:anim calcmode="lin" valueType="num">
                                          <p:cBhvr>
                                            <p:cTn id="43" dur="1000" fill="hold"/>
                                            <p:tgtEl>
                                              <p:spTgt spid="26"/>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27"/>
                                            </p:tgtEl>
                                            <p:attrNameLst>
                                              <p:attrName>style.visibility</p:attrName>
                                            </p:attrNameLst>
                                          </p:cBhvr>
                                          <p:to>
                                            <p:strVal val="visible"/>
                                          </p:to>
                                        </p:set>
                                        <p:animEffect transition="in" filter="fade">
                                          <p:cBhvr>
                                            <p:cTn id="46" dur="1000"/>
                                            <p:tgtEl>
                                              <p:spTgt spid="27"/>
                                            </p:tgtEl>
                                          </p:cBhvr>
                                        </p:animEffect>
                                        <p:anim calcmode="lin" valueType="num">
                                          <p:cBhvr>
                                            <p:cTn id="47" dur="1000" fill="hold"/>
                                            <p:tgtEl>
                                              <p:spTgt spid="27"/>
                                            </p:tgtEl>
                                            <p:attrNameLst>
                                              <p:attrName>ppt_x</p:attrName>
                                            </p:attrNameLst>
                                          </p:cBhvr>
                                          <p:tavLst>
                                            <p:tav tm="0">
                                              <p:val>
                                                <p:strVal val="#ppt_x"/>
                                              </p:val>
                                            </p:tav>
                                            <p:tav tm="100000">
                                              <p:val>
                                                <p:strVal val="#ppt_x"/>
                                              </p:val>
                                            </p:tav>
                                          </p:tavLst>
                                        </p:anim>
                                        <p:anim calcmode="lin" valueType="num">
                                          <p:cBhvr>
                                            <p:cTn id="48" dur="1000" fill="hold"/>
                                            <p:tgtEl>
                                              <p:spTgt spid="27"/>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29"/>
                                            </p:tgtEl>
                                            <p:attrNameLst>
                                              <p:attrName>style.visibility</p:attrName>
                                            </p:attrNameLst>
                                          </p:cBhvr>
                                          <p:to>
                                            <p:strVal val="visible"/>
                                          </p:to>
                                        </p:set>
                                        <p:animEffect transition="in" filter="fade">
                                          <p:cBhvr>
                                            <p:cTn id="51" dur="1000"/>
                                            <p:tgtEl>
                                              <p:spTgt spid="29"/>
                                            </p:tgtEl>
                                          </p:cBhvr>
                                        </p:animEffect>
                                        <p:anim calcmode="lin" valueType="num">
                                          <p:cBhvr>
                                            <p:cTn id="52" dur="1000" fill="hold"/>
                                            <p:tgtEl>
                                              <p:spTgt spid="29"/>
                                            </p:tgtEl>
                                            <p:attrNameLst>
                                              <p:attrName>ppt_x</p:attrName>
                                            </p:attrNameLst>
                                          </p:cBhvr>
                                          <p:tavLst>
                                            <p:tav tm="0">
                                              <p:val>
                                                <p:strVal val="#ppt_x"/>
                                              </p:val>
                                            </p:tav>
                                            <p:tav tm="100000">
                                              <p:val>
                                                <p:strVal val="#ppt_x"/>
                                              </p:val>
                                            </p:tav>
                                          </p:tavLst>
                                        </p:anim>
                                        <p:anim calcmode="lin" valueType="num">
                                          <p:cBhvr>
                                            <p:cTn id="53" dur="1000" fill="hold"/>
                                            <p:tgtEl>
                                              <p:spTgt spid="29"/>
                                            </p:tgtEl>
                                            <p:attrNameLst>
                                              <p:attrName>ppt_y</p:attrName>
                                            </p:attrNameLst>
                                          </p:cBhvr>
                                          <p:tavLst>
                                            <p:tav tm="0">
                                              <p:val>
                                                <p:strVal val="#ppt_y+.1"/>
                                              </p:val>
                                            </p:tav>
                                            <p:tav tm="100000">
                                              <p:val>
                                                <p:strVal val="#ppt_y"/>
                                              </p:val>
                                            </p:tav>
                                          </p:tavLst>
                                        </p:anim>
                                      </p:childTnLst>
                                    </p:cTn>
                                  </p:par>
                                  <p:par>
                                    <p:cTn id="54" presetID="42" presetClass="entr" presetSubtype="0" fill="hold" nodeType="withEffect">
                                      <p:stCondLst>
                                        <p:cond delay="0"/>
                                      </p:stCondLst>
                                      <p:childTnLst>
                                        <p:set>
                                          <p:cBhvr>
                                            <p:cTn id="55" dur="1" fill="hold">
                                              <p:stCondLst>
                                                <p:cond delay="0"/>
                                              </p:stCondLst>
                                            </p:cTn>
                                            <p:tgtEl>
                                              <p:spTgt spid="30"/>
                                            </p:tgtEl>
                                            <p:attrNameLst>
                                              <p:attrName>style.visibility</p:attrName>
                                            </p:attrNameLst>
                                          </p:cBhvr>
                                          <p:to>
                                            <p:strVal val="visible"/>
                                          </p:to>
                                        </p:set>
                                        <p:animEffect transition="in" filter="fade">
                                          <p:cBhvr>
                                            <p:cTn id="56" dur="1000"/>
                                            <p:tgtEl>
                                              <p:spTgt spid="30"/>
                                            </p:tgtEl>
                                          </p:cBhvr>
                                        </p:animEffect>
                                        <p:anim calcmode="lin" valueType="num">
                                          <p:cBhvr>
                                            <p:cTn id="57" dur="1000" fill="hold"/>
                                            <p:tgtEl>
                                              <p:spTgt spid="30"/>
                                            </p:tgtEl>
                                            <p:attrNameLst>
                                              <p:attrName>ppt_x</p:attrName>
                                            </p:attrNameLst>
                                          </p:cBhvr>
                                          <p:tavLst>
                                            <p:tav tm="0">
                                              <p:val>
                                                <p:strVal val="#ppt_x"/>
                                              </p:val>
                                            </p:tav>
                                            <p:tav tm="100000">
                                              <p:val>
                                                <p:strVal val="#ppt_x"/>
                                              </p:val>
                                            </p:tav>
                                          </p:tavLst>
                                        </p:anim>
                                        <p:anim calcmode="lin" valueType="num">
                                          <p:cBhvr>
                                            <p:cTn id="58" dur="1000" fill="hold"/>
                                            <p:tgtEl>
                                              <p:spTgt spid="30"/>
                                            </p:tgtEl>
                                            <p:attrNameLst>
                                              <p:attrName>ppt_y</p:attrName>
                                            </p:attrNameLst>
                                          </p:cBhvr>
                                          <p:tavLst>
                                            <p:tav tm="0">
                                              <p:val>
                                                <p:strVal val="#ppt_y+.1"/>
                                              </p:val>
                                            </p:tav>
                                            <p:tav tm="100000">
                                              <p:val>
                                                <p:strVal val="#ppt_y"/>
                                              </p:val>
                                            </p:tav>
                                          </p:tavLst>
                                        </p:anim>
                                      </p:childTnLst>
                                    </p:cTn>
                                  </p:par>
                                  <p:par>
                                    <p:cTn id="59" presetID="42" presetClass="entr" presetSubtype="0" fill="hold" nodeType="withEffect">
                                      <p:stCondLst>
                                        <p:cond delay="0"/>
                                      </p:stCondLst>
                                      <p:childTnLst>
                                        <p:set>
                                          <p:cBhvr>
                                            <p:cTn id="60" dur="1" fill="hold">
                                              <p:stCondLst>
                                                <p:cond delay="0"/>
                                              </p:stCondLst>
                                            </p:cTn>
                                            <p:tgtEl>
                                              <p:spTgt spid="33"/>
                                            </p:tgtEl>
                                            <p:attrNameLst>
                                              <p:attrName>style.visibility</p:attrName>
                                            </p:attrNameLst>
                                          </p:cBhvr>
                                          <p:to>
                                            <p:strVal val="visible"/>
                                          </p:to>
                                        </p:set>
                                        <p:animEffect transition="in" filter="fade">
                                          <p:cBhvr>
                                            <p:cTn id="61" dur="1000"/>
                                            <p:tgtEl>
                                              <p:spTgt spid="33"/>
                                            </p:tgtEl>
                                          </p:cBhvr>
                                        </p:animEffect>
                                        <p:anim calcmode="lin" valueType="num">
                                          <p:cBhvr>
                                            <p:cTn id="62" dur="1000" fill="hold"/>
                                            <p:tgtEl>
                                              <p:spTgt spid="33"/>
                                            </p:tgtEl>
                                            <p:attrNameLst>
                                              <p:attrName>ppt_x</p:attrName>
                                            </p:attrNameLst>
                                          </p:cBhvr>
                                          <p:tavLst>
                                            <p:tav tm="0">
                                              <p:val>
                                                <p:strVal val="#ppt_x"/>
                                              </p:val>
                                            </p:tav>
                                            <p:tav tm="100000">
                                              <p:val>
                                                <p:strVal val="#ppt_x"/>
                                              </p:val>
                                            </p:tav>
                                          </p:tavLst>
                                        </p:anim>
                                        <p:anim calcmode="lin" valueType="num">
                                          <p:cBhvr>
                                            <p:cTn id="63" dur="1000" fill="hold"/>
                                            <p:tgtEl>
                                              <p:spTgt spid="33"/>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40"/>
                                            </p:tgtEl>
                                            <p:attrNameLst>
                                              <p:attrName>style.visibility</p:attrName>
                                            </p:attrNameLst>
                                          </p:cBhvr>
                                          <p:to>
                                            <p:strVal val="visible"/>
                                          </p:to>
                                        </p:set>
                                        <p:animEffect transition="in" filter="fade">
                                          <p:cBhvr>
                                            <p:cTn id="66" dur="1000"/>
                                            <p:tgtEl>
                                              <p:spTgt spid="40"/>
                                            </p:tgtEl>
                                          </p:cBhvr>
                                        </p:animEffect>
                                        <p:anim calcmode="lin" valueType="num">
                                          <p:cBhvr>
                                            <p:cTn id="67" dur="1000" fill="hold"/>
                                            <p:tgtEl>
                                              <p:spTgt spid="40"/>
                                            </p:tgtEl>
                                            <p:attrNameLst>
                                              <p:attrName>ppt_x</p:attrName>
                                            </p:attrNameLst>
                                          </p:cBhvr>
                                          <p:tavLst>
                                            <p:tav tm="0">
                                              <p:val>
                                                <p:strVal val="#ppt_x"/>
                                              </p:val>
                                            </p:tav>
                                            <p:tav tm="100000">
                                              <p:val>
                                                <p:strVal val="#ppt_x"/>
                                              </p:val>
                                            </p:tav>
                                          </p:tavLst>
                                        </p:anim>
                                        <p:anim calcmode="lin" valueType="num">
                                          <p:cBhvr>
                                            <p:cTn id="68" dur="1000" fill="hold"/>
                                            <p:tgtEl>
                                              <p:spTgt spid="40"/>
                                            </p:tgtEl>
                                            <p:attrNameLst>
                                              <p:attrName>ppt_y</p:attrName>
                                            </p:attrNameLst>
                                          </p:cBhvr>
                                          <p:tavLst>
                                            <p:tav tm="0">
                                              <p:val>
                                                <p:strVal val="#ppt_y+.1"/>
                                              </p:val>
                                            </p:tav>
                                            <p:tav tm="100000">
                                              <p:val>
                                                <p:strVal val="#ppt_y"/>
                                              </p:val>
                                            </p:tav>
                                          </p:tavLst>
                                        </p:anim>
                                      </p:childTnLst>
                                    </p:cTn>
                                  </p:par>
                                  <p:par>
                                    <p:cTn id="69" presetID="42" presetClass="entr" presetSubtype="0" fill="hold" grpId="0" nodeType="withEffect">
                                      <p:stCondLst>
                                        <p:cond delay="0"/>
                                      </p:stCondLst>
                                      <p:childTnLst>
                                        <p:set>
                                          <p:cBhvr>
                                            <p:cTn id="70" dur="1" fill="hold">
                                              <p:stCondLst>
                                                <p:cond delay="0"/>
                                              </p:stCondLst>
                                            </p:cTn>
                                            <p:tgtEl>
                                              <p:spTgt spid="41"/>
                                            </p:tgtEl>
                                            <p:attrNameLst>
                                              <p:attrName>style.visibility</p:attrName>
                                            </p:attrNameLst>
                                          </p:cBhvr>
                                          <p:to>
                                            <p:strVal val="visible"/>
                                          </p:to>
                                        </p:set>
                                        <p:animEffect transition="in" filter="fade">
                                          <p:cBhvr>
                                            <p:cTn id="71" dur="1000"/>
                                            <p:tgtEl>
                                              <p:spTgt spid="41"/>
                                            </p:tgtEl>
                                          </p:cBhvr>
                                        </p:animEffect>
                                        <p:anim calcmode="lin" valueType="num">
                                          <p:cBhvr>
                                            <p:cTn id="72" dur="1000" fill="hold"/>
                                            <p:tgtEl>
                                              <p:spTgt spid="41"/>
                                            </p:tgtEl>
                                            <p:attrNameLst>
                                              <p:attrName>ppt_x</p:attrName>
                                            </p:attrNameLst>
                                          </p:cBhvr>
                                          <p:tavLst>
                                            <p:tav tm="0">
                                              <p:val>
                                                <p:strVal val="#ppt_x"/>
                                              </p:val>
                                            </p:tav>
                                            <p:tav tm="100000">
                                              <p:val>
                                                <p:strVal val="#ppt_x"/>
                                              </p:val>
                                            </p:tav>
                                          </p:tavLst>
                                        </p:anim>
                                        <p:anim calcmode="lin" valueType="num">
                                          <p:cBhvr>
                                            <p:cTn id="73" dur="1000" fill="hold"/>
                                            <p:tgtEl>
                                              <p:spTgt spid="41"/>
                                            </p:tgtEl>
                                            <p:attrNameLst>
                                              <p:attrName>ppt_y</p:attrName>
                                            </p:attrNameLst>
                                          </p:cBhvr>
                                          <p:tavLst>
                                            <p:tav tm="0">
                                              <p:val>
                                                <p:strVal val="#ppt_y+.1"/>
                                              </p:val>
                                            </p:tav>
                                            <p:tav tm="100000">
                                              <p:val>
                                                <p:strVal val="#ppt_y"/>
                                              </p:val>
                                            </p:tav>
                                          </p:tavLst>
                                        </p:anim>
                                      </p:childTnLst>
                                    </p:cTn>
                                  </p:par>
                                  <p:par>
                                    <p:cTn id="74" presetID="42" presetClass="entr" presetSubtype="0" fill="hold" grpId="0" nodeType="withEffect">
                                      <p:stCondLst>
                                        <p:cond delay="0"/>
                                      </p:stCondLst>
                                      <p:childTnLst>
                                        <p:set>
                                          <p:cBhvr>
                                            <p:cTn id="75" dur="1" fill="hold">
                                              <p:stCondLst>
                                                <p:cond delay="0"/>
                                              </p:stCondLst>
                                            </p:cTn>
                                            <p:tgtEl>
                                              <p:spTgt spid="42"/>
                                            </p:tgtEl>
                                            <p:attrNameLst>
                                              <p:attrName>style.visibility</p:attrName>
                                            </p:attrNameLst>
                                          </p:cBhvr>
                                          <p:to>
                                            <p:strVal val="visible"/>
                                          </p:to>
                                        </p:set>
                                        <p:animEffect transition="in" filter="fade">
                                          <p:cBhvr>
                                            <p:cTn id="76" dur="1000"/>
                                            <p:tgtEl>
                                              <p:spTgt spid="42"/>
                                            </p:tgtEl>
                                          </p:cBhvr>
                                        </p:animEffect>
                                        <p:anim calcmode="lin" valueType="num">
                                          <p:cBhvr>
                                            <p:cTn id="77" dur="1000" fill="hold"/>
                                            <p:tgtEl>
                                              <p:spTgt spid="42"/>
                                            </p:tgtEl>
                                            <p:attrNameLst>
                                              <p:attrName>ppt_x</p:attrName>
                                            </p:attrNameLst>
                                          </p:cBhvr>
                                          <p:tavLst>
                                            <p:tav tm="0">
                                              <p:val>
                                                <p:strVal val="#ppt_x"/>
                                              </p:val>
                                            </p:tav>
                                            <p:tav tm="100000">
                                              <p:val>
                                                <p:strVal val="#ppt_x"/>
                                              </p:val>
                                            </p:tav>
                                          </p:tavLst>
                                        </p:anim>
                                        <p:anim calcmode="lin" valueType="num">
                                          <p:cBhvr>
                                            <p:cTn id="78" dur="1000" fill="hold"/>
                                            <p:tgtEl>
                                              <p:spTgt spid="42"/>
                                            </p:tgtEl>
                                            <p:attrNameLst>
                                              <p:attrName>ppt_y</p:attrName>
                                            </p:attrNameLst>
                                          </p:cBhvr>
                                          <p:tavLst>
                                            <p:tav tm="0">
                                              <p:val>
                                                <p:strVal val="#ppt_y+.1"/>
                                              </p:val>
                                            </p:tav>
                                            <p:tav tm="100000">
                                              <p:val>
                                                <p:strVal val="#ppt_y"/>
                                              </p:val>
                                            </p:tav>
                                          </p:tavLst>
                                        </p:anim>
                                      </p:childTnLst>
                                    </p:cTn>
                                  </p:par>
                                  <p:par>
                                    <p:cTn id="79" presetID="42" presetClass="entr" presetSubtype="0" fill="hold" grpId="0" nodeType="withEffect">
                                      <p:stCondLst>
                                        <p:cond delay="0"/>
                                      </p:stCondLst>
                                      <p:childTnLst>
                                        <p:set>
                                          <p:cBhvr>
                                            <p:cTn id="80" dur="1" fill="hold">
                                              <p:stCondLst>
                                                <p:cond delay="0"/>
                                              </p:stCondLst>
                                            </p:cTn>
                                            <p:tgtEl>
                                              <p:spTgt spid="43"/>
                                            </p:tgtEl>
                                            <p:attrNameLst>
                                              <p:attrName>style.visibility</p:attrName>
                                            </p:attrNameLst>
                                          </p:cBhvr>
                                          <p:to>
                                            <p:strVal val="visible"/>
                                          </p:to>
                                        </p:set>
                                        <p:animEffect transition="in" filter="fade">
                                          <p:cBhvr>
                                            <p:cTn id="81" dur="1000"/>
                                            <p:tgtEl>
                                              <p:spTgt spid="43"/>
                                            </p:tgtEl>
                                          </p:cBhvr>
                                        </p:animEffect>
                                        <p:anim calcmode="lin" valueType="num">
                                          <p:cBhvr>
                                            <p:cTn id="82" dur="1000" fill="hold"/>
                                            <p:tgtEl>
                                              <p:spTgt spid="43"/>
                                            </p:tgtEl>
                                            <p:attrNameLst>
                                              <p:attrName>ppt_x</p:attrName>
                                            </p:attrNameLst>
                                          </p:cBhvr>
                                          <p:tavLst>
                                            <p:tav tm="0">
                                              <p:val>
                                                <p:strVal val="#ppt_x"/>
                                              </p:val>
                                            </p:tav>
                                            <p:tav tm="100000">
                                              <p:val>
                                                <p:strVal val="#ppt_x"/>
                                              </p:val>
                                            </p:tav>
                                          </p:tavLst>
                                        </p:anim>
                                        <p:anim calcmode="lin" valueType="num">
                                          <p:cBhvr>
                                            <p:cTn id="83" dur="1000" fill="hold"/>
                                            <p:tgtEl>
                                              <p:spTgt spid="43"/>
                                            </p:tgtEl>
                                            <p:attrNameLst>
                                              <p:attrName>ppt_y</p:attrName>
                                            </p:attrNameLst>
                                          </p:cBhvr>
                                          <p:tavLst>
                                            <p:tav tm="0">
                                              <p:val>
                                                <p:strVal val="#ppt_y+.1"/>
                                              </p:val>
                                            </p:tav>
                                            <p:tav tm="100000">
                                              <p:val>
                                                <p:strVal val="#ppt_y"/>
                                              </p:val>
                                            </p:tav>
                                          </p:tavLst>
                                        </p:anim>
                                      </p:childTnLst>
                                    </p:cTn>
                                  </p:par>
                                  <p:par>
                                    <p:cTn id="84" presetID="42" presetClass="entr" presetSubtype="0" fill="hold" grpId="0" nodeType="withEffect">
                                      <p:stCondLst>
                                        <p:cond delay="0"/>
                                      </p:stCondLst>
                                      <p:childTnLst>
                                        <p:set>
                                          <p:cBhvr>
                                            <p:cTn id="85" dur="1" fill="hold">
                                              <p:stCondLst>
                                                <p:cond delay="0"/>
                                              </p:stCondLst>
                                            </p:cTn>
                                            <p:tgtEl>
                                              <p:spTgt spid="44"/>
                                            </p:tgtEl>
                                            <p:attrNameLst>
                                              <p:attrName>style.visibility</p:attrName>
                                            </p:attrNameLst>
                                          </p:cBhvr>
                                          <p:to>
                                            <p:strVal val="visible"/>
                                          </p:to>
                                        </p:set>
                                        <p:animEffect transition="in" filter="fade">
                                          <p:cBhvr>
                                            <p:cTn id="86" dur="1000"/>
                                            <p:tgtEl>
                                              <p:spTgt spid="44"/>
                                            </p:tgtEl>
                                          </p:cBhvr>
                                        </p:animEffect>
                                        <p:anim calcmode="lin" valueType="num">
                                          <p:cBhvr>
                                            <p:cTn id="87" dur="1000" fill="hold"/>
                                            <p:tgtEl>
                                              <p:spTgt spid="44"/>
                                            </p:tgtEl>
                                            <p:attrNameLst>
                                              <p:attrName>ppt_x</p:attrName>
                                            </p:attrNameLst>
                                          </p:cBhvr>
                                          <p:tavLst>
                                            <p:tav tm="0">
                                              <p:val>
                                                <p:strVal val="#ppt_x"/>
                                              </p:val>
                                            </p:tav>
                                            <p:tav tm="100000">
                                              <p:val>
                                                <p:strVal val="#ppt_x"/>
                                              </p:val>
                                            </p:tav>
                                          </p:tavLst>
                                        </p:anim>
                                        <p:anim calcmode="lin" valueType="num">
                                          <p:cBhvr>
                                            <p:cTn id="88" dur="1000" fill="hold"/>
                                            <p:tgtEl>
                                              <p:spTgt spid="44"/>
                                            </p:tgtEl>
                                            <p:attrNameLst>
                                              <p:attrName>ppt_y</p:attrName>
                                            </p:attrNameLst>
                                          </p:cBhvr>
                                          <p:tavLst>
                                            <p:tav tm="0">
                                              <p:val>
                                                <p:strVal val="#ppt_y+.1"/>
                                              </p:val>
                                            </p:tav>
                                            <p:tav tm="100000">
                                              <p:val>
                                                <p:strVal val="#ppt_y"/>
                                              </p:val>
                                            </p:tav>
                                          </p:tavLst>
                                        </p:anim>
                                      </p:childTnLst>
                                    </p:cTn>
                                  </p:par>
                                  <p:par>
                                    <p:cTn id="89" presetID="42" presetClass="entr" presetSubtype="0" fill="hold" grpId="0" nodeType="withEffect">
                                      <p:stCondLst>
                                        <p:cond delay="0"/>
                                      </p:stCondLst>
                                      <p:childTnLst>
                                        <p:set>
                                          <p:cBhvr>
                                            <p:cTn id="90" dur="1" fill="hold">
                                              <p:stCondLst>
                                                <p:cond delay="0"/>
                                              </p:stCondLst>
                                            </p:cTn>
                                            <p:tgtEl>
                                              <p:spTgt spid="45"/>
                                            </p:tgtEl>
                                            <p:attrNameLst>
                                              <p:attrName>style.visibility</p:attrName>
                                            </p:attrNameLst>
                                          </p:cBhvr>
                                          <p:to>
                                            <p:strVal val="visible"/>
                                          </p:to>
                                        </p:set>
                                        <p:animEffect transition="in" filter="fade">
                                          <p:cBhvr>
                                            <p:cTn id="91" dur="1000"/>
                                            <p:tgtEl>
                                              <p:spTgt spid="45"/>
                                            </p:tgtEl>
                                          </p:cBhvr>
                                        </p:animEffect>
                                        <p:anim calcmode="lin" valueType="num">
                                          <p:cBhvr>
                                            <p:cTn id="92" dur="1000" fill="hold"/>
                                            <p:tgtEl>
                                              <p:spTgt spid="45"/>
                                            </p:tgtEl>
                                            <p:attrNameLst>
                                              <p:attrName>ppt_x</p:attrName>
                                            </p:attrNameLst>
                                          </p:cBhvr>
                                          <p:tavLst>
                                            <p:tav tm="0">
                                              <p:val>
                                                <p:strVal val="#ppt_x"/>
                                              </p:val>
                                            </p:tav>
                                            <p:tav tm="100000">
                                              <p:val>
                                                <p:strVal val="#ppt_x"/>
                                              </p:val>
                                            </p:tav>
                                          </p:tavLst>
                                        </p:anim>
                                        <p:anim calcmode="lin" valueType="num">
                                          <p:cBhvr>
                                            <p:cTn id="93" dur="1000" fill="hold"/>
                                            <p:tgtEl>
                                              <p:spTgt spid="45"/>
                                            </p:tgtEl>
                                            <p:attrNameLst>
                                              <p:attrName>ppt_y</p:attrName>
                                            </p:attrNameLst>
                                          </p:cBhvr>
                                          <p:tavLst>
                                            <p:tav tm="0">
                                              <p:val>
                                                <p:strVal val="#ppt_y+.1"/>
                                              </p:val>
                                            </p:tav>
                                            <p:tav tm="100000">
                                              <p:val>
                                                <p:strVal val="#ppt_y"/>
                                              </p:val>
                                            </p:tav>
                                          </p:tavLst>
                                        </p:anim>
                                      </p:childTnLst>
                                    </p:cTn>
                                  </p:par>
                                  <p:par>
                                    <p:cTn id="94" presetID="42" presetClass="entr" presetSubtype="0" fill="hold" grpId="0" nodeType="withEffect">
                                      <p:stCondLst>
                                        <p:cond delay="0"/>
                                      </p:stCondLst>
                                      <p:childTnLst>
                                        <p:set>
                                          <p:cBhvr>
                                            <p:cTn id="95" dur="1" fill="hold">
                                              <p:stCondLst>
                                                <p:cond delay="0"/>
                                              </p:stCondLst>
                                            </p:cTn>
                                            <p:tgtEl>
                                              <p:spTgt spid="46"/>
                                            </p:tgtEl>
                                            <p:attrNameLst>
                                              <p:attrName>style.visibility</p:attrName>
                                            </p:attrNameLst>
                                          </p:cBhvr>
                                          <p:to>
                                            <p:strVal val="visible"/>
                                          </p:to>
                                        </p:set>
                                        <p:animEffect transition="in" filter="fade">
                                          <p:cBhvr>
                                            <p:cTn id="96" dur="1000"/>
                                            <p:tgtEl>
                                              <p:spTgt spid="46"/>
                                            </p:tgtEl>
                                          </p:cBhvr>
                                        </p:animEffect>
                                        <p:anim calcmode="lin" valueType="num">
                                          <p:cBhvr>
                                            <p:cTn id="97" dur="1000" fill="hold"/>
                                            <p:tgtEl>
                                              <p:spTgt spid="46"/>
                                            </p:tgtEl>
                                            <p:attrNameLst>
                                              <p:attrName>ppt_x</p:attrName>
                                            </p:attrNameLst>
                                          </p:cBhvr>
                                          <p:tavLst>
                                            <p:tav tm="0">
                                              <p:val>
                                                <p:strVal val="#ppt_x"/>
                                              </p:val>
                                            </p:tav>
                                            <p:tav tm="100000">
                                              <p:val>
                                                <p:strVal val="#ppt_x"/>
                                              </p:val>
                                            </p:tav>
                                          </p:tavLst>
                                        </p:anim>
                                        <p:anim calcmode="lin" valueType="num">
                                          <p:cBhvr>
                                            <p:cTn id="98" dur="1000" fill="hold"/>
                                            <p:tgtEl>
                                              <p:spTgt spid="46"/>
                                            </p:tgtEl>
                                            <p:attrNameLst>
                                              <p:attrName>ppt_y</p:attrName>
                                            </p:attrNameLst>
                                          </p:cBhvr>
                                          <p:tavLst>
                                            <p:tav tm="0">
                                              <p:val>
                                                <p:strVal val="#ppt_y+.1"/>
                                              </p:val>
                                            </p:tav>
                                            <p:tav tm="100000">
                                              <p:val>
                                                <p:strVal val="#ppt_y"/>
                                              </p:val>
                                            </p:tav>
                                          </p:tavLst>
                                        </p:anim>
                                      </p:childTnLst>
                                    </p:cTn>
                                  </p:par>
                                  <p:par>
                                    <p:cTn id="99" presetID="42" presetClass="entr" presetSubtype="0" fill="hold" grpId="0" nodeType="withEffect">
                                      <p:stCondLst>
                                        <p:cond delay="0"/>
                                      </p:stCondLst>
                                      <p:childTnLst>
                                        <p:set>
                                          <p:cBhvr>
                                            <p:cTn id="100" dur="1" fill="hold">
                                              <p:stCondLst>
                                                <p:cond delay="0"/>
                                              </p:stCondLst>
                                            </p:cTn>
                                            <p:tgtEl>
                                              <p:spTgt spid="48"/>
                                            </p:tgtEl>
                                            <p:attrNameLst>
                                              <p:attrName>style.visibility</p:attrName>
                                            </p:attrNameLst>
                                          </p:cBhvr>
                                          <p:to>
                                            <p:strVal val="visible"/>
                                          </p:to>
                                        </p:set>
                                        <p:animEffect transition="in" filter="fade">
                                          <p:cBhvr>
                                            <p:cTn id="101" dur="1000"/>
                                            <p:tgtEl>
                                              <p:spTgt spid="48"/>
                                            </p:tgtEl>
                                          </p:cBhvr>
                                        </p:animEffect>
                                        <p:anim calcmode="lin" valueType="num">
                                          <p:cBhvr>
                                            <p:cTn id="102" dur="1000" fill="hold"/>
                                            <p:tgtEl>
                                              <p:spTgt spid="48"/>
                                            </p:tgtEl>
                                            <p:attrNameLst>
                                              <p:attrName>ppt_x</p:attrName>
                                            </p:attrNameLst>
                                          </p:cBhvr>
                                          <p:tavLst>
                                            <p:tav tm="0">
                                              <p:val>
                                                <p:strVal val="#ppt_x"/>
                                              </p:val>
                                            </p:tav>
                                            <p:tav tm="100000">
                                              <p:val>
                                                <p:strVal val="#ppt_x"/>
                                              </p:val>
                                            </p:tav>
                                          </p:tavLst>
                                        </p:anim>
                                        <p:anim calcmode="lin" valueType="num">
                                          <p:cBhvr>
                                            <p:cTn id="103" dur="1000" fill="hold"/>
                                            <p:tgtEl>
                                              <p:spTgt spid="48"/>
                                            </p:tgtEl>
                                            <p:attrNameLst>
                                              <p:attrName>ppt_y</p:attrName>
                                            </p:attrNameLst>
                                          </p:cBhvr>
                                          <p:tavLst>
                                            <p:tav tm="0">
                                              <p:val>
                                                <p:strVal val="#ppt_y+.1"/>
                                              </p:val>
                                            </p:tav>
                                            <p:tav tm="100000">
                                              <p:val>
                                                <p:strVal val="#ppt_y"/>
                                              </p:val>
                                            </p:tav>
                                          </p:tavLst>
                                        </p:anim>
                                      </p:childTnLst>
                                    </p:cTn>
                                  </p:par>
                                  <p:par>
                                    <p:cTn id="104" presetID="42" presetClass="entr" presetSubtype="0" fill="hold" grpId="0" nodeType="withEffect">
                                      <p:stCondLst>
                                        <p:cond delay="0"/>
                                      </p:stCondLst>
                                      <p:childTnLst>
                                        <p:set>
                                          <p:cBhvr>
                                            <p:cTn id="105" dur="1" fill="hold">
                                              <p:stCondLst>
                                                <p:cond delay="0"/>
                                              </p:stCondLst>
                                            </p:cTn>
                                            <p:tgtEl>
                                              <p:spTgt spid="50"/>
                                            </p:tgtEl>
                                            <p:attrNameLst>
                                              <p:attrName>style.visibility</p:attrName>
                                            </p:attrNameLst>
                                          </p:cBhvr>
                                          <p:to>
                                            <p:strVal val="visible"/>
                                          </p:to>
                                        </p:set>
                                        <p:animEffect transition="in" filter="fade">
                                          <p:cBhvr>
                                            <p:cTn id="106" dur="1000"/>
                                            <p:tgtEl>
                                              <p:spTgt spid="50"/>
                                            </p:tgtEl>
                                          </p:cBhvr>
                                        </p:animEffect>
                                        <p:anim calcmode="lin" valueType="num">
                                          <p:cBhvr>
                                            <p:cTn id="107" dur="1000" fill="hold"/>
                                            <p:tgtEl>
                                              <p:spTgt spid="50"/>
                                            </p:tgtEl>
                                            <p:attrNameLst>
                                              <p:attrName>ppt_x</p:attrName>
                                            </p:attrNameLst>
                                          </p:cBhvr>
                                          <p:tavLst>
                                            <p:tav tm="0">
                                              <p:val>
                                                <p:strVal val="#ppt_x"/>
                                              </p:val>
                                            </p:tav>
                                            <p:tav tm="100000">
                                              <p:val>
                                                <p:strVal val="#ppt_x"/>
                                              </p:val>
                                            </p:tav>
                                          </p:tavLst>
                                        </p:anim>
                                        <p:anim calcmode="lin" valueType="num">
                                          <p:cBhvr>
                                            <p:cTn id="108" dur="1000" fill="hold"/>
                                            <p:tgtEl>
                                              <p:spTgt spid="50"/>
                                            </p:tgtEl>
                                            <p:attrNameLst>
                                              <p:attrName>ppt_y</p:attrName>
                                            </p:attrNameLst>
                                          </p:cBhvr>
                                          <p:tavLst>
                                            <p:tav tm="0">
                                              <p:val>
                                                <p:strVal val="#ppt_y+.1"/>
                                              </p:val>
                                            </p:tav>
                                            <p:tav tm="100000">
                                              <p:val>
                                                <p:strVal val="#ppt_y"/>
                                              </p:val>
                                            </p:tav>
                                          </p:tavLst>
                                        </p:anim>
                                      </p:childTnLst>
                                    </p:cTn>
                                  </p:par>
                                  <p:par>
                                    <p:cTn id="109" presetID="42" presetClass="entr" presetSubtype="0" fill="hold" grpId="0" nodeType="withEffect">
                                      <p:stCondLst>
                                        <p:cond delay="0"/>
                                      </p:stCondLst>
                                      <p:childTnLst>
                                        <p:set>
                                          <p:cBhvr>
                                            <p:cTn id="110" dur="1" fill="hold">
                                              <p:stCondLst>
                                                <p:cond delay="0"/>
                                              </p:stCondLst>
                                            </p:cTn>
                                            <p:tgtEl>
                                              <p:spTgt spid="52"/>
                                            </p:tgtEl>
                                            <p:attrNameLst>
                                              <p:attrName>style.visibility</p:attrName>
                                            </p:attrNameLst>
                                          </p:cBhvr>
                                          <p:to>
                                            <p:strVal val="visible"/>
                                          </p:to>
                                        </p:set>
                                        <p:animEffect transition="in" filter="fade">
                                          <p:cBhvr>
                                            <p:cTn id="111" dur="1000"/>
                                            <p:tgtEl>
                                              <p:spTgt spid="52"/>
                                            </p:tgtEl>
                                          </p:cBhvr>
                                        </p:animEffect>
                                        <p:anim calcmode="lin" valueType="num">
                                          <p:cBhvr>
                                            <p:cTn id="112" dur="1000" fill="hold"/>
                                            <p:tgtEl>
                                              <p:spTgt spid="52"/>
                                            </p:tgtEl>
                                            <p:attrNameLst>
                                              <p:attrName>ppt_x</p:attrName>
                                            </p:attrNameLst>
                                          </p:cBhvr>
                                          <p:tavLst>
                                            <p:tav tm="0">
                                              <p:val>
                                                <p:strVal val="#ppt_x"/>
                                              </p:val>
                                            </p:tav>
                                            <p:tav tm="100000">
                                              <p:val>
                                                <p:strVal val="#ppt_x"/>
                                              </p:val>
                                            </p:tav>
                                          </p:tavLst>
                                        </p:anim>
                                        <p:anim calcmode="lin" valueType="num">
                                          <p:cBhvr>
                                            <p:cTn id="113" dur="1000" fill="hold"/>
                                            <p:tgtEl>
                                              <p:spTgt spid="52"/>
                                            </p:tgtEl>
                                            <p:attrNameLst>
                                              <p:attrName>ppt_y</p:attrName>
                                            </p:attrNameLst>
                                          </p:cBhvr>
                                          <p:tavLst>
                                            <p:tav tm="0">
                                              <p:val>
                                                <p:strVal val="#ppt_y+.1"/>
                                              </p:val>
                                            </p:tav>
                                            <p:tav tm="100000">
                                              <p:val>
                                                <p:strVal val="#ppt_y"/>
                                              </p:val>
                                            </p:tav>
                                          </p:tavLst>
                                        </p:anim>
                                      </p:childTnLst>
                                    </p:cTn>
                                  </p:par>
                                  <p:par>
                                    <p:cTn id="114" presetID="42" presetClass="entr" presetSubtype="0" fill="hold" grpId="0" nodeType="withEffect">
                                      <p:stCondLst>
                                        <p:cond delay="0"/>
                                      </p:stCondLst>
                                      <p:childTnLst>
                                        <p:set>
                                          <p:cBhvr>
                                            <p:cTn id="115" dur="1" fill="hold">
                                              <p:stCondLst>
                                                <p:cond delay="0"/>
                                              </p:stCondLst>
                                            </p:cTn>
                                            <p:tgtEl>
                                              <p:spTgt spid="54"/>
                                            </p:tgtEl>
                                            <p:attrNameLst>
                                              <p:attrName>style.visibility</p:attrName>
                                            </p:attrNameLst>
                                          </p:cBhvr>
                                          <p:to>
                                            <p:strVal val="visible"/>
                                          </p:to>
                                        </p:set>
                                        <p:animEffect transition="in" filter="fade">
                                          <p:cBhvr>
                                            <p:cTn id="116" dur="1000"/>
                                            <p:tgtEl>
                                              <p:spTgt spid="54"/>
                                            </p:tgtEl>
                                          </p:cBhvr>
                                        </p:animEffect>
                                        <p:anim calcmode="lin" valueType="num">
                                          <p:cBhvr>
                                            <p:cTn id="117" dur="1000" fill="hold"/>
                                            <p:tgtEl>
                                              <p:spTgt spid="54"/>
                                            </p:tgtEl>
                                            <p:attrNameLst>
                                              <p:attrName>ppt_x</p:attrName>
                                            </p:attrNameLst>
                                          </p:cBhvr>
                                          <p:tavLst>
                                            <p:tav tm="0">
                                              <p:val>
                                                <p:strVal val="#ppt_x"/>
                                              </p:val>
                                            </p:tav>
                                            <p:tav tm="100000">
                                              <p:val>
                                                <p:strVal val="#ppt_x"/>
                                              </p:val>
                                            </p:tav>
                                          </p:tavLst>
                                        </p:anim>
                                        <p:anim calcmode="lin" valueType="num">
                                          <p:cBhvr>
                                            <p:cTn id="118" dur="1000" fill="hold"/>
                                            <p:tgtEl>
                                              <p:spTgt spid="54"/>
                                            </p:tgtEl>
                                            <p:attrNameLst>
                                              <p:attrName>ppt_y</p:attrName>
                                            </p:attrNameLst>
                                          </p:cBhvr>
                                          <p:tavLst>
                                            <p:tav tm="0">
                                              <p:val>
                                                <p:strVal val="#ppt_y+.1"/>
                                              </p:val>
                                            </p:tav>
                                            <p:tav tm="100000">
                                              <p:val>
                                                <p:strVal val="#ppt_y"/>
                                              </p:val>
                                            </p:tav>
                                          </p:tavLst>
                                        </p:anim>
                                      </p:childTnLst>
                                    </p:cTn>
                                  </p:par>
                                  <p:par>
                                    <p:cTn id="119" presetID="42" presetClass="entr" presetSubtype="0" fill="hold" grpId="0" nodeType="withEffect">
                                      <p:stCondLst>
                                        <p:cond delay="0"/>
                                      </p:stCondLst>
                                      <p:childTnLst>
                                        <p:set>
                                          <p:cBhvr>
                                            <p:cTn id="120" dur="1" fill="hold">
                                              <p:stCondLst>
                                                <p:cond delay="0"/>
                                              </p:stCondLst>
                                            </p:cTn>
                                            <p:tgtEl>
                                              <p:spTgt spid="55"/>
                                            </p:tgtEl>
                                            <p:attrNameLst>
                                              <p:attrName>style.visibility</p:attrName>
                                            </p:attrNameLst>
                                          </p:cBhvr>
                                          <p:to>
                                            <p:strVal val="visible"/>
                                          </p:to>
                                        </p:set>
                                        <p:animEffect transition="in" filter="fade">
                                          <p:cBhvr>
                                            <p:cTn id="121" dur="1000"/>
                                            <p:tgtEl>
                                              <p:spTgt spid="55"/>
                                            </p:tgtEl>
                                          </p:cBhvr>
                                        </p:animEffect>
                                        <p:anim calcmode="lin" valueType="num">
                                          <p:cBhvr>
                                            <p:cTn id="122" dur="1000" fill="hold"/>
                                            <p:tgtEl>
                                              <p:spTgt spid="55"/>
                                            </p:tgtEl>
                                            <p:attrNameLst>
                                              <p:attrName>ppt_x</p:attrName>
                                            </p:attrNameLst>
                                          </p:cBhvr>
                                          <p:tavLst>
                                            <p:tav tm="0">
                                              <p:val>
                                                <p:strVal val="#ppt_x"/>
                                              </p:val>
                                            </p:tav>
                                            <p:tav tm="100000">
                                              <p:val>
                                                <p:strVal val="#ppt_x"/>
                                              </p:val>
                                            </p:tav>
                                          </p:tavLst>
                                        </p:anim>
                                        <p:anim calcmode="lin" valueType="num">
                                          <p:cBhvr>
                                            <p:cTn id="123" dur="1000" fill="hold"/>
                                            <p:tgtEl>
                                              <p:spTgt spid="55"/>
                                            </p:tgtEl>
                                            <p:attrNameLst>
                                              <p:attrName>ppt_y</p:attrName>
                                            </p:attrNameLst>
                                          </p:cBhvr>
                                          <p:tavLst>
                                            <p:tav tm="0">
                                              <p:val>
                                                <p:strVal val="#ppt_y+.1"/>
                                              </p:val>
                                            </p:tav>
                                            <p:tav tm="100000">
                                              <p:val>
                                                <p:strVal val="#ppt_y"/>
                                              </p:val>
                                            </p:tav>
                                          </p:tavLst>
                                        </p:anim>
                                      </p:childTnLst>
                                    </p:cTn>
                                  </p:par>
                                  <p:par>
                                    <p:cTn id="124" presetID="42" presetClass="entr" presetSubtype="0" fill="hold" grpId="0" nodeType="withEffect">
                                      <p:stCondLst>
                                        <p:cond delay="0"/>
                                      </p:stCondLst>
                                      <p:childTnLst>
                                        <p:set>
                                          <p:cBhvr>
                                            <p:cTn id="125" dur="1" fill="hold">
                                              <p:stCondLst>
                                                <p:cond delay="0"/>
                                              </p:stCondLst>
                                            </p:cTn>
                                            <p:tgtEl>
                                              <p:spTgt spid="56"/>
                                            </p:tgtEl>
                                            <p:attrNameLst>
                                              <p:attrName>style.visibility</p:attrName>
                                            </p:attrNameLst>
                                          </p:cBhvr>
                                          <p:to>
                                            <p:strVal val="visible"/>
                                          </p:to>
                                        </p:set>
                                        <p:animEffect transition="in" filter="fade">
                                          <p:cBhvr>
                                            <p:cTn id="126" dur="1000"/>
                                            <p:tgtEl>
                                              <p:spTgt spid="56"/>
                                            </p:tgtEl>
                                          </p:cBhvr>
                                        </p:animEffect>
                                        <p:anim calcmode="lin" valueType="num">
                                          <p:cBhvr>
                                            <p:cTn id="127" dur="1000" fill="hold"/>
                                            <p:tgtEl>
                                              <p:spTgt spid="56"/>
                                            </p:tgtEl>
                                            <p:attrNameLst>
                                              <p:attrName>ppt_x</p:attrName>
                                            </p:attrNameLst>
                                          </p:cBhvr>
                                          <p:tavLst>
                                            <p:tav tm="0">
                                              <p:val>
                                                <p:strVal val="#ppt_x"/>
                                              </p:val>
                                            </p:tav>
                                            <p:tav tm="100000">
                                              <p:val>
                                                <p:strVal val="#ppt_x"/>
                                              </p:val>
                                            </p:tav>
                                          </p:tavLst>
                                        </p:anim>
                                        <p:anim calcmode="lin" valueType="num">
                                          <p:cBhvr>
                                            <p:cTn id="128" dur="1000" fill="hold"/>
                                            <p:tgtEl>
                                              <p:spTgt spid="56"/>
                                            </p:tgtEl>
                                            <p:attrNameLst>
                                              <p:attrName>ppt_y</p:attrName>
                                            </p:attrNameLst>
                                          </p:cBhvr>
                                          <p:tavLst>
                                            <p:tav tm="0">
                                              <p:val>
                                                <p:strVal val="#ppt_y+.1"/>
                                              </p:val>
                                            </p:tav>
                                            <p:tav tm="100000">
                                              <p:val>
                                                <p:strVal val="#ppt_y"/>
                                              </p:val>
                                            </p:tav>
                                          </p:tavLst>
                                        </p:anim>
                                      </p:childTnLst>
                                    </p:cTn>
                                  </p:par>
                                  <p:par>
                                    <p:cTn id="129" presetID="42" presetClass="entr" presetSubtype="0" fill="hold" grpId="0" nodeType="withEffect">
                                      <p:stCondLst>
                                        <p:cond delay="0"/>
                                      </p:stCondLst>
                                      <p:childTnLst>
                                        <p:set>
                                          <p:cBhvr>
                                            <p:cTn id="130" dur="1" fill="hold">
                                              <p:stCondLst>
                                                <p:cond delay="0"/>
                                              </p:stCondLst>
                                            </p:cTn>
                                            <p:tgtEl>
                                              <p:spTgt spid="61"/>
                                            </p:tgtEl>
                                            <p:attrNameLst>
                                              <p:attrName>style.visibility</p:attrName>
                                            </p:attrNameLst>
                                          </p:cBhvr>
                                          <p:to>
                                            <p:strVal val="visible"/>
                                          </p:to>
                                        </p:set>
                                        <p:animEffect transition="in" filter="fade">
                                          <p:cBhvr>
                                            <p:cTn id="131" dur="1000"/>
                                            <p:tgtEl>
                                              <p:spTgt spid="61"/>
                                            </p:tgtEl>
                                          </p:cBhvr>
                                        </p:animEffect>
                                        <p:anim calcmode="lin" valueType="num">
                                          <p:cBhvr>
                                            <p:cTn id="132" dur="1000" fill="hold"/>
                                            <p:tgtEl>
                                              <p:spTgt spid="61"/>
                                            </p:tgtEl>
                                            <p:attrNameLst>
                                              <p:attrName>ppt_x</p:attrName>
                                            </p:attrNameLst>
                                          </p:cBhvr>
                                          <p:tavLst>
                                            <p:tav tm="0">
                                              <p:val>
                                                <p:strVal val="#ppt_x"/>
                                              </p:val>
                                            </p:tav>
                                            <p:tav tm="100000">
                                              <p:val>
                                                <p:strVal val="#ppt_x"/>
                                              </p:val>
                                            </p:tav>
                                          </p:tavLst>
                                        </p:anim>
                                        <p:anim calcmode="lin" valueType="num">
                                          <p:cBhvr>
                                            <p:cTn id="133" dur="1000" fill="hold"/>
                                            <p:tgtEl>
                                              <p:spTgt spid="61"/>
                                            </p:tgtEl>
                                            <p:attrNameLst>
                                              <p:attrName>ppt_y</p:attrName>
                                            </p:attrNameLst>
                                          </p:cBhvr>
                                          <p:tavLst>
                                            <p:tav tm="0">
                                              <p:val>
                                                <p:strVal val="#ppt_y+.1"/>
                                              </p:val>
                                            </p:tav>
                                            <p:tav tm="100000">
                                              <p:val>
                                                <p:strVal val="#ppt_y"/>
                                              </p:val>
                                            </p:tav>
                                          </p:tavLst>
                                        </p:anim>
                                      </p:childTnLst>
                                    </p:cTn>
                                  </p:par>
                                  <p:par>
                                    <p:cTn id="134" presetID="42" presetClass="entr" presetSubtype="0" fill="hold" grpId="0" nodeType="withEffect">
                                      <p:stCondLst>
                                        <p:cond delay="0"/>
                                      </p:stCondLst>
                                      <p:childTnLst>
                                        <p:set>
                                          <p:cBhvr>
                                            <p:cTn id="135" dur="1" fill="hold">
                                              <p:stCondLst>
                                                <p:cond delay="0"/>
                                              </p:stCondLst>
                                            </p:cTn>
                                            <p:tgtEl>
                                              <p:spTgt spid="66"/>
                                            </p:tgtEl>
                                            <p:attrNameLst>
                                              <p:attrName>style.visibility</p:attrName>
                                            </p:attrNameLst>
                                          </p:cBhvr>
                                          <p:to>
                                            <p:strVal val="visible"/>
                                          </p:to>
                                        </p:set>
                                        <p:animEffect transition="in" filter="fade">
                                          <p:cBhvr>
                                            <p:cTn id="136" dur="1000"/>
                                            <p:tgtEl>
                                              <p:spTgt spid="66"/>
                                            </p:tgtEl>
                                          </p:cBhvr>
                                        </p:animEffect>
                                        <p:anim calcmode="lin" valueType="num">
                                          <p:cBhvr>
                                            <p:cTn id="137" dur="1000" fill="hold"/>
                                            <p:tgtEl>
                                              <p:spTgt spid="66"/>
                                            </p:tgtEl>
                                            <p:attrNameLst>
                                              <p:attrName>ppt_x</p:attrName>
                                            </p:attrNameLst>
                                          </p:cBhvr>
                                          <p:tavLst>
                                            <p:tav tm="0">
                                              <p:val>
                                                <p:strVal val="#ppt_x"/>
                                              </p:val>
                                            </p:tav>
                                            <p:tav tm="100000">
                                              <p:val>
                                                <p:strVal val="#ppt_x"/>
                                              </p:val>
                                            </p:tav>
                                          </p:tavLst>
                                        </p:anim>
                                        <p:anim calcmode="lin" valueType="num">
                                          <p:cBhvr>
                                            <p:cTn id="138" dur="1000" fill="hold"/>
                                            <p:tgtEl>
                                              <p:spTgt spid="6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6" grpId="0" animBg="1"/>
          <p:bldP spid="27" grpId="0" animBg="1"/>
          <p:bldP spid="29" grpId="0" animBg="1"/>
          <p:bldP spid="40" grpId="0" animBg="1"/>
          <p:bldP spid="41" grpId="0" animBg="1"/>
          <p:bldP spid="42" grpId="0"/>
          <p:bldP spid="43" grpId="0"/>
          <p:bldP spid="44" grpId="0"/>
          <p:bldP spid="45" grpId="0"/>
          <p:bldP spid="46" grpId="0"/>
          <p:bldP spid="48" grpId="0"/>
          <p:bldP spid="50" grpId="0"/>
          <p:bldP spid="52" grpId="0"/>
          <p:bldP spid="54" grpId="0" animBg="1"/>
          <p:bldP spid="55" grpId="0"/>
          <p:bldP spid="56" grpId="0"/>
          <p:bldP spid="61" grpId="0"/>
          <p:bldP spid="66" grpId="0"/>
          <p:bldP spid="96" grpId="0" animBg="1"/>
          <p:bldP spid="129" grpId="0"/>
        </p:bldLst>
      </p:timing>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hape 2022"/>
          <p:cNvSpPr txBox="1"/>
          <p:nvPr/>
        </p:nvSpPr>
        <p:spPr>
          <a:xfrm rot="10800000" flipV="1">
            <a:off x="772973" y="998194"/>
            <a:ext cx="5311194" cy="400110"/>
          </a:xfrm>
          <a:prstGeom prst="rect">
            <a:avLst/>
          </a:prstGeom>
          <a:noFill/>
        </p:spPr>
        <p:txBody>
          <a:bodyPr wrap="square" rtlCol="0">
            <a:spAutoFit/>
          </a:bodyPr>
          <a:lstStyle>
            <a:defPPr>
              <a:defRPr lang="zh-CN"/>
            </a:defPPr>
            <a:lvl1pPr marL="0" marR="0" lvl="0" indent="0" algn="ctr" defTabSz="914400" eaLnBrk="1" fontAlgn="auto" latinLnBrk="0" hangingPunct="1">
              <a:lnSpc>
                <a:spcPct val="100000"/>
              </a:lnSpc>
              <a:spcBef>
                <a:spcPts val="0"/>
              </a:spcBef>
              <a:spcAft>
                <a:spcPts val="0"/>
              </a:spcAft>
              <a:buClrTx/>
              <a:buSzTx/>
              <a:buFontTx/>
              <a:buNone/>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cs typeface="+mn-cs"/>
                <a:sym typeface="Bebas Neue"/>
              </a:defRPr>
            </a:lvl2pPr>
            <a:lvl3pPr defTabSz="609600">
              <a:defRPr sz="2665">
                <a:solidFill>
                  <a:srgbClr val="3A5063"/>
                </a:solidFill>
                <a:uFill>
                  <a:solidFill>
                    <a:srgbClr val="3A5063"/>
                  </a:solidFill>
                </a:uFill>
                <a:latin typeface="+mn-lt"/>
                <a:ea typeface="+mn-ea"/>
                <a:cs typeface="+mn-cs"/>
                <a:sym typeface="Bebas Neue"/>
              </a:defRPr>
            </a:lvl3pPr>
            <a:lvl4pPr defTabSz="609600">
              <a:defRPr sz="2665">
                <a:solidFill>
                  <a:srgbClr val="3A5063"/>
                </a:solidFill>
                <a:uFill>
                  <a:solidFill>
                    <a:srgbClr val="3A5063"/>
                  </a:solidFill>
                </a:uFill>
                <a:latin typeface="+mn-lt"/>
                <a:ea typeface="+mn-ea"/>
                <a:cs typeface="+mn-cs"/>
                <a:sym typeface="Bebas Neue"/>
              </a:defRPr>
            </a:lvl4pPr>
            <a:lvl5pPr defTabSz="609600">
              <a:defRPr sz="2665">
                <a:solidFill>
                  <a:srgbClr val="3A5063"/>
                </a:solidFill>
                <a:uFill>
                  <a:solidFill>
                    <a:srgbClr val="3A5063"/>
                  </a:solidFill>
                </a:uFill>
                <a:latin typeface="+mn-lt"/>
                <a:ea typeface="+mn-ea"/>
                <a:cs typeface="+mn-cs"/>
                <a:sym typeface="Bebas Neue"/>
              </a:defRPr>
            </a:lvl5pPr>
            <a:lvl6pPr defTabSz="609600">
              <a:defRPr sz="2665">
                <a:solidFill>
                  <a:srgbClr val="3A5063"/>
                </a:solidFill>
                <a:uFill>
                  <a:solidFill>
                    <a:srgbClr val="3A5063"/>
                  </a:solidFill>
                </a:uFill>
                <a:latin typeface="+mn-lt"/>
                <a:ea typeface="+mn-ea"/>
                <a:cs typeface="+mn-cs"/>
                <a:sym typeface="Bebas Neue"/>
              </a:defRPr>
            </a:lvl6pPr>
            <a:lvl7pPr defTabSz="609600">
              <a:defRPr sz="2665">
                <a:solidFill>
                  <a:srgbClr val="3A5063"/>
                </a:solidFill>
                <a:uFill>
                  <a:solidFill>
                    <a:srgbClr val="3A5063"/>
                  </a:solidFill>
                </a:uFill>
                <a:latin typeface="+mn-lt"/>
                <a:ea typeface="+mn-ea"/>
                <a:cs typeface="+mn-cs"/>
                <a:sym typeface="Bebas Neue"/>
              </a:defRPr>
            </a:lvl7pPr>
            <a:lvl8pPr defTabSz="609600">
              <a:defRPr sz="2665">
                <a:solidFill>
                  <a:srgbClr val="3A5063"/>
                </a:solidFill>
                <a:uFill>
                  <a:solidFill>
                    <a:srgbClr val="3A5063"/>
                  </a:solidFill>
                </a:uFill>
                <a:latin typeface="+mn-lt"/>
                <a:ea typeface="+mn-ea"/>
                <a:cs typeface="+mn-cs"/>
                <a:sym typeface="Bebas Neue"/>
              </a:defRPr>
            </a:lvl8pPr>
            <a:lvl9pPr defTabSz="609600">
              <a:defRPr sz="2665">
                <a:solidFill>
                  <a:srgbClr val="3A5063"/>
                </a:solidFill>
                <a:uFill>
                  <a:solidFill>
                    <a:srgbClr val="3A5063"/>
                  </a:solidFill>
                </a:uFill>
                <a:latin typeface="+mn-lt"/>
                <a:ea typeface="+mn-ea"/>
                <a:cs typeface="+mn-cs"/>
                <a:sym typeface="Bebas Neue"/>
              </a:defRPr>
            </a:lvl9pPr>
          </a:lstStyle>
          <a:p>
            <a:pPr algn="l"/>
            <a:r>
              <a:rPr lang="zh-CN" altLang="en-US" dirty="0"/>
              <a:t>一、课程目标符合新时代人才培养要求 </a:t>
            </a:r>
            <a:r>
              <a:rPr lang="en-US" altLang="zh-CN" dirty="0"/>
              <a:t>15</a:t>
            </a:r>
            <a:r>
              <a:rPr lang="zh-CN" altLang="en-US" dirty="0"/>
              <a:t>分</a:t>
            </a:r>
            <a:endParaRPr lang="zh-CN" altLang="en-US" dirty="0"/>
          </a:p>
        </p:txBody>
      </p:sp>
      <p:sp>
        <p:nvSpPr>
          <p:cNvPr id="57" name="矩形 4"/>
          <p:cNvSpPr/>
          <p:nvPr/>
        </p:nvSpPr>
        <p:spPr>
          <a:xfrm>
            <a:off x="1202120" y="2573951"/>
            <a:ext cx="2071356" cy="1942015"/>
          </a:xfrm>
          <a:custGeom>
            <a:avLst/>
            <a:gdLst/>
            <a:ahLst/>
            <a:cxnLst/>
            <a:rect l="l" t="t" r="r" b="b"/>
            <a:pathLst>
              <a:path w="2372187" h="2304256">
                <a:moveTo>
                  <a:pt x="0" y="0"/>
                </a:moveTo>
                <a:lnTo>
                  <a:pt x="2372187" y="0"/>
                </a:lnTo>
                <a:cubicBezTo>
                  <a:pt x="2219574" y="282921"/>
                  <a:pt x="2124178" y="694319"/>
                  <a:pt x="2124178" y="1152128"/>
                </a:cubicBezTo>
                <a:cubicBezTo>
                  <a:pt x="2124178" y="1609938"/>
                  <a:pt x="2219574" y="2021335"/>
                  <a:pt x="2372187" y="2304256"/>
                </a:cubicBezTo>
                <a:lnTo>
                  <a:pt x="0" y="2304256"/>
                </a:lnTo>
                <a:lnTo>
                  <a:pt x="0" y="2302068"/>
                </a:lnTo>
                <a:cubicBezTo>
                  <a:pt x="151946" y="2019224"/>
                  <a:pt x="246853" y="1608763"/>
                  <a:pt x="246853" y="1152128"/>
                </a:cubicBezTo>
                <a:cubicBezTo>
                  <a:pt x="246853" y="695493"/>
                  <a:pt x="151946" y="285033"/>
                  <a:pt x="0" y="2188"/>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58" name="梯形 5"/>
          <p:cNvSpPr/>
          <p:nvPr/>
        </p:nvSpPr>
        <p:spPr>
          <a:xfrm flipV="1">
            <a:off x="1521214" y="2207918"/>
            <a:ext cx="1456015" cy="652696"/>
          </a:xfrm>
          <a:custGeom>
            <a:avLst/>
            <a:gdLst/>
            <a:ahLst/>
            <a:cxnLst/>
            <a:rect l="l" t="t" r="r" b="b"/>
            <a:pathLst>
              <a:path w="2088232" h="936104">
                <a:moveTo>
                  <a:pt x="0" y="936104"/>
                </a:moveTo>
                <a:lnTo>
                  <a:pt x="2088232" y="936104"/>
                </a:lnTo>
                <a:lnTo>
                  <a:pt x="1806069" y="121639"/>
                </a:lnTo>
                <a:cubicBezTo>
                  <a:pt x="1592213" y="43072"/>
                  <a:pt x="1353842" y="0"/>
                  <a:pt x="1102692" y="0"/>
                </a:cubicBezTo>
                <a:cubicBezTo>
                  <a:pt x="796970" y="0"/>
                  <a:pt x="510183" y="63824"/>
                  <a:pt x="263143" y="176543"/>
                </a:cubicBezTo>
                <a:close/>
              </a:path>
            </a:pathLst>
          </a:custGeom>
          <a:solidFill>
            <a:schemeClr val="tx1">
              <a:lumMod val="65000"/>
              <a:lumOff val="35000"/>
            </a:schemeClr>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59" name="矩形 4"/>
          <p:cNvSpPr/>
          <p:nvPr/>
        </p:nvSpPr>
        <p:spPr>
          <a:xfrm>
            <a:off x="3503470" y="2573951"/>
            <a:ext cx="2071356" cy="1942015"/>
          </a:xfrm>
          <a:custGeom>
            <a:avLst/>
            <a:gdLst/>
            <a:ahLst/>
            <a:cxnLst/>
            <a:rect l="l" t="t" r="r" b="b"/>
            <a:pathLst>
              <a:path w="2372187" h="2304256">
                <a:moveTo>
                  <a:pt x="0" y="0"/>
                </a:moveTo>
                <a:lnTo>
                  <a:pt x="2372187" y="0"/>
                </a:lnTo>
                <a:cubicBezTo>
                  <a:pt x="2219574" y="282921"/>
                  <a:pt x="2124178" y="694319"/>
                  <a:pt x="2124178" y="1152128"/>
                </a:cubicBezTo>
                <a:cubicBezTo>
                  <a:pt x="2124178" y="1609938"/>
                  <a:pt x="2219574" y="2021335"/>
                  <a:pt x="2372187" y="2304256"/>
                </a:cubicBezTo>
                <a:lnTo>
                  <a:pt x="0" y="2304256"/>
                </a:lnTo>
                <a:lnTo>
                  <a:pt x="0" y="2302068"/>
                </a:lnTo>
                <a:cubicBezTo>
                  <a:pt x="151946" y="2019224"/>
                  <a:pt x="246853" y="1608763"/>
                  <a:pt x="246853" y="1152128"/>
                </a:cubicBezTo>
                <a:cubicBezTo>
                  <a:pt x="246853" y="695493"/>
                  <a:pt x="151946" y="285033"/>
                  <a:pt x="0" y="2188"/>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60" name="梯形 5"/>
          <p:cNvSpPr/>
          <p:nvPr/>
        </p:nvSpPr>
        <p:spPr>
          <a:xfrm flipV="1">
            <a:off x="3822565" y="2207918"/>
            <a:ext cx="1456015" cy="652696"/>
          </a:xfrm>
          <a:custGeom>
            <a:avLst/>
            <a:gdLst/>
            <a:ahLst/>
            <a:cxnLst/>
            <a:rect l="l" t="t" r="r" b="b"/>
            <a:pathLst>
              <a:path w="2088232" h="936104">
                <a:moveTo>
                  <a:pt x="0" y="936104"/>
                </a:moveTo>
                <a:lnTo>
                  <a:pt x="2088232" y="936104"/>
                </a:lnTo>
                <a:lnTo>
                  <a:pt x="1806069" y="121639"/>
                </a:lnTo>
                <a:cubicBezTo>
                  <a:pt x="1592213" y="43072"/>
                  <a:pt x="1353842" y="0"/>
                  <a:pt x="1102692" y="0"/>
                </a:cubicBezTo>
                <a:cubicBezTo>
                  <a:pt x="796970" y="0"/>
                  <a:pt x="510183" y="63824"/>
                  <a:pt x="263143" y="176543"/>
                </a:cubicBezTo>
                <a:close/>
              </a:path>
            </a:pathLst>
          </a:custGeom>
          <a:solidFill>
            <a:schemeClr val="tx1">
              <a:lumMod val="65000"/>
              <a:lumOff val="35000"/>
            </a:schemeClr>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61" name="矩形 4"/>
          <p:cNvSpPr/>
          <p:nvPr/>
        </p:nvSpPr>
        <p:spPr>
          <a:xfrm>
            <a:off x="5804821" y="2573951"/>
            <a:ext cx="2071356" cy="1942015"/>
          </a:xfrm>
          <a:custGeom>
            <a:avLst/>
            <a:gdLst/>
            <a:ahLst/>
            <a:cxnLst/>
            <a:rect l="l" t="t" r="r" b="b"/>
            <a:pathLst>
              <a:path w="2372187" h="2304256">
                <a:moveTo>
                  <a:pt x="0" y="0"/>
                </a:moveTo>
                <a:lnTo>
                  <a:pt x="2372187" y="0"/>
                </a:lnTo>
                <a:cubicBezTo>
                  <a:pt x="2219574" y="282921"/>
                  <a:pt x="2124178" y="694319"/>
                  <a:pt x="2124178" y="1152128"/>
                </a:cubicBezTo>
                <a:cubicBezTo>
                  <a:pt x="2124178" y="1609938"/>
                  <a:pt x="2219574" y="2021335"/>
                  <a:pt x="2372187" y="2304256"/>
                </a:cubicBezTo>
                <a:lnTo>
                  <a:pt x="0" y="2304256"/>
                </a:lnTo>
                <a:lnTo>
                  <a:pt x="0" y="2302068"/>
                </a:lnTo>
                <a:cubicBezTo>
                  <a:pt x="151946" y="2019224"/>
                  <a:pt x="246853" y="1608763"/>
                  <a:pt x="246853" y="1152128"/>
                </a:cubicBezTo>
                <a:cubicBezTo>
                  <a:pt x="246853" y="695493"/>
                  <a:pt x="151946" y="285033"/>
                  <a:pt x="0" y="2188"/>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63" name="梯形 5"/>
          <p:cNvSpPr/>
          <p:nvPr/>
        </p:nvSpPr>
        <p:spPr>
          <a:xfrm flipV="1">
            <a:off x="6123915" y="2207918"/>
            <a:ext cx="1456015" cy="652696"/>
          </a:xfrm>
          <a:custGeom>
            <a:avLst/>
            <a:gdLst/>
            <a:ahLst/>
            <a:cxnLst/>
            <a:rect l="l" t="t" r="r" b="b"/>
            <a:pathLst>
              <a:path w="2088232" h="936104">
                <a:moveTo>
                  <a:pt x="0" y="936104"/>
                </a:moveTo>
                <a:lnTo>
                  <a:pt x="2088232" y="936104"/>
                </a:lnTo>
                <a:lnTo>
                  <a:pt x="1806069" y="121639"/>
                </a:lnTo>
                <a:cubicBezTo>
                  <a:pt x="1592213" y="43072"/>
                  <a:pt x="1353842" y="0"/>
                  <a:pt x="1102692" y="0"/>
                </a:cubicBezTo>
                <a:cubicBezTo>
                  <a:pt x="796970" y="0"/>
                  <a:pt x="510183" y="63824"/>
                  <a:pt x="263143" y="176543"/>
                </a:cubicBezTo>
                <a:close/>
              </a:path>
            </a:pathLst>
          </a:custGeom>
          <a:solidFill>
            <a:schemeClr val="tx1">
              <a:lumMod val="65000"/>
              <a:lumOff val="35000"/>
            </a:schemeClr>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64" name="TextBox 33"/>
          <p:cNvSpPr txBox="1"/>
          <p:nvPr/>
        </p:nvSpPr>
        <p:spPr>
          <a:xfrm>
            <a:off x="1751982" y="2272655"/>
            <a:ext cx="999855" cy="342786"/>
          </a:xfrm>
          <a:prstGeom prst="rect">
            <a:avLst/>
          </a:prstGeom>
          <a:noFill/>
        </p:spPr>
        <p:txBody>
          <a:bodyPr wrap="square" rtlCol="0">
            <a:spAutoFit/>
          </a:bodyPr>
          <a:lstStyle/>
          <a:p>
            <a:pPr algn="ctr">
              <a:lnSpc>
                <a:spcPct val="130000"/>
              </a:lnSpc>
              <a:defRPr/>
            </a:pPr>
            <a:r>
              <a:rPr lang="en-US" altLang="zh-CN" sz="1395" b="1" kern="0" dirty="0">
                <a:solidFill>
                  <a:sysClr val="window" lastClr="FFFFFF"/>
                </a:solidFill>
                <a:cs typeface="+mn-ea"/>
                <a:sym typeface="+mn-lt"/>
              </a:rPr>
              <a:t>1-1</a:t>
            </a:r>
            <a:r>
              <a:rPr lang="zh-CN" altLang="en-US" sz="1395" b="1" kern="0" dirty="0">
                <a:solidFill>
                  <a:sysClr val="window" lastClr="FFFFFF"/>
                </a:solidFill>
                <a:cs typeface="+mn-ea"/>
                <a:sym typeface="+mn-lt"/>
              </a:rPr>
              <a:t>（</a:t>
            </a:r>
            <a:r>
              <a:rPr lang="en-US" altLang="zh-CN" sz="1395" b="1" kern="0" dirty="0">
                <a:solidFill>
                  <a:sysClr val="window" lastClr="FFFFFF"/>
                </a:solidFill>
                <a:cs typeface="+mn-ea"/>
                <a:sym typeface="+mn-lt"/>
              </a:rPr>
              <a:t>5</a:t>
            </a:r>
            <a:r>
              <a:rPr lang="zh-CN" altLang="en-US" sz="1395" b="1" kern="0" dirty="0">
                <a:solidFill>
                  <a:sysClr val="window" lastClr="FFFFFF"/>
                </a:solidFill>
                <a:cs typeface="+mn-ea"/>
                <a:sym typeface="+mn-lt"/>
              </a:rPr>
              <a:t>分）</a:t>
            </a:r>
            <a:endParaRPr lang="en-US" altLang="zh-CN" sz="1395" b="1" kern="0" dirty="0">
              <a:solidFill>
                <a:sysClr val="window" lastClr="FFFFFF"/>
              </a:solidFill>
              <a:cs typeface="+mn-ea"/>
              <a:sym typeface="+mn-lt"/>
            </a:endParaRPr>
          </a:p>
        </p:txBody>
      </p:sp>
      <p:sp>
        <p:nvSpPr>
          <p:cNvPr id="66" name="TextBox 34"/>
          <p:cNvSpPr txBox="1"/>
          <p:nvPr/>
        </p:nvSpPr>
        <p:spPr>
          <a:xfrm>
            <a:off x="4061046" y="2272654"/>
            <a:ext cx="999855" cy="342786"/>
          </a:xfrm>
          <a:prstGeom prst="rect">
            <a:avLst/>
          </a:prstGeom>
          <a:noFill/>
        </p:spPr>
        <p:txBody>
          <a:bodyPr wrap="square" rtlCol="0">
            <a:spAutoFit/>
          </a:bodyPr>
          <a:lstStyle/>
          <a:p>
            <a:pPr algn="ctr">
              <a:lnSpc>
                <a:spcPct val="130000"/>
              </a:lnSpc>
              <a:defRPr/>
            </a:pPr>
            <a:r>
              <a:rPr lang="en-US" altLang="zh-CN" sz="1395" b="1" kern="0" dirty="0">
                <a:solidFill>
                  <a:sysClr val="window" lastClr="FFFFFF"/>
                </a:solidFill>
                <a:cs typeface="+mn-ea"/>
                <a:sym typeface="+mn-lt"/>
              </a:rPr>
              <a:t>1-2</a:t>
            </a:r>
            <a:r>
              <a:rPr lang="zh-CN" altLang="en-US" sz="1395" b="1" kern="0" dirty="0">
                <a:solidFill>
                  <a:sysClr val="window" lastClr="FFFFFF"/>
                </a:solidFill>
                <a:cs typeface="+mn-ea"/>
                <a:sym typeface="+mn-lt"/>
              </a:rPr>
              <a:t> （</a:t>
            </a:r>
            <a:r>
              <a:rPr lang="en-US" altLang="zh-CN" sz="1395" b="1" kern="0" dirty="0">
                <a:solidFill>
                  <a:sysClr val="window" lastClr="FFFFFF"/>
                </a:solidFill>
                <a:cs typeface="+mn-ea"/>
                <a:sym typeface="+mn-lt"/>
              </a:rPr>
              <a:t>5</a:t>
            </a:r>
            <a:r>
              <a:rPr lang="zh-CN" altLang="en-US" sz="1395" b="1" kern="0" dirty="0">
                <a:solidFill>
                  <a:sysClr val="window" lastClr="FFFFFF"/>
                </a:solidFill>
                <a:cs typeface="+mn-ea"/>
                <a:sym typeface="+mn-lt"/>
              </a:rPr>
              <a:t>分）</a:t>
            </a:r>
            <a:endParaRPr lang="en-US" altLang="zh-CN" sz="1395" b="1" kern="0" dirty="0">
              <a:solidFill>
                <a:sysClr val="window" lastClr="FFFFFF"/>
              </a:solidFill>
              <a:cs typeface="+mn-ea"/>
              <a:sym typeface="+mn-lt"/>
            </a:endParaRPr>
          </a:p>
        </p:txBody>
      </p:sp>
      <p:sp>
        <p:nvSpPr>
          <p:cNvPr id="69" name="TextBox 35"/>
          <p:cNvSpPr txBox="1"/>
          <p:nvPr/>
        </p:nvSpPr>
        <p:spPr>
          <a:xfrm>
            <a:off x="6351996" y="2272655"/>
            <a:ext cx="999855" cy="342786"/>
          </a:xfrm>
          <a:prstGeom prst="rect">
            <a:avLst/>
          </a:prstGeom>
          <a:noFill/>
        </p:spPr>
        <p:txBody>
          <a:bodyPr wrap="square" rtlCol="0">
            <a:spAutoFit/>
          </a:bodyPr>
          <a:lstStyle/>
          <a:p>
            <a:pPr algn="ctr">
              <a:lnSpc>
                <a:spcPct val="130000"/>
              </a:lnSpc>
              <a:defRPr/>
            </a:pPr>
            <a:r>
              <a:rPr lang="en-US" altLang="zh-CN" sz="1395" b="1" kern="0" dirty="0">
                <a:solidFill>
                  <a:sysClr val="window" lastClr="FFFFFF"/>
                </a:solidFill>
                <a:cs typeface="+mn-ea"/>
                <a:sym typeface="+mn-lt"/>
              </a:rPr>
              <a:t>1-3</a:t>
            </a:r>
            <a:r>
              <a:rPr lang="zh-CN" altLang="en-US" sz="1395" b="1" kern="0" dirty="0">
                <a:solidFill>
                  <a:sysClr val="window" lastClr="FFFFFF"/>
                </a:solidFill>
                <a:cs typeface="+mn-ea"/>
                <a:sym typeface="+mn-lt"/>
              </a:rPr>
              <a:t> （</a:t>
            </a:r>
            <a:r>
              <a:rPr lang="en-US" altLang="zh-CN" sz="1395" b="1" kern="0" dirty="0">
                <a:solidFill>
                  <a:sysClr val="window" lastClr="FFFFFF"/>
                </a:solidFill>
                <a:cs typeface="+mn-ea"/>
                <a:sym typeface="+mn-lt"/>
              </a:rPr>
              <a:t>5</a:t>
            </a:r>
            <a:r>
              <a:rPr lang="zh-CN" altLang="en-US" sz="1395" b="1" kern="0" dirty="0">
                <a:solidFill>
                  <a:sysClr val="window" lastClr="FFFFFF"/>
                </a:solidFill>
                <a:cs typeface="+mn-ea"/>
                <a:sym typeface="+mn-lt"/>
              </a:rPr>
              <a:t>分）</a:t>
            </a:r>
            <a:endParaRPr lang="en-US" altLang="zh-CN" sz="1395" b="1" kern="0" dirty="0">
              <a:solidFill>
                <a:sysClr val="window" lastClr="FFFFFF"/>
              </a:solidFill>
              <a:cs typeface="+mn-ea"/>
              <a:sym typeface="+mn-lt"/>
            </a:endParaRPr>
          </a:p>
        </p:txBody>
      </p:sp>
      <p:sp>
        <p:nvSpPr>
          <p:cNvPr id="73" name="TextBox 36"/>
          <p:cNvSpPr txBox="1"/>
          <p:nvPr/>
        </p:nvSpPr>
        <p:spPr>
          <a:xfrm>
            <a:off x="1525042" y="2913106"/>
            <a:ext cx="1456015" cy="738792"/>
          </a:xfrm>
          <a:prstGeom prst="rect">
            <a:avLst/>
          </a:prstGeom>
          <a:noFill/>
        </p:spPr>
        <p:txBody>
          <a:bodyPr wrap="square" rtlCol="0">
            <a:spAutoFit/>
          </a:bodyPr>
          <a:lstStyle/>
          <a:p>
            <a:pPr>
              <a:lnSpc>
                <a:spcPct val="130000"/>
              </a:lnSpc>
              <a:defRPr/>
            </a:pPr>
            <a:r>
              <a:rPr lang="zh-CN" altLang="en-US" sz="1115" kern="0" dirty="0">
                <a:solidFill>
                  <a:sysClr val="window" lastClr="FFFFFF"/>
                </a:solidFill>
                <a:cs typeface="+mn-ea"/>
              </a:rPr>
              <a:t>符合学校办学定位和人才培养目标，坚持立德树人。</a:t>
            </a:r>
            <a:endParaRPr lang="en-US" altLang="zh-CN" sz="1115" kern="0" dirty="0">
              <a:solidFill>
                <a:sysClr val="window" lastClr="FFFFFF"/>
              </a:solidFill>
              <a:cs typeface="+mn-ea"/>
              <a:sym typeface="+mn-lt"/>
            </a:endParaRPr>
          </a:p>
        </p:txBody>
      </p:sp>
      <p:sp>
        <p:nvSpPr>
          <p:cNvPr id="76" name="TextBox 36"/>
          <p:cNvSpPr txBox="1"/>
          <p:nvPr/>
        </p:nvSpPr>
        <p:spPr>
          <a:xfrm>
            <a:off x="3816921" y="2885209"/>
            <a:ext cx="1561904" cy="1631088"/>
          </a:xfrm>
          <a:prstGeom prst="rect">
            <a:avLst/>
          </a:prstGeom>
          <a:noFill/>
        </p:spPr>
        <p:txBody>
          <a:bodyPr wrap="square" rtlCol="0">
            <a:spAutoFit/>
          </a:bodyPr>
          <a:lstStyle>
            <a:defPPr>
              <a:defRPr lang="zh-CN"/>
            </a:defPPr>
            <a:lvl1pPr>
              <a:lnSpc>
                <a:spcPct val="130000"/>
              </a:lnSpc>
              <a:defRPr sz="1115" kern="0">
                <a:solidFill>
                  <a:sysClr val="window" lastClr="FFFFFF"/>
                </a:solidFill>
                <a:cs typeface="+mn-ea"/>
              </a:defRPr>
            </a:lvl1pPr>
          </a:lstStyle>
          <a:p>
            <a:r>
              <a:rPr lang="zh-CN" altLang="en-US" dirty="0"/>
              <a:t>坚持知识、能力、素质有机融合，注重提升课程的高阶性、突出课程 的创新性、增加课程的挑战度，契合学生解决复杂问题等综合能力养 成要求。</a:t>
            </a:r>
            <a:endParaRPr lang="en-US" altLang="zh-CN" dirty="0">
              <a:sym typeface="+mn-lt"/>
            </a:endParaRPr>
          </a:p>
        </p:txBody>
      </p:sp>
      <p:sp>
        <p:nvSpPr>
          <p:cNvPr id="77" name="TextBox 36"/>
          <p:cNvSpPr txBox="1"/>
          <p:nvPr/>
        </p:nvSpPr>
        <p:spPr>
          <a:xfrm>
            <a:off x="6103503" y="2913106"/>
            <a:ext cx="1492977" cy="1408014"/>
          </a:xfrm>
          <a:prstGeom prst="rect">
            <a:avLst/>
          </a:prstGeom>
          <a:noFill/>
        </p:spPr>
        <p:txBody>
          <a:bodyPr wrap="square" rtlCol="0">
            <a:spAutoFit/>
          </a:bodyPr>
          <a:lstStyle>
            <a:defPPr>
              <a:defRPr lang="zh-CN"/>
            </a:defPPr>
            <a:lvl1pPr>
              <a:lnSpc>
                <a:spcPct val="130000"/>
              </a:lnSpc>
              <a:defRPr sz="1115" kern="0">
                <a:solidFill>
                  <a:sysClr val="window" lastClr="FFFFFF"/>
                </a:solidFill>
                <a:cs typeface="+mn-ea"/>
              </a:defRPr>
            </a:lvl1pPr>
          </a:lstStyle>
          <a:p>
            <a:r>
              <a:rPr lang="zh-CN" altLang="en-US" dirty="0"/>
              <a:t>目标描述准确具体，对应国家、行业、专业需求，符合培养规律，符合校情、学情，达成路径清晰，便于考核评价。</a:t>
            </a:r>
            <a:endParaRPr lang="en-US" altLang="zh-CN" dirty="0">
              <a:sym typeface="+mn-lt"/>
            </a:endParaRPr>
          </a:p>
        </p:txBody>
      </p:sp>
      <p:cxnSp>
        <p:nvCxnSpPr>
          <p:cNvPr id="78" name="直接连接符 77"/>
          <p:cNvCxnSpPr/>
          <p:nvPr/>
        </p:nvCxnSpPr>
        <p:spPr>
          <a:xfrm>
            <a:off x="0" y="371440"/>
            <a:ext cx="3347864"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92" name="直接连接符 91"/>
          <p:cNvCxnSpPr/>
          <p:nvPr/>
        </p:nvCxnSpPr>
        <p:spPr>
          <a:xfrm>
            <a:off x="5940152" y="371440"/>
            <a:ext cx="3203848"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sp>
        <p:nvSpPr>
          <p:cNvPr id="93" name="TextBox 500"/>
          <p:cNvSpPr txBox="1"/>
          <p:nvPr/>
        </p:nvSpPr>
        <p:spPr>
          <a:xfrm>
            <a:off x="3296689" y="168845"/>
            <a:ext cx="2736305" cy="64633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2000" kern="0" dirty="0">
                <a:solidFill>
                  <a:srgbClr val="AC0000"/>
                </a:solidFill>
                <a:latin typeface="微软雅黑" panose="020B0503020204020204" pitchFamily="34" charset="-122"/>
                <a:ea typeface="微软雅黑" panose="020B0503020204020204" pitchFamily="34" charset="-122"/>
              </a:rPr>
              <a:t>线下一流课程评审指标</a:t>
            </a:r>
            <a:endParaRPr lang="en-US" altLang="zh-CN" sz="2000" kern="0" dirty="0">
              <a:solidFill>
                <a:srgbClr val="AC0000"/>
              </a:solidFill>
              <a:latin typeface="微软雅黑" panose="020B0503020204020204" pitchFamily="34" charset="-122"/>
              <a:ea typeface="微软雅黑" panose="020B0503020204020204" pitchFamily="34" charset="-122"/>
            </a:endParaRPr>
          </a:p>
          <a:p>
            <a:pPr algn="ctr" fontAlgn="auto">
              <a:spcBef>
                <a:spcPts val="0"/>
              </a:spcBef>
              <a:spcAft>
                <a:spcPts val="0"/>
              </a:spcAft>
              <a:defRPr/>
            </a:pPr>
            <a:r>
              <a:rPr lang="zh-CN" altLang="en-US" sz="1600" kern="0" dirty="0">
                <a:solidFill>
                  <a:srgbClr val="AC0000"/>
                </a:solidFill>
                <a:latin typeface="微软雅黑" panose="020B0503020204020204" pitchFamily="34" charset="-122"/>
                <a:ea typeface="微软雅黑" panose="020B0503020204020204" pitchFamily="34" charset="-122"/>
              </a:rPr>
              <a:t>（评审指标细则）</a:t>
            </a:r>
            <a:endParaRPr lang="en-US" altLang="zh-CN" sz="1600" kern="0" dirty="0">
              <a:solidFill>
                <a:srgbClr val="AC0000"/>
              </a:solidFill>
              <a:latin typeface="微软雅黑" panose="020B0503020204020204" pitchFamily="34" charset="-122"/>
              <a:ea typeface="微软雅黑" panose="020B0503020204020204" pitchFamily="34" charset="-122"/>
            </a:endParaRPr>
          </a:p>
        </p:txBody>
      </p:sp>
      <p:grpSp>
        <p:nvGrpSpPr>
          <p:cNvPr id="96" name="Group 4"/>
          <p:cNvGrpSpPr>
            <a:grpSpLocks noChangeAspect="1"/>
          </p:cNvGrpSpPr>
          <p:nvPr/>
        </p:nvGrpSpPr>
        <p:grpSpPr bwMode="auto">
          <a:xfrm rot="10800000" flipV="1">
            <a:off x="-1" y="882183"/>
            <a:ext cx="702214" cy="689481"/>
            <a:chOff x="2626" y="986"/>
            <a:chExt cx="2206" cy="2166"/>
          </a:xfrm>
        </p:grpSpPr>
        <p:sp>
          <p:nvSpPr>
            <p:cNvPr id="97"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8"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00"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01"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04"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05"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06"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07"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08"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10"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12"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13"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14"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115" name="图片 114"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78"/>
                                            </p:tgtEl>
                                            <p:attrNameLst>
                                              <p:attrName>style.visibility</p:attrName>
                                            </p:attrNameLst>
                                          </p:cBhvr>
                                          <p:to>
                                            <p:strVal val="visible"/>
                                          </p:to>
                                        </p:set>
                                        <p:anim calcmode="lin" valueType="num">
                                          <p:cBhvr additive="base">
                                            <p:cTn id="7" dur="500" fill="hold"/>
                                            <p:tgtEl>
                                              <p:spTgt spid="78"/>
                                            </p:tgtEl>
                                            <p:attrNameLst>
                                              <p:attrName>ppt_x</p:attrName>
                                            </p:attrNameLst>
                                          </p:cBhvr>
                                          <p:tavLst>
                                            <p:tav tm="0">
                                              <p:val>
                                                <p:strVal val="0-#ppt_w/2"/>
                                              </p:val>
                                            </p:tav>
                                            <p:tav tm="100000">
                                              <p:val>
                                                <p:strVal val="#ppt_x"/>
                                              </p:val>
                                            </p:tav>
                                          </p:tavLst>
                                        </p:anim>
                                        <p:anim calcmode="lin" valueType="num">
                                          <p:cBhvr additive="base">
                                            <p:cTn id="8" dur="500" fill="hold"/>
                                            <p:tgtEl>
                                              <p:spTgt spid="78"/>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92"/>
                                            </p:tgtEl>
                                            <p:attrNameLst>
                                              <p:attrName>style.visibility</p:attrName>
                                            </p:attrNameLst>
                                          </p:cBhvr>
                                          <p:to>
                                            <p:strVal val="visible"/>
                                          </p:to>
                                        </p:set>
                                        <p:anim calcmode="lin" valueType="num">
                                          <p:cBhvr additive="base">
                                            <p:cTn id="11" dur="500" fill="hold"/>
                                            <p:tgtEl>
                                              <p:spTgt spid="92"/>
                                            </p:tgtEl>
                                            <p:attrNameLst>
                                              <p:attrName>ppt_x</p:attrName>
                                            </p:attrNameLst>
                                          </p:cBhvr>
                                          <p:tavLst>
                                            <p:tav tm="0">
                                              <p:val>
                                                <p:strVal val="1+#ppt_w/2"/>
                                              </p:val>
                                            </p:tav>
                                            <p:tav tm="100000">
                                              <p:val>
                                                <p:strVal val="#ppt_x"/>
                                              </p:val>
                                            </p:tav>
                                          </p:tavLst>
                                        </p:anim>
                                        <p:anim calcmode="lin" valueType="num">
                                          <p:cBhvr additive="base">
                                            <p:cTn id="12" dur="500" fill="hold"/>
                                            <p:tgtEl>
                                              <p:spTgt spid="92"/>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14:presetBounceEnd="52000">
                                      <p:stCondLst>
                                        <p:cond delay="0"/>
                                      </p:stCondLst>
                                      <p:childTnLst>
                                        <p:set>
                                          <p:cBhvr>
                                            <p:cTn id="15" dur="1" fill="hold">
                                              <p:stCondLst>
                                                <p:cond delay="0"/>
                                              </p:stCondLst>
                                            </p:cTn>
                                            <p:tgtEl>
                                              <p:spTgt spid="93"/>
                                            </p:tgtEl>
                                            <p:attrNameLst>
                                              <p:attrName>style.visibility</p:attrName>
                                            </p:attrNameLst>
                                          </p:cBhvr>
                                          <p:to>
                                            <p:strVal val="visible"/>
                                          </p:to>
                                        </p:set>
                                        <p:anim calcmode="lin" valueType="num" p14:bounceEnd="52000">
                                          <p:cBhvr additive="base">
                                            <p:cTn id="16" dur="500" fill="hold"/>
                                            <p:tgtEl>
                                              <p:spTgt spid="93"/>
                                            </p:tgtEl>
                                            <p:attrNameLst>
                                              <p:attrName>ppt_x</p:attrName>
                                            </p:attrNameLst>
                                          </p:cBhvr>
                                          <p:tavLst>
                                            <p:tav tm="0">
                                              <p:val>
                                                <p:strVal val="#ppt_x"/>
                                              </p:val>
                                            </p:tav>
                                            <p:tav tm="100000">
                                              <p:val>
                                                <p:strVal val="#ppt_x"/>
                                              </p:val>
                                            </p:tav>
                                          </p:tavLst>
                                        </p:anim>
                                        <p:anim calcmode="lin" valueType="num" p14:bounceEnd="52000">
                                          <p:cBhvr additive="base">
                                            <p:cTn id="17" dur="500" fill="hold"/>
                                            <p:tgtEl>
                                              <p:spTgt spid="93"/>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96"/>
                                            </p:tgtEl>
                                            <p:attrNameLst>
                                              <p:attrName>style.visibility</p:attrName>
                                            </p:attrNameLst>
                                          </p:cBhvr>
                                          <p:to>
                                            <p:strVal val="visible"/>
                                          </p:to>
                                        </p:set>
                                        <p:anim calcmode="lin" valueType="num">
                                          <p:cBhvr>
                                            <p:cTn id="21" dur="500" fill="hold"/>
                                            <p:tgtEl>
                                              <p:spTgt spid="96"/>
                                            </p:tgtEl>
                                            <p:attrNameLst>
                                              <p:attrName>ppt_w</p:attrName>
                                            </p:attrNameLst>
                                          </p:cBhvr>
                                          <p:tavLst>
                                            <p:tav tm="0">
                                              <p:val>
                                                <p:fltVal val="0"/>
                                              </p:val>
                                            </p:tav>
                                            <p:tav tm="100000">
                                              <p:val>
                                                <p:strVal val="#ppt_w"/>
                                              </p:val>
                                            </p:tav>
                                          </p:tavLst>
                                        </p:anim>
                                        <p:anim calcmode="lin" valueType="num">
                                          <p:cBhvr>
                                            <p:cTn id="22" dur="500" fill="hold"/>
                                            <p:tgtEl>
                                              <p:spTgt spid="96"/>
                                            </p:tgtEl>
                                            <p:attrNameLst>
                                              <p:attrName>ppt_h</p:attrName>
                                            </p:attrNameLst>
                                          </p:cBhvr>
                                          <p:tavLst>
                                            <p:tav tm="0">
                                              <p:val>
                                                <p:fltVal val="0"/>
                                              </p:val>
                                            </p:tav>
                                            <p:tav tm="100000">
                                              <p:val>
                                                <p:strVal val="#ppt_h"/>
                                              </p:val>
                                            </p:tav>
                                          </p:tavLst>
                                        </p:anim>
                                        <p:animEffect transition="in" filter="fade">
                                          <p:cBhvr>
                                            <p:cTn id="23" dur="500"/>
                                            <p:tgtEl>
                                              <p:spTgt spid="96"/>
                                            </p:tgtEl>
                                          </p:cBhvr>
                                        </p:animEffect>
                                      </p:childTnLst>
                                    </p:cTn>
                                  </p:par>
                                  <p:par>
                                    <p:cTn id="24" presetID="53" presetClass="entr" presetSubtype="16" fill="hold" nodeType="withEffect">
                                      <p:stCondLst>
                                        <p:cond delay="0"/>
                                      </p:stCondLst>
                                      <p:childTnLst>
                                        <p:set>
                                          <p:cBhvr>
                                            <p:cTn id="25" dur="1" fill="hold">
                                              <p:stCondLst>
                                                <p:cond delay="0"/>
                                              </p:stCondLst>
                                            </p:cTn>
                                            <p:tgtEl>
                                              <p:spTgt spid="115"/>
                                            </p:tgtEl>
                                            <p:attrNameLst>
                                              <p:attrName>style.visibility</p:attrName>
                                            </p:attrNameLst>
                                          </p:cBhvr>
                                          <p:to>
                                            <p:strVal val="visible"/>
                                          </p:to>
                                        </p:set>
                                        <p:anim calcmode="lin" valueType="num">
                                          <p:cBhvr>
                                            <p:cTn id="26" dur="500" fill="hold"/>
                                            <p:tgtEl>
                                              <p:spTgt spid="115"/>
                                            </p:tgtEl>
                                            <p:attrNameLst>
                                              <p:attrName>ppt_w</p:attrName>
                                            </p:attrNameLst>
                                          </p:cBhvr>
                                          <p:tavLst>
                                            <p:tav tm="0">
                                              <p:val>
                                                <p:fltVal val="0"/>
                                              </p:val>
                                            </p:tav>
                                            <p:tav tm="100000">
                                              <p:val>
                                                <p:strVal val="#ppt_w"/>
                                              </p:val>
                                            </p:tav>
                                          </p:tavLst>
                                        </p:anim>
                                        <p:anim calcmode="lin" valueType="num">
                                          <p:cBhvr>
                                            <p:cTn id="27" dur="500" fill="hold"/>
                                            <p:tgtEl>
                                              <p:spTgt spid="115"/>
                                            </p:tgtEl>
                                            <p:attrNameLst>
                                              <p:attrName>ppt_h</p:attrName>
                                            </p:attrNameLst>
                                          </p:cBhvr>
                                          <p:tavLst>
                                            <p:tav tm="0">
                                              <p:val>
                                                <p:fltVal val="0"/>
                                              </p:val>
                                            </p:tav>
                                            <p:tav tm="100000">
                                              <p:val>
                                                <p:strVal val="#ppt_h"/>
                                              </p:val>
                                            </p:tav>
                                          </p:tavLst>
                                        </p:anim>
                                        <p:animEffect transition="in" filter="fade">
                                          <p:cBhvr>
                                            <p:cTn id="28" dur="500"/>
                                            <p:tgtEl>
                                              <p:spTgt spid="115"/>
                                            </p:tgtEl>
                                          </p:cBhvr>
                                        </p:animEffect>
                                      </p:childTnLst>
                                    </p:cTn>
                                  </p:par>
                                  <p:par>
                                    <p:cTn id="29" presetID="2" presetClass="entr" presetSubtype="2"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anim calcmode="lin" valueType="num">
                                          <p:cBhvr additive="base">
                                            <p:cTn id="31" dur="500" fill="hold"/>
                                            <p:tgtEl>
                                              <p:spTgt spid="33"/>
                                            </p:tgtEl>
                                            <p:attrNameLst>
                                              <p:attrName>ppt_x</p:attrName>
                                            </p:attrNameLst>
                                          </p:cBhvr>
                                          <p:tavLst>
                                            <p:tav tm="0">
                                              <p:val>
                                                <p:strVal val="1+#ppt_w/2"/>
                                              </p:val>
                                            </p:tav>
                                            <p:tav tm="100000">
                                              <p:val>
                                                <p:strVal val="#ppt_x"/>
                                              </p:val>
                                            </p:tav>
                                          </p:tavLst>
                                        </p:anim>
                                        <p:anim calcmode="lin" valueType="num">
                                          <p:cBhvr additive="base">
                                            <p:cTn id="32" dur="500" fill="hold"/>
                                            <p:tgtEl>
                                              <p:spTgt spid="33"/>
                                            </p:tgtEl>
                                            <p:attrNameLst>
                                              <p:attrName>ppt_y</p:attrName>
                                            </p:attrNameLst>
                                          </p:cBhvr>
                                          <p:tavLst>
                                            <p:tav tm="0">
                                              <p:val>
                                                <p:strVal val="#ppt_y"/>
                                              </p:val>
                                            </p:tav>
                                            <p:tav tm="100000">
                                              <p:val>
                                                <p:strVal val="#ppt_y"/>
                                              </p:val>
                                            </p:tav>
                                          </p:tavLst>
                                        </p:anim>
                                      </p:childTnLst>
                                    </p:cTn>
                                  </p:par>
                                </p:childTnLst>
                              </p:cTn>
                            </p:par>
                            <p:par>
                              <p:cTn id="33" fill="hold">
                                <p:stCondLst>
                                  <p:cond delay="1500"/>
                                </p:stCondLst>
                                <p:childTnLst>
                                  <p:par>
                                    <p:cTn id="34" presetID="42" presetClass="entr" presetSubtype="0" fill="hold" grpId="0" nodeType="afterEffect">
                                      <p:stCondLst>
                                        <p:cond delay="0"/>
                                      </p:stCondLst>
                                      <p:childTnLst>
                                        <p:set>
                                          <p:cBhvr>
                                            <p:cTn id="35" dur="1" fill="hold">
                                              <p:stCondLst>
                                                <p:cond delay="0"/>
                                              </p:stCondLst>
                                            </p:cTn>
                                            <p:tgtEl>
                                              <p:spTgt spid="57"/>
                                            </p:tgtEl>
                                            <p:attrNameLst>
                                              <p:attrName>style.visibility</p:attrName>
                                            </p:attrNameLst>
                                          </p:cBhvr>
                                          <p:to>
                                            <p:strVal val="visible"/>
                                          </p:to>
                                        </p:set>
                                        <p:animEffect transition="in" filter="fade">
                                          <p:cBhvr>
                                            <p:cTn id="36" dur="1000"/>
                                            <p:tgtEl>
                                              <p:spTgt spid="57"/>
                                            </p:tgtEl>
                                          </p:cBhvr>
                                        </p:animEffect>
                                        <p:anim calcmode="lin" valueType="num">
                                          <p:cBhvr>
                                            <p:cTn id="37" dur="1000" fill="hold"/>
                                            <p:tgtEl>
                                              <p:spTgt spid="57"/>
                                            </p:tgtEl>
                                            <p:attrNameLst>
                                              <p:attrName>ppt_x</p:attrName>
                                            </p:attrNameLst>
                                          </p:cBhvr>
                                          <p:tavLst>
                                            <p:tav tm="0">
                                              <p:val>
                                                <p:strVal val="#ppt_x"/>
                                              </p:val>
                                            </p:tav>
                                            <p:tav tm="100000">
                                              <p:val>
                                                <p:strVal val="#ppt_x"/>
                                              </p:val>
                                            </p:tav>
                                          </p:tavLst>
                                        </p:anim>
                                        <p:anim calcmode="lin" valueType="num">
                                          <p:cBhvr>
                                            <p:cTn id="38" dur="1000" fill="hold"/>
                                            <p:tgtEl>
                                              <p:spTgt spid="57"/>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58"/>
                                            </p:tgtEl>
                                            <p:attrNameLst>
                                              <p:attrName>style.visibility</p:attrName>
                                            </p:attrNameLst>
                                          </p:cBhvr>
                                          <p:to>
                                            <p:strVal val="visible"/>
                                          </p:to>
                                        </p:set>
                                        <p:animEffect transition="in" filter="fade">
                                          <p:cBhvr>
                                            <p:cTn id="41" dur="1000"/>
                                            <p:tgtEl>
                                              <p:spTgt spid="58"/>
                                            </p:tgtEl>
                                          </p:cBhvr>
                                        </p:animEffect>
                                        <p:anim calcmode="lin" valueType="num">
                                          <p:cBhvr>
                                            <p:cTn id="42" dur="1000" fill="hold"/>
                                            <p:tgtEl>
                                              <p:spTgt spid="58"/>
                                            </p:tgtEl>
                                            <p:attrNameLst>
                                              <p:attrName>ppt_x</p:attrName>
                                            </p:attrNameLst>
                                          </p:cBhvr>
                                          <p:tavLst>
                                            <p:tav tm="0">
                                              <p:val>
                                                <p:strVal val="#ppt_x"/>
                                              </p:val>
                                            </p:tav>
                                            <p:tav tm="100000">
                                              <p:val>
                                                <p:strVal val="#ppt_x"/>
                                              </p:val>
                                            </p:tav>
                                          </p:tavLst>
                                        </p:anim>
                                        <p:anim calcmode="lin" valueType="num">
                                          <p:cBhvr>
                                            <p:cTn id="43" dur="1000" fill="hold"/>
                                            <p:tgtEl>
                                              <p:spTgt spid="58"/>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59"/>
                                            </p:tgtEl>
                                            <p:attrNameLst>
                                              <p:attrName>style.visibility</p:attrName>
                                            </p:attrNameLst>
                                          </p:cBhvr>
                                          <p:to>
                                            <p:strVal val="visible"/>
                                          </p:to>
                                        </p:set>
                                        <p:animEffect transition="in" filter="fade">
                                          <p:cBhvr>
                                            <p:cTn id="46" dur="1000"/>
                                            <p:tgtEl>
                                              <p:spTgt spid="59"/>
                                            </p:tgtEl>
                                          </p:cBhvr>
                                        </p:animEffect>
                                        <p:anim calcmode="lin" valueType="num">
                                          <p:cBhvr>
                                            <p:cTn id="47" dur="1000" fill="hold"/>
                                            <p:tgtEl>
                                              <p:spTgt spid="59"/>
                                            </p:tgtEl>
                                            <p:attrNameLst>
                                              <p:attrName>ppt_x</p:attrName>
                                            </p:attrNameLst>
                                          </p:cBhvr>
                                          <p:tavLst>
                                            <p:tav tm="0">
                                              <p:val>
                                                <p:strVal val="#ppt_x"/>
                                              </p:val>
                                            </p:tav>
                                            <p:tav tm="100000">
                                              <p:val>
                                                <p:strVal val="#ppt_x"/>
                                              </p:val>
                                            </p:tav>
                                          </p:tavLst>
                                        </p:anim>
                                        <p:anim calcmode="lin" valueType="num">
                                          <p:cBhvr>
                                            <p:cTn id="48" dur="1000" fill="hold"/>
                                            <p:tgtEl>
                                              <p:spTgt spid="59"/>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60"/>
                                            </p:tgtEl>
                                            <p:attrNameLst>
                                              <p:attrName>style.visibility</p:attrName>
                                            </p:attrNameLst>
                                          </p:cBhvr>
                                          <p:to>
                                            <p:strVal val="visible"/>
                                          </p:to>
                                        </p:set>
                                        <p:animEffect transition="in" filter="fade">
                                          <p:cBhvr>
                                            <p:cTn id="51" dur="1000"/>
                                            <p:tgtEl>
                                              <p:spTgt spid="60"/>
                                            </p:tgtEl>
                                          </p:cBhvr>
                                        </p:animEffect>
                                        <p:anim calcmode="lin" valueType="num">
                                          <p:cBhvr>
                                            <p:cTn id="52" dur="1000" fill="hold"/>
                                            <p:tgtEl>
                                              <p:spTgt spid="60"/>
                                            </p:tgtEl>
                                            <p:attrNameLst>
                                              <p:attrName>ppt_x</p:attrName>
                                            </p:attrNameLst>
                                          </p:cBhvr>
                                          <p:tavLst>
                                            <p:tav tm="0">
                                              <p:val>
                                                <p:strVal val="#ppt_x"/>
                                              </p:val>
                                            </p:tav>
                                            <p:tav tm="100000">
                                              <p:val>
                                                <p:strVal val="#ppt_x"/>
                                              </p:val>
                                            </p:tav>
                                          </p:tavLst>
                                        </p:anim>
                                        <p:anim calcmode="lin" valueType="num">
                                          <p:cBhvr>
                                            <p:cTn id="53" dur="1000" fill="hold"/>
                                            <p:tgtEl>
                                              <p:spTgt spid="60"/>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61"/>
                                            </p:tgtEl>
                                            <p:attrNameLst>
                                              <p:attrName>style.visibility</p:attrName>
                                            </p:attrNameLst>
                                          </p:cBhvr>
                                          <p:to>
                                            <p:strVal val="visible"/>
                                          </p:to>
                                        </p:set>
                                        <p:animEffect transition="in" filter="fade">
                                          <p:cBhvr>
                                            <p:cTn id="56" dur="1000"/>
                                            <p:tgtEl>
                                              <p:spTgt spid="61"/>
                                            </p:tgtEl>
                                          </p:cBhvr>
                                        </p:animEffect>
                                        <p:anim calcmode="lin" valueType="num">
                                          <p:cBhvr>
                                            <p:cTn id="57" dur="1000" fill="hold"/>
                                            <p:tgtEl>
                                              <p:spTgt spid="61"/>
                                            </p:tgtEl>
                                            <p:attrNameLst>
                                              <p:attrName>ppt_x</p:attrName>
                                            </p:attrNameLst>
                                          </p:cBhvr>
                                          <p:tavLst>
                                            <p:tav tm="0">
                                              <p:val>
                                                <p:strVal val="#ppt_x"/>
                                              </p:val>
                                            </p:tav>
                                            <p:tav tm="100000">
                                              <p:val>
                                                <p:strVal val="#ppt_x"/>
                                              </p:val>
                                            </p:tav>
                                          </p:tavLst>
                                        </p:anim>
                                        <p:anim calcmode="lin" valueType="num">
                                          <p:cBhvr>
                                            <p:cTn id="58" dur="1000" fill="hold"/>
                                            <p:tgtEl>
                                              <p:spTgt spid="61"/>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63"/>
                                            </p:tgtEl>
                                            <p:attrNameLst>
                                              <p:attrName>style.visibility</p:attrName>
                                            </p:attrNameLst>
                                          </p:cBhvr>
                                          <p:to>
                                            <p:strVal val="visible"/>
                                          </p:to>
                                        </p:set>
                                        <p:animEffect transition="in" filter="fade">
                                          <p:cBhvr>
                                            <p:cTn id="61" dur="1000"/>
                                            <p:tgtEl>
                                              <p:spTgt spid="63"/>
                                            </p:tgtEl>
                                          </p:cBhvr>
                                        </p:animEffect>
                                        <p:anim calcmode="lin" valueType="num">
                                          <p:cBhvr>
                                            <p:cTn id="62" dur="1000" fill="hold"/>
                                            <p:tgtEl>
                                              <p:spTgt spid="63"/>
                                            </p:tgtEl>
                                            <p:attrNameLst>
                                              <p:attrName>ppt_x</p:attrName>
                                            </p:attrNameLst>
                                          </p:cBhvr>
                                          <p:tavLst>
                                            <p:tav tm="0">
                                              <p:val>
                                                <p:strVal val="#ppt_x"/>
                                              </p:val>
                                            </p:tav>
                                            <p:tav tm="100000">
                                              <p:val>
                                                <p:strVal val="#ppt_x"/>
                                              </p:val>
                                            </p:tav>
                                          </p:tavLst>
                                        </p:anim>
                                        <p:anim calcmode="lin" valueType="num">
                                          <p:cBhvr>
                                            <p:cTn id="63" dur="1000" fill="hold"/>
                                            <p:tgtEl>
                                              <p:spTgt spid="63"/>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64"/>
                                            </p:tgtEl>
                                            <p:attrNameLst>
                                              <p:attrName>style.visibility</p:attrName>
                                            </p:attrNameLst>
                                          </p:cBhvr>
                                          <p:to>
                                            <p:strVal val="visible"/>
                                          </p:to>
                                        </p:set>
                                        <p:animEffect transition="in" filter="fade">
                                          <p:cBhvr>
                                            <p:cTn id="66" dur="1000"/>
                                            <p:tgtEl>
                                              <p:spTgt spid="64"/>
                                            </p:tgtEl>
                                          </p:cBhvr>
                                        </p:animEffect>
                                        <p:anim calcmode="lin" valueType="num">
                                          <p:cBhvr>
                                            <p:cTn id="67" dur="1000" fill="hold"/>
                                            <p:tgtEl>
                                              <p:spTgt spid="64"/>
                                            </p:tgtEl>
                                            <p:attrNameLst>
                                              <p:attrName>ppt_x</p:attrName>
                                            </p:attrNameLst>
                                          </p:cBhvr>
                                          <p:tavLst>
                                            <p:tav tm="0">
                                              <p:val>
                                                <p:strVal val="#ppt_x"/>
                                              </p:val>
                                            </p:tav>
                                            <p:tav tm="100000">
                                              <p:val>
                                                <p:strVal val="#ppt_x"/>
                                              </p:val>
                                            </p:tav>
                                          </p:tavLst>
                                        </p:anim>
                                        <p:anim calcmode="lin" valueType="num">
                                          <p:cBhvr>
                                            <p:cTn id="68" dur="1000" fill="hold"/>
                                            <p:tgtEl>
                                              <p:spTgt spid="64"/>
                                            </p:tgtEl>
                                            <p:attrNameLst>
                                              <p:attrName>ppt_y</p:attrName>
                                            </p:attrNameLst>
                                          </p:cBhvr>
                                          <p:tavLst>
                                            <p:tav tm="0">
                                              <p:val>
                                                <p:strVal val="#ppt_y+.1"/>
                                              </p:val>
                                            </p:tav>
                                            <p:tav tm="100000">
                                              <p:val>
                                                <p:strVal val="#ppt_y"/>
                                              </p:val>
                                            </p:tav>
                                          </p:tavLst>
                                        </p:anim>
                                      </p:childTnLst>
                                    </p:cTn>
                                  </p:par>
                                  <p:par>
                                    <p:cTn id="69" presetID="42" presetClass="entr" presetSubtype="0" fill="hold" grpId="0" nodeType="withEffect">
                                      <p:stCondLst>
                                        <p:cond delay="0"/>
                                      </p:stCondLst>
                                      <p:childTnLst>
                                        <p:set>
                                          <p:cBhvr>
                                            <p:cTn id="70" dur="1" fill="hold">
                                              <p:stCondLst>
                                                <p:cond delay="0"/>
                                              </p:stCondLst>
                                            </p:cTn>
                                            <p:tgtEl>
                                              <p:spTgt spid="66"/>
                                            </p:tgtEl>
                                            <p:attrNameLst>
                                              <p:attrName>style.visibility</p:attrName>
                                            </p:attrNameLst>
                                          </p:cBhvr>
                                          <p:to>
                                            <p:strVal val="visible"/>
                                          </p:to>
                                        </p:set>
                                        <p:animEffect transition="in" filter="fade">
                                          <p:cBhvr>
                                            <p:cTn id="71" dur="1000"/>
                                            <p:tgtEl>
                                              <p:spTgt spid="66"/>
                                            </p:tgtEl>
                                          </p:cBhvr>
                                        </p:animEffect>
                                        <p:anim calcmode="lin" valueType="num">
                                          <p:cBhvr>
                                            <p:cTn id="72" dur="1000" fill="hold"/>
                                            <p:tgtEl>
                                              <p:spTgt spid="66"/>
                                            </p:tgtEl>
                                            <p:attrNameLst>
                                              <p:attrName>ppt_x</p:attrName>
                                            </p:attrNameLst>
                                          </p:cBhvr>
                                          <p:tavLst>
                                            <p:tav tm="0">
                                              <p:val>
                                                <p:strVal val="#ppt_x"/>
                                              </p:val>
                                            </p:tav>
                                            <p:tav tm="100000">
                                              <p:val>
                                                <p:strVal val="#ppt_x"/>
                                              </p:val>
                                            </p:tav>
                                          </p:tavLst>
                                        </p:anim>
                                        <p:anim calcmode="lin" valueType="num">
                                          <p:cBhvr>
                                            <p:cTn id="73" dur="1000" fill="hold"/>
                                            <p:tgtEl>
                                              <p:spTgt spid="66"/>
                                            </p:tgtEl>
                                            <p:attrNameLst>
                                              <p:attrName>ppt_y</p:attrName>
                                            </p:attrNameLst>
                                          </p:cBhvr>
                                          <p:tavLst>
                                            <p:tav tm="0">
                                              <p:val>
                                                <p:strVal val="#ppt_y+.1"/>
                                              </p:val>
                                            </p:tav>
                                            <p:tav tm="100000">
                                              <p:val>
                                                <p:strVal val="#ppt_y"/>
                                              </p:val>
                                            </p:tav>
                                          </p:tavLst>
                                        </p:anim>
                                      </p:childTnLst>
                                    </p:cTn>
                                  </p:par>
                                  <p:par>
                                    <p:cTn id="74" presetID="42" presetClass="entr" presetSubtype="0" fill="hold" grpId="0" nodeType="withEffect">
                                      <p:stCondLst>
                                        <p:cond delay="0"/>
                                      </p:stCondLst>
                                      <p:childTnLst>
                                        <p:set>
                                          <p:cBhvr>
                                            <p:cTn id="75" dur="1" fill="hold">
                                              <p:stCondLst>
                                                <p:cond delay="0"/>
                                              </p:stCondLst>
                                            </p:cTn>
                                            <p:tgtEl>
                                              <p:spTgt spid="69"/>
                                            </p:tgtEl>
                                            <p:attrNameLst>
                                              <p:attrName>style.visibility</p:attrName>
                                            </p:attrNameLst>
                                          </p:cBhvr>
                                          <p:to>
                                            <p:strVal val="visible"/>
                                          </p:to>
                                        </p:set>
                                        <p:animEffect transition="in" filter="fade">
                                          <p:cBhvr>
                                            <p:cTn id="76" dur="1000"/>
                                            <p:tgtEl>
                                              <p:spTgt spid="69"/>
                                            </p:tgtEl>
                                          </p:cBhvr>
                                        </p:animEffect>
                                        <p:anim calcmode="lin" valueType="num">
                                          <p:cBhvr>
                                            <p:cTn id="77" dur="1000" fill="hold"/>
                                            <p:tgtEl>
                                              <p:spTgt spid="69"/>
                                            </p:tgtEl>
                                            <p:attrNameLst>
                                              <p:attrName>ppt_x</p:attrName>
                                            </p:attrNameLst>
                                          </p:cBhvr>
                                          <p:tavLst>
                                            <p:tav tm="0">
                                              <p:val>
                                                <p:strVal val="#ppt_x"/>
                                              </p:val>
                                            </p:tav>
                                            <p:tav tm="100000">
                                              <p:val>
                                                <p:strVal val="#ppt_x"/>
                                              </p:val>
                                            </p:tav>
                                          </p:tavLst>
                                        </p:anim>
                                        <p:anim calcmode="lin" valueType="num">
                                          <p:cBhvr>
                                            <p:cTn id="78" dur="1000" fill="hold"/>
                                            <p:tgtEl>
                                              <p:spTgt spid="69"/>
                                            </p:tgtEl>
                                            <p:attrNameLst>
                                              <p:attrName>ppt_y</p:attrName>
                                            </p:attrNameLst>
                                          </p:cBhvr>
                                          <p:tavLst>
                                            <p:tav tm="0">
                                              <p:val>
                                                <p:strVal val="#ppt_y+.1"/>
                                              </p:val>
                                            </p:tav>
                                            <p:tav tm="100000">
                                              <p:val>
                                                <p:strVal val="#ppt_y"/>
                                              </p:val>
                                            </p:tav>
                                          </p:tavLst>
                                        </p:anim>
                                      </p:childTnLst>
                                    </p:cTn>
                                  </p:par>
                                  <p:par>
                                    <p:cTn id="79" presetID="42" presetClass="entr" presetSubtype="0" fill="hold" grpId="0" nodeType="withEffect">
                                      <p:stCondLst>
                                        <p:cond delay="0"/>
                                      </p:stCondLst>
                                      <p:childTnLst>
                                        <p:set>
                                          <p:cBhvr>
                                            <p:cTn id="80" dur="1" fill="hold">
                                              <p:stCondLst>
                                                <p:cond delay="0"/>
                                              </p:stCondLst>
                                            </p:cTn>
                                            <p:tgtEl>
                                              <p:spTgt spid="73"/>
                                            </p:tgtEl>
                                            <p:attrNameLst>
                                              <p:attrName>style.visibility</p:attrName>
                                            </p:attrNameLst>
                                          </p:cBhvr>
                                          <p:to>
                                            <p:strVal val="visible"/>
                                          </p:to>
                                        </p:set>
                                        <p:animEffect transition="in" filter="fade">
                                          <p:cBhvr>
                                            <p:cTn id="81" dur="1000"/>
                                            <p:tgtEl>
                                              <p:spTgt spid="73"/>
                                            </p:tgtEl>
                                          </p:cBhvr>
                                        </p:animEffect>
                                        <p:anim calcmode="lin" valueType="num">
                                          <p:cBhvr>
                                            <p:cTn id="82" dur="1000" fill="hold"/>
                                            <p:tgtEl>
                                              <p:spTgt spid="73"/>
                                            </p:tgtEl>
                                            <p:attrNameLst>
                                              <p:attrName>ppt_x</p:attrName>
                                            </p:attrNameLst>
                                          </p:cBhvr>
                                          <p:tavLst>
                                            <p:tav tm="0">
                                              <p:val>
                                                <p:strVal val="#ppt_x"/>
                                              </p:val>
                                            </p:tav>
                                            <p:tav tm="100000">
                                              <p:val>
                                                <p:strVal val="#ppt_x"/>
                                              </p:val>
                                            </p:tav>
                                          </p:tavLst>
                                        </p:anim>
                                        <p:anim calcmode="lin" valueType="num">
                                          <p:cBhvr>
                                            <p:cTn id="83" dur="1000" fill="hold"/>
                                            <p:tgtEl>
                                              <p:spTgt spid="73"/>
                                            </p:tgtEl>
                                            <p:attrNameLst>
                                              <p:attrName>ppt_y</p:attrName>
                                            </p:attrNameLst>
                                          </p:cBhvr>
                                          <p:tavLst>
                                            <p:tav tm="0">
                                              <p:val>
                                                <p:strVal val="#ppt_y+.1"/>
                                              </p:val>
                                            </p:tav>
                                            <p:tav tm="100000">
                                              <p:val>
                                                <p:strVal val="#ppt_y"/>
                                              </p:val>
                                            </p:tav>
                                          </p:tavLst>
                                        </p:anim>
                                      </p:childTnLst>
                                    </p:cTn>
                                  </p:par>
                                  <p:par>
                                    <p:cTn id="84" presetID="42" presetClass="entr" presetSubtype="0" fill="hold" grpId="0" nodeType="withEffect">
                                      <p:stCondLst>
                                        <p:cond delay="0"/>
                                      </p:stCondLst>
                                      <p:childTnLst>
                                        <p:set>
                                          <p:cBhvr>
                                            <p:cTn id="85" dur="1" fill="hold">
                                              <p:stCondLst>
                                                <p:cond delay="0"/>
                                              </p:stCondLst>
                                            </p:cTn>
                                            <p:tgtEl>
                                              <p:spTgt spid="76"/>
                                            </p:tgtEl>
                                            <p:attrNameLst>
                                              <p:attrName>style.visibility</p:attrName>
                                            </p:attrNameLst>
                                          </p:cBhvr>
                                          <p:to>
                                            <p:strVal val="visible"/>
                                          </p:to>
                                        </p:set>
                                        <p:animEffect transition="in" filter="fade">
                                          <p:cBhvr>
                                            <p:cTn id="86" dur="1000"/>
                                            <p:tgtEl>
                                              <p:spTgt spid="76"/>
                                            </p:tgtEl>
                                          </p:cBhvr>
                                        </p:animEffect>
                                        <p:anim calcmode="lin" valueType="num">
                                          <p:cBhvr>
                                            <p:cTn id="87" dur="1000" fill="hold"/>
                                            <p:tgtEl>
                                              <p:spTgt spid="76"/>
                                            </p:tgtEl>
                                            <p:attrNameLst>
                                              <p:attrName>ppt_x</p:attrName>
                                            </p:attrNameLst>
                                          </p:cBhvr>
                                          <p:tavLst>
                                            <p:tav tm="0">
                                              <p:val>
                                                <p:strVal val="#ppt_x"/>
                                              </p:val>
                                            </p:tav>
                                            <p:tav tm="100000">
                                              <p:val>
                                                <p:strVal val="#ppt_x"/>
                                              </p:val>
                                            </p:tav>
                                          </p:tavLst>
                                        </p:anim>
                                        <p:anim calcmode="lin" valueType="num">
                                          <p:cBhvr>
                                            <p:cTn id="88" dur="1000" fill="hold"/>
                                            <p:tgtEl>
                                              <p:spTgt spid="76"/>
                                            </p:tgtEl>
                                            <p:attrNameLst>
                                              <p:attrName>ppt_y</p:attrName>
                                            </p:attrNameLst>
                                          </p:cBhvr>
                                          <p:tavLst>
                                            <p:tav tm="0">
                                              <p:val>
                                                <p:strVal val="#ppt_y+.1"/>
                                              </p:val>
                                            </p:tav>
                                            <p:tav tm="100000">
                                              <p:val>
                                                <p:strVal val="#ppt_y"/>
                                              </p:val>
                                            </p:tav>
                                          </p:tavLst>
                                        </p:anim>
                                      </p:childTnLst>
                                    </p:cTn>
                                  </p:par>
                                  <p:par>
                                    <p:cTn id="89" presetID="42" presetClass="entr" presetSubtype="0" fill="hold" grpId="0" nodeType="withEffect">
                                      <p:stCondLst>
                                        <p:cond delay="0"/>
                                      </p:stCondLst>
                                      <p:childTnLst>
                                        <p:set>
                                          <p:cBhvr>
                                            <p:cTn id="90" dur="1" fill="hold">
                                              <p:stCondLst>
                                                <p:cond delay="0"/>
                                              </p:stCondLst>
                                            </p:cTn>
                                            <p:tgtEl>
                                              <p:spTgt spid="77"/>
                                            </p:tgtEl>
                                            <p:attrNameLst>
                                              <p:attrName>style.visibility</p:attrName>
                                            </p:attrNameLst>
                                          </p:cBhvr>
                                          <p:to>
                                            <p:strVal val="visible"/>
                                          </p:to>
                                        </p:set>
                                        <p:animEffect transition="in" filter="fade">
                                          <p:cBhvr>
                                            <p:cTn id="91" dur="1000"/>
                                            <p:tgtEl>
                                              <p:spTgt spid="77"/>
                                            </p:tgtEl>
                                          </p:cBhvr>
                                        </p:animEffect>
                                        <p:anim calcmode="lin" valueType="num">
                                          <p:cBhvr>
                                            <p:cTn id="92" dur="1000" fill="hold"/>
                                            <p:tgtEl>
                                              <p:spTgt spid="77"/>
                                            </p:tgtEl>
                                            <p:attrNameLst>
                                              <p:attrName>ppt_x</p:attrName>
                                            </p:attrNameLst>
                                          </p:cBhvr>
                                          <p:tavLst>
                                            <p:tav tm="0">
                                              <p:val>
                                                <p:strVal val="#ppt_x"/>
                                              </p:val>
                                            </p:tav>
                                            <p:tav tm="100000">
                                              <p:val>
                                                <p:strVal val="#ppt_x"/>
                                              </p:val>
                                            </p:tav>
                                          </p:tavLst>
                                        </p:anim>
                                        <p:anim calcmode="lin" valueType="num">
                                          <p:cBhvr>
                                            <p:cTn id="93" dur="1000" fill="hold"/>
                                            <p:tgtEl>
                                              <p:spTgt spid="7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57" grpId="0" animBg="1"/>
          <p:bldP spid="58" grpId="0" animBg="1"/>
          <p:bldP spid="59" grpId="0" animBg="1"/>
          <p:bldP spid="60" grpId="0" animBg="1"/>
          <p:bldP spid="61" grpId="0" animBg="1"/>
          <p:bldP spid="63" grpId="0" animBg="1"/>
          <p:bldP spid="64" grpId="0"/>
          <p:bldP spid="66" grpId="0"/>
          <p:bldP spid="69" grpId="0"/>
          <p:bldP spid="73" grpId="0"/>
          <p:bldP spid="76" grpId="0"/>
          <p:bldP spid="77" grpId="0"/>
          <p:bldP spid="93"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78"/>
                                            </p:tgtEl>
                                            <p:attrNameLst>
                                              <p:attrName>style.visibility</p:attrName>
                                            </p:attrNameLst>
                                          </p:cBhvr>
                                          <p:to>
                                            <p:strVal val="visible"/>
                                          </p:to>
                                        </p:set>
                                        <p:anim calcmode="lin" valueType="num">
                                          <p:cBhvr additive="base">
                                            <p:cTn id="7" dur="500" fill="hold"/>
                                            <p:tgtEl>
                                              <p:spTgt spid="78"/>
                                            </p:tgtEl>
                                            <p:attrNameLst>
                                              <p:attrName>ppt_x</p:attrName>
                                            </p:attrNameLst>
                                          </p:cBhvr>
                                          <p:tavLst>
                                            <p:tav tm="0">
                                              <p:val>
                                                <p:strVal val="0-#ppt_w/2"/>
                                              </p:val>
                                            </p:tav>
                                            <p:tav tm="100000">
                                              <p:val>
                                                <p:strVal val="#ppt_x"/>
                                              </p:val>
                                            </p:tav>
                                          </p:tavLst>
                                        </p:anim>
                                        <p:anim calcmode="lin" valueType="num">
                                          <p:cBhvr additive="base">
                                            <p:cTn id="8" dur="500" fill="hold"/>
                                            <p:tgtEl>
                                              <p:spTgt spid="78"/>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92"/>
                                            </p:tgtEl>
                                            <p:attrNameLst>
                                              <p:attrName>style.visibility</p:attrName>
                                            </p:attrNameLst>
                                          </p:cBhvr>
                                          <p:to>
                                            <p:strVal val="visible"/>
                                          </p:to>
                                        </p:set>
                                        <p:anim calcmode="lin" valueType="num">
                                          <p:cBhvr additive="base">
                                            <p:cTn id="11" dur="500" fill="hold"/>
                                            <p:tgtEl>
                                              <p:spTgt spid="92"/>
                                            </p:tgtEl>
                                            <p:attrNameLst>
                                              <p:attrName>ppt_x</p:attrName>
                                            </p:attrNameLst>
                                          </p:cBhvr>
                                          <p:tavLst>
                                            <p:tav tm="0">
                                              <p:val>
                                                <p:strVal val="1+#ppt_w/2"/>
                                              </p:val>
                                            </p:tav>
                                            <p:tav tm="100000">
                                              <p:val>
                                                <p:strVal val="#ppt_x"/>
                                              </p:val>
                                            </p:tav>
                                          </p:tavLst>
                                        </p:anim>
                                        <p:anim calcmode="lin" valueType="num">
                                          <p:cBhvr additive="base">
                                            <p:cTn id="12" dur="500" fill="hold"/>
                                            <p:tgtEl>
                                              <p:spTgt spid="92"/>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stCondLst>
                                        <p:cond delay="0"/>
                                      </p:stCondLst>
                                      <p:childTnLst>
                                        <p:set>
                                          <p:cBhvr>
                                            <p:cTn id="15" dur="1" fill="hold">
                                              <p:stCondLst>
                                                <p:cond delay="0"/>
                                              </p:stCondLst>
                                            </p:cTn>
                                            <p:tgtEl>
                                              <p:spTgt spid="93"/>
                                            </p:tgtEl>
                                            <p:attrNameLst>
                                              <p:attrName>style.visibility</p:attrName>
                                            </p:attrNameLst>
                                          </p:cBhvr>
                                          <p:to>
                                            <p:strVal val="visible"/>
                                          </p:to>
                                        </p:set>
                                        <p:anim calcmode="lin" valueType="num">
                                          <p:cBhvr additive="base">
                                            <p:cTn id="16" dur="500" fill="hold"/>
                                            <p:tgtEl>
                                              <p:spTgt spid="93"/>
                                            </p:tgtEl>
                                            <p:attrNameLst>
                                              <p:attrName>ppt_x</p:attrName>
                                            </p:attrNameLst>
                                          </p:cBhvr>
                                          <p:tavLst>
                                            <p:tav tm="0">
                                              <p:val>
                                                <p:strVal val="#ppt_x"/>
                                              </p:val>
                                            </p:tav>
                                            <p:tav tm="100000">
                                              <p:val>
                                                <p:strVal val="#ppt_x"/>
                                              </p:val>
                                            </p:tav>
                                          </p:tavLst>
                                        </p:anim>
                                        <p:anim calcmode="lin" valueType="num">
                                          <p:cBhvr additive="base">
                                            <p:cTn id="17" dur="500" fill="hold"/>
                                            <p:tgtEl>
                                              <p:spTgt spid="93"/>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96"/>
                                            </p:tgtEl>
                                            <p:attrNameLst>
                                              <p:attrName>style.visibility</p:attrName>
                                            </p:attrNameLst>
                                          </p:cBhvr>
                                          <p:to>
                                            <p:strVal val="visible"/>
                                          </p:to>
                                        </p:set>
                                        <p:anim calcmode="lin" valueType="num">
                                          <p:cBhvr>
                                            <p:cTn id="21" dur="500" fill="hold"/>
                                            <p:tgtEl>
                                              <p:spTgt spid="96"/>
                                            </p:tgtEl>
                                            <p:attrNameLst>
                                              <p:attrName>ppt_w</p:attrName>
                                            </p:attrNameLst>
                                          </p:cBhvr>
                                          <p:tavLst>
                                            <p:tav tm="0">
                                              <p:val>
                                                <p:fltVal val="0"/>
                                              </p:val>
                                            </p:tav>
                                            <p:tav tm="100000">
                                              <p:val>
                                                <p:strVal val="#ppt_w"/>
                                              </p:val>
                                            </p:tav>
                                          </p:tavLst>
                                        </p:anim>
                                        <p:anim calcmode="lin" valueType="num">
                                          <p:cBhvr>
                                            <p:cTn id="22" dur="500" fill="hold"/>
                                            <p:tgtEl>
                                              <p:spTgt spid="96"/>
                                            </p:tgtEl>
                                            <p:attrNameLst>
                                              <p:attrName>ppt_h</p:attrName>
                                            </p:attrNameLst>
                                          </p:cBhvr>
                                          <p:tavLst>
                                            <p:tav tm="0">
                                              <p:val>
                                                <p:fltVal val="0"/>
                                              </p:val>
                                            </p:tav>
                                            <p:tav tm="100000">
                                              <p:val>
                                                <p:strVal val="#ppt_h"/>
                                              </p:val>
                                            </p:tav>
                                          </p:tavLst>
                                        </p:anim>
                                        <p:animEffect transition="in" filter="fade">
                                          <p:cBhvr>
                                            <p:cTn id="23" dur="500"/>
                                            <p:tgtEl>
                                              <p:spTgt spid="96"/>
                                            </p:tgtEl>
                                          </p:cBhvr>
                                        </p:animEffect>
                                      </p:childTnLst>
                                    </p:cTn>
                                  </p:par>
                                  <p:par>
                                    <p:cTn id="24" presetID="53" presetClass="entr" presetSubtype="16" fill="hold" nodeType="withEffect">
                                      <p:stCondLst>
                                        <p:cond delay="0"/>
                                      </p:stCondLst>
                                      <p:childTnLst>
                                        <p:set>
                                          <p:cBhvr>
                                            <p:cTn id="25" dur="1" fill="hold">
                                              <p:stCondLst>
                                                <p:cond delay="0"/>
                                              </p:stCondLst>
                                            </p:cTn>
                                            <p:tgtEl>
                                              <p:spTgt spid="115"/>
                                            </p:tgtEl>
                                            <p:attrNameLst>
                                              <p:attrName>style.visibility</p:attrName>
                                            </p:attrNameLst>
                                          </p:cBhvr>
                                          <p:to>
                                            <p:strVal val="visible"/>
                                          </p:to>
                                        </p:set>
                                        <p:anim calcmode="lin" valueType="num">
                                          <p:cBhvr>
                                            <p:cTn id="26" dur="500" fill="hold"/>
                                            <p:tgtEl>
                                              <p:spTgt spid="115"/>
                                            </p:tgtEl>
                                            <p:attrNameLst>
                                              <p:attrName>ppt_w</p:attrName>
                                            </p:attrNameLst>
                                          </p:cBhvr>
                                          <p:tavLst>
                                            <p:tav tm="0">
                                              <p:val>
                                                <p:fltVal val="0"/>
                                              </p:val>
                                            </p:tav>
                                            <p:tav tm="100000">
                                              <p:val>
                                                <p:strVal val="#ppt_w"/>
                                              </p:val>
                                            </p:tav>
                                          </p:tavLst>
                                        </p:anim>
                                        <p:anim calcmode="lin" valueType="num">
                                          <p:cBhvr>
                                            <p:cTn id="27" dur="500" fill="hold"/>
                                            <p:tgtEl>
                                              <p:spTgt spid="115"/>
                                            </p:tgtEl>
                                            <p:attrNameLst>
                                              <p:attrName>ppt_h</p:attrName>
                                            </p:attrNameLst>
                                          </p:cBhvr>
                                          <p:tavLst>
                                            <p:tav tm="0">
                                              <p:val>
                                                <p:fltVal val="0"/>
                                              </p:val>
                                            </p:tav>
                                            <p:tav tm="100000">
                                              <p:val>
                                                <p:strVal val="#ppt_h"/>
                                              </p:val>
                                            </p:tav>
                                          </p:tavLst>
                                        </p:anim>
                                        <p:animEffect transition="in" filter="fade">
                                          <p:cBhvr>
                                            <p:cTn id="28" dur="500"/>
                                            <p:tgtEl>
                                              <p:spTgt spid="115"/>
                                            </p:tgtEl>
                                          </p:cBhvr>
                                        </p:animEffect>
                                      </p:childTnLst>
                                    </p:cTn>
                                  </p:par>
                                  <p:par>
                                    <p:cTn id="29" presetID="2" presetClass="entr" presetSubtype="2"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anim calcmode="lin" valueType="num">
                                          <p:cBhvr additive="base">
                                            <p:cTn id="31" dur="500" fill="hold"/>
                                            <p:tgtEl>
                                              <p:spTgt spid="33"/>
                                            </p:tgtEl>
                                            <p:attrNameLst>
                                              <p:attrName>ppt_x</p:attrName>
                                            </p:attrNameLst>
                                          </p:cBhvr>
                                          <p:tavLst>
                                            <p:tav tm="0">
                                              <p:val>
                                                <p:strVal val="1+#ppt_w/2"/>
                                              </p:val>
                                            </p:tav>
                                            <p:tav tm="100000">
                                              <p:val>
                                                <p:strVal val="#ppt_x"/>
                                              </p:val>
                                            </p:tav>
                                          </p:tavLst>
                                        </p:anim>
                                        <p:anim calcmode="lin" valueType="num">
                                          <p:cBhvr additive="base">
                                            <p:cTn id="32" dur="500" fill="hold"/>
                                            <p:tgtEl>
                                              <p:spTgt spid="33"/>
                                            </p:tgtEl>
                                            <p:attrNameLst>
                                              <p:attrName>ppt_y</p:attrName>
                                            </p:attrNameLst>
                                          </p:cBhvr>
                                          <p:tavLst>
                                            <p:tav tm="0">
                                              <p:val>
                                                <p:strVal val="#ppt_y"/>
                                              </p:val>
                                            </p:tav>
                                            <p:tav tm="100000">
                                              <p:val>
                                                <p:strVal val="#ppt_y"/>
                                              </p:val>
                                            </p:tav>
                                          </p:tavLst>
                                        </p:anim>
                                      </p:childTnLst>
                                    </p:cTn>
                                  </p:par>
                                </p:childTnLst>
                              </p:cTn>
                            </p:par>
                            <p:par>
                              <p:cTn id="33" fill="hold">
                                <p:stCondLst>
                                  <p:cond delay="1500"/>
                                </p:stCondLst>
                                <p:childTnLst>
                                  <p:par>
                                    <p:cTn id="34" presetID="42" presetClass="entr" presetSubtype="0" fill="hold" grpId="0" nodeType="afterEffect">
                                      <p:stCondLst>
                                        <p:cond delay="0"/>
                                      </p:stCondLst>
                                      <p:childTnLst>
                                        <p:set>
                                          <p:cBhvr>
                                            <p:cTn id="35" dur="1" fill="hold">
                                              <p:stCondLst>
                                                <p:cond delay="0"/>
                                              </p:stCondLst>
                                            </p:cTn>
                                            <p:tgtEl>
                                              <p:spTgt spid="57"/>
                                            </p:tgtEl>
                                            <p:attrNameLst>
                                              <p:attrName>style.visibility</p:attrName>
                                            </p:attrNameLst>
                                          </p:cBhvr>
                                          <p:to>
                                            <p:strVal val="visible"/>
                                          </p:to>
                                        </p:set>
                                        <p:animEffect transition="in" filter="fade">
                                          <p:cBhvr>
                                            <p:cTn id="36" dur="1000"/>
                                            <p:tgtEl>
                                              <p:spTgt spid="57"/>
                                            </p:tgtEl>
                                          </p:cBhvr>
                                        </p:animEffect>
                                        <p:anim calcmode="lin" valueType="num">
                                          <p:cBhvr>
                                            <p:cTn id="37" dur="1000" fill="hold"/>
                                            <p:tgtEl>
                                              <p:spTgt spid="57"/>
                                            </p:tgtEl>
                                            <p:attrNameLst>
                                              <p:attrName>ppt_x</p:attrName>
                                            </p:attrNameLst>
                                          </p:cBhvr>
                                          <p:tavLst>
                                            <p:tav tm="0">
                                              <p:val>
                                                <p:strVal val="#ppt_x"/>
                                              </p:val>
                                            </p:tav>
                                            <p:tav tm="100000">
                                              <p:val>
                                                <p:strVal val="#ppt_x"/>
                                              </p:val>
                                            </p:tav>
                                          </p:tavLst>
                                        </p:anim>
                                        <p:anim calcmode="lin" valueType="num">
                                          <p:cBhvr>
                                            <p:cTn id="38" dur="1000" fill="hold"/>
                                            <p:tgtEl>
                                              <p:spTgt spid="57"/>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58"/>
                                            </p:tgtEl>
                                            <p:attrNameLst>
                                              <p:attrName>style.visibility</p:attrName>
                                            </p:attrNameLst>
                                          </p:cBhvr>
                                          <p:to>
                                            <p:strVal val="visible"/>
                                          </p:to>
                                        </p:set>
                                        <p:animEffect transition="in" filter="fade">
                                          <p:cBhvr>
                                            <p:cTn id="41" dur="1000"/>
                                            <p:tgtEl>
                                              <p:spTgt spid="58"/>
                                            </p:tgtEl>
                                          </p:cBhvr>
                                        </p:animEffect>
                                        <p:anim calcmode="lin" valueType="num">
                                          <p:cBhvr>
                                            <p:cTn id="42" dur="1000" fill="hold"/>
                                            <p:tgtEl>
                                              <p:spTgt spid="58"/>
                                            </p:tgtEl>
                                            <p:attrNameLst>
                                              <p:attrName>ppt_x</p:attrName>
                                            </p:attrNameLst>
                                          </p:cBhvr>
                                          <p:tavLst>
                                            <p:tav tm="0">
                                              <p:val>
                                                <p:strVal val="#ppt_x"/>
                                              </p:val>
                                            </p:tav>
                                            <p:tav tm="100000">
                                              <p:val>
                                                <p:strVal val="#ppt_x"/>
                                              </p:val>
                                            </p:tav>
                                          </p:tavLst>
                                        </p:anim>
                                        <p:anim calcmode="lin" valueType="num">
                                          <p:cBhvr>
                                            <p:cTn id="43" dur="1000" fill="hold"/>
                                            <p:tgtEl>
                                              <p:spTgt spid="58"/>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59"/>
                                            </p:tgtEl>
                                            <p:attrNameLst>
                                              <p:attrName>style.visibility</p:attrName>
                                            </p:attrNameLst>
                                          </p:cBhvr>
                                          <p:to>
                                            <p:strVal val="visible"/>
                                          </p:to>
                                        </p:set>
                                        <p:animEffect transition="in" filter="fade">
                                          <p:cBhvr>
                                            <p:cTn id="46" dur="1000"/>
                                            <p:tgtEl>
                                              <p:spTgt spid="59"/>
                                            </p:tgtEl>
                                          </p:cBhvr>
                                        </p:animEffect>
                                        <p:anim calcmode="lin" valueType="num">
                                          <p:cBhvr>
                                            <p:cTn id="47" dur="1000" fill="hold"/>
                                            <p:tgtEl>
                                              <p:spTgt spid="59"/>
                                            </p:tgtEl>
                                            <p:attrNameLst>
                                              <p:attrName>ppt_x</p:attrName>
                                            </p:attrNameLst>
                                          </p:cBhvr>
                                          <p:tavLst>
                                            <p:tav tm="0">
                                              <p:val>
                                                <p:strVal val="#ppt_x"/>
                                              </p:val>
                                            </p:tav>
                                            <p:tav tm="100000">
                                              <p:val>
                                                <p:strVal val="#ppt_x"/>
                                              </p:val>
                                            </p:tav>
                                          </p:tavLst>
                                        </p:anim>
                                        <p:anim calcmode="lin" valueType="num">
                                          <p:cBhvr>
                                            <p:cTn id="48" dur="1000" fill="hold"/>
                                            <p:tgtEl>
                                              <p:spTgt spid="59"/>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60"/>
                                            </p:tgtEl>
                                            <p:attrNameLst>
                                              <p:attrName>style.visibility</p:attrName>
                                            </p:attrNameLst>
                                          </p:cBhvr>
                                          <p:to>
                                            <p:strVal val="visible"/>
                                          </p:to>
                                        </p:set>
                                        <p:animEffect transition="in" filter="fade">
                                          <p:cBhvr>
                                            <p:cTn id="51" dur="1000"/>
                                            <p:tgtEl>
                                              <p:spTgt spid="60"/>
                                            </p:tgtEl>
                                          </p:cBhvr>
                                        </p:animEffect>
                                        <p:anim calcmode="lin" valueType="num">
                                          <p:cBhvr>
                                            <p:cTn id="52" dur="1000" fill="hold"/>
                                            <p:tgtEl>
                                              <p:spTgt spid="60"/>
                                            </p:tgtEl>
                                            <p:attrNameLst>
                                              <p:attrName>ppt_x</p:attrName>
                                            </p:attrNameLst>
                                          </p:cBhvr>
                                          <p:tavLst>
                                            <p:tav tm="0">
                                              <p:val>
                                                <p:strVal val="#ppt_x"/>
                                              </p:val>
                                            </p:tav>
                                            <p:tav tm="100000">
                                              <p:val>
                                                <p:strVal val="#ppt_x"/>
                                              </p:val>
                                            </p:tav>
                                          </p:tavLst>
                                        </p:anim>
                                        <p:anim calcmode="lin" valueType="num">
                                          <p:cBhvr>
                                            <p:cTn id="53" dur="1000" fill="hold"/>
                                            <p:tgtEl>
                                              <p:spTgt spid="60"/>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61"/>
                                            </p:tgtEl>
                                            <p:attrNameLst>
                                              <p:attrName>style.visibility</p:attrName>
                                            </p:attrNameLst>
                                          </p:cBhvr>
                                          <p:to>
                                            <p:strVal val="visible"/>
                                          </p:to>
                                        </p:set>
                                        <p:animEffect transition="in" filter="fade">
                                          <p:cBhvr>
                                            <p:cTn id="56" dur="1000"/>
                                            <p:tgtEl>
                                              <p:spTgt spid="61"/>
                                            </p:tgtEl>
                                          </p:cBhvr>
                                        </p:animEffect>
                                        <p:anim calcmode="lin" valueType="num">
                                          <p:cBhvr>
                                            <p:cTn id="57" dur="1000" fill="hold"/>
                                            <p:tgtEl>
                                              <p:spTgt spid="61"/>
                                            </p:tgtEl>
                                            <p:attrNameLst>
                                              <p:attrName>ppt_x</p:attrName>
                                            </p:attrNameLst>
                                          </p:cBhvr>
                                          <p:tavLst>
                                            <p:tav tm="0">
                                              <p:val>
                                                <p:strVal val="#ppt_x"/>
                                              </p:val>
                                            </p:tav>
                                            <p:tav tm="100000">
                                              <p:val>
                                                <p:strVal val="#ppt_x"/>
                                              </p:val>
                                            </p:tav>
                                          </p:tavLst>
                                        </p:anim>
                                        <p:anim calcmode="lin" valueType="num">
                                          <p:cBhvr>
                                            <p:cTn id="58" dur="1000" fill="hold"/>
                                            <p:tgtEl>
                                              <p:spTgt spid="61"/>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63"/>
                                            </p:tgtEl>
                                            <p:attrNameLst>
                                              <p:attrName>style.visibility</p:attrName>
                                            </p:attrNameLst>
                                          </p:cBhvr>
                                          <p:to>
                                            <p:strVal val="visible"/>
                                          </p:to>
                                        </p:set>
                                        <p:animEffect transition="in" filter="fade">
                                          <p:cBhvr>
                                            <p:cTn id="61" dur="1000"/>
                                            <p:tgtEl>
                                              <p:spTgt spid="63"/>
                                            </p:tgtEl>
                                          </p:cBhvr>
                                        </p:animEffect>
                                        <p:anim calcmode="lin" valueType="num">
                                          <p:cBhvr>
                                            <p:cTn id="62" dur="1000" fill="hold"/>
                                            <p:tgtEl>
                                              <p:spTgt spid="63"/>
                                            </p:tgtEl>
                                            <p:attrNameLst>
                                              <p:attrName>ppt_x</p:attrName>
                                            </p:attrNameLst>
                                          </p:cBhvr>
                                          <p:tavLst>
                                            <p:tav tm="0">
                                              <p:val>
                                                <p:strVal val="#ppt_x"/>
                                              </p:val>
                                            </p:tav>
                                            <p:tav tm="100000">
                                              <p:val>
                                                <p:strVal val="#ppt_x"/>
                                              </p:val>
                                            </p:tav>
                                          </p:tavLst>
                                        </p:anim>
                                        <p:anim calcmode="lin" valueType="num">
                                          <p:cBhvr>
                                            <p:cTn id="63" dur="1000" fill="hold"/>
                                            <p:tgtEl>
                                              <p:spTgt spid="63"/>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64"/>
                                            </p:tgtEl>
                                            <p:attrNameLst>
                                              <p:attrName>style.visibility</p:attrName>
                                            </p:attrNameLst>
                                          </p:cBhvr>
                                          <p:to>
                                            <p:strVal val="visible"/>
                                          </p:to>
                                        </p:set>
                                        <p:animEffect transition="in" filter="fade">
                                          <p:cBhvr>
                                            <p:cTn id="66" dur="1000"/>
                                            <p:tgtEl>
                                              <p:spTgt spid="64"/>
                                            </p:tgtEl>
                                          </p:cBhvr>
                                        </p:animEffect>
                                        <p:anim calcmode="lin" valueType="num">
                                          <p:cBhvr>
                                            <p:cTn id="67" dur="1000" fill="hold"/>
                                            <p:tgtEl>
                                              <p:spTgt spid="64"/>
                                            </p:tgtEl>
                                            <p:attrNameLst>
                                              <p:attrName>ppt_x</p:attrName>
                                            </p:attrNameLst>
                                          </p:cBhvr>
                                          <p:tavLst>
                                            <p:tav tm="0">
                                              <p:val>
                                                <p:strVal val="#ppt_x"/>
                                              </p:val>
                                            </p:tav>
                                            <p:tav tm="100000">
                                              <p:val>
                                                <p:strVal val="#ppt_x"/>
                                              </p:val>
                                            </p:tav>
                                          </p:tavLst>
                                        </p:anim>
                                        <p:anim calcmode="lin" valueType="num">
                                          <p:cBhvr>
                                            <p:cTn id="68" dur="1000" fill="hold"/>
                                            <p:tgtEl>
                                              <p:spTgt spid="64"/>
                                            </p:tgtEl>
                                            <p:attrNameLst>
                                              <p:attrName>ppt_y</p:attrName>
                                            </p:attrNameLst>
                                          </p:cBhvr>
                                          <p:tavLst>
                                            <p:tav tm="0">
                                              <p:val>
                                                <p:strVal val="#ppt_y+.1"/>
                                              </p:val>
                                            </p:tav>
                                            <p:tav tm="100000">
                                              <p:val>
                                                <p:strVal val="#ppt_y"/>
                                              </p:val>
                                            </p:tav>
                                          </p:tavLst>
                                        </p:anim>
                                      </p:childTnLst>
                                    </p:cTn>
                                  </p:par>
                                  <p:par>
                                    <p:cTn id="69" presetID="42" presetClass="entr" presetSubtype="0" fill="hold" grpId="0" nodeType="withEffect">
                                      <p:stCondLst>
                                        <p:cond delay="0"/>
                                      </p:stCondLst>
                                      <p:childTnLst>
                                        <p:set>
                                          <p:cBhvr>
                                            <p:cTn id="70" dur="1" fill="hold">
                                              <p:stCondLst>
                                                <p:cond delay="0"/>
                                              </p:stCondLst>
                                            </p:cTn>
                                            <p:tgtEl>
                                              <p:spTgt spid="66"/>
                                            </p:tgtEl>
                                            <p:attrNameLst>
                                              <p:attrName>style.visibility</p:attrName>
                                            </p:attrNameLst>
                                          </p:cBhvr>
                                          <p:to>
                                            <p:strVal val="visible"/>
                                          </p:to>
                                        </p:set>
                                        <p:animEffect transition="in" filter="fade">
                                          <p:cBhvr>
                                            <p:cTn id="71" dur="1000"/>
                                            <p:tgtEl>
                                              <p:spTgt spid="66"/>
                                            </p:tgtEl>
                                          </p:cBhvr>
                                        </p:animEffect>
                                        <p:anim calcmode="lin" valueType="num">
                                          <p:cBhvr>
                                            <p:cTn id="72" dur="1000" fill="hold"/>
                                            <p:tgtEl>
                                              <p:spTgt spid="66"/>
                                            </p:tgtEl>
                                            <p:attrNameLst>
                                              <p:attrName>ppt_x</p:attrName>
                                            </p:attrNameLst>
                                          </p:cBhvr>
                                          <p:tavLst>
                                            <p:tav tm="0">
                                              <p:val>
                                                <p:strVal val="#ppt_x"/>
                                              </p:val>
                                            </p:tav>
                                            <p:tav tm="100000">
                                              <p:val>
                                                <p:strVal val="#ppt_x"/>
                                              </p:val>
                                            </p:tav>
                                          </p:tavLst>
                                        </p:anim>
                                        <p:anim calcmode="lin" valueType="num">
                                          <p:cBhvr>
                                            <p:cTn id="73" dur="1000" fill="hold"/>
                                            <p:tgtEl>
                                              <p:spTgt spid="66"/>
                                            </p:tgtEl>
                                            <p:attrNameLst>
                                              <p:attrName>ppt_y</p:attrName>
                                            </p:attrNameLst>
                                          </p:cBhvr>
                                          <p:tavLst>
                                            <p:tav tm="0">
                                              <p:val>
                                                <p:strVal val="#ppt_y+.1"/>
                                              </p:val>
                                            </p:tav>
                                            <p:tav tm="100000">
                                              <p:val>
                                                <p:strVal val="#ppt_y"/>
                                              </p:val>
                                            </p:tav>
                                          </p:tavLst>
                                        </p:anim>
                                      </p:childTnLst>
                                    </p:cTn>
                                  </p:par>
                                  <p:par>
                                    <p:cTn id="74" presetID="42" presetClass="entr" presetSubtype="0" fill="hold" grpId="0" nodeType="withEffect">
                                      <p:stCondLst>
                                        <p:cond delay="0"/>
                                      </p:stCondLst>
                                      <p:childTnLst>
                                        <p:set>
                                          <p:cBhvr>
                                            <p:cTn id="75" dur="1" fill="hold">
                                              <p:stCondLst>
                                                <p:cond delay="0"/>
                                              </p:stCondLst>
                                            </p:cTn>
                                            <p:tgtEl>
                                              <p:spTgt spid="69"/>
                                            </p:tgtEl>
                                            <p:attrNameLst>
                                              <p:attrName>style.visibility</p:attrName>
                                            </p:attrNameLst>
                                          </p:cBhvr>
                                          <p:to>
                                            <p:strVal val="visible"/>
                                          </p:to>
                                        </p:set>
                                        <p:animEffect transition="in" filter="fade">
                                          <p:cBhvr>
                                            <p:cTn id="76" dur="1000"/>
                                            <p:tgtEl>
                                              <p:spTgt spid="69"/>
                                            </p:tgtEl>
                                          </p:cBhvr>
                                        </p:animEffect>
                                        <p:anim calcmode="lin" valueType="num">
                                          <p:cBhvr>
                                            <p:cTn id="77" dur="1000" fill="hold"/>
                                            <p:tgtEl>
                                              <p:spTgt spid="69"/>
                                            </p:tgtEl>
                                            <p:attrNameLst>
                                              <p:attrName>ppt_x</p:attrName>
                                            </p:attrNameLst>
                                          </p:cBhvr>
                                          <p:tavLst>
                                            <p:tav tm="0">
                                              <p:val>
                                                <p:strVal val="#ppt_x"/>
                                              </p:val>
                                            </p:tav>
                                            <p:tav tm="100000">
                                              <p:val>
                                                <p:strVal val="#ppt_x"/>
                                              </p:val>
                                            </p:tav>
                                          </p:tavLst>
                                        </p:anim>
                                        <p:anim calcmode="lin" valueType="num">
                                          <p:cBhvr>
                                            <p:cTn id="78" dur="1000" fill="hold"/>
                                            <p:tgtEl>
                                              <p:spTgt spid="69"/>
                                            </p:tgtEl>
                                            <p:attrNameLst>
                                              <p:attrName>ppt_y</p:attrName>
                                            </p:attrNameLst>
                                          </p:cBhvr>
                                          <p:tavLst>
                                            <p:tav tm="0">
                                              <p:val>
                                                <p:strVal val="#ppt_y+.1"/>
                                              </p:val>
                                            </p:tav>
                                            <p:tav tm="100000">
                                              <p:val>
                                                <p:strVal val="#ppt_y"/>
                                              </p:val>
                                            </p:tav>
                                          </p:tavLst>
                                        </p:anim>
                                      </p:childTnLst>
                                    </p:cTn>
                                  </p:par>
                                  <p:par>
                                    <p:cTn id="79" presetID="42" presetClass="entr" presetSubtype="0" fill="hold" grpId="0" nodeType="withEffect">
                                      <p:stCondLst>
                                        <p:cond delay="0"/>
                                      </p:stCondLst>
                                      <p:childTnLst>
                                        <p:set>
                                          <p:cBhvr>
                                            <p:cTn id="80" dur="1" fill="hold">
                                              <p:stCondLst>
                                                <p:cond delay="0"/>
                                              </p:stCondLst>
                                            </p:cTn>
                                            <p:tgtEl>
                                              <p:spTgt spid="73"/>
                                            </p:tgtEl>
                                            <p:attrNameLst>
                                              <p:attrName>style.visibility</p:attrName>
                                            </p:attrNameLst>
                                          </p:cBhvr>
                                          <p:to>
                                            <p:strVal val="visible"/>
                                          </p:to>
                                        </p:set>
                                        <p:animEffect transition="in" filter="fade">
                                          <p:cBhvr>
                                            <p:cTn id="81" dur="1000"/>
                                            <p:tgtEl>
                                              <p:spTgt spid="73"/>
                                            </p:tgtEl>
                                          </p:cBhvr>
                                        </p:animEffect>
                                        <p:anim calcmode="lin" valueType="num">
                                          <p:cBhvr>
                                            <p:cTn id="82" dur="1000" fill="hold"/>
                                            <p:tgtEl>
                                              <p:spTgt spid="73"/>
                                            </p:tgtEl>
                                            <p:attrNameLst>
                                              <p:attrName>ppt_x</p:attrName>
                                            </p:attrNameLst>
                                          </p:cBhvr>
                                          <p:tavLst>
                                            <p:tav tm="0">
                                              <p:val>
                                                <p:strVal val="#ppt_x"/>
                                              </p:val>
                                            </p:tav>
                                            <p:tav tm="100000">
                                              <p:val>
                                                <p:strVal val="#ppt_x"/>
                                              </p:val>
                                            </p:tav>
                                          </p:tavLst>
                                        </p:anim>
                                        <p:anim calcmode="lin" valueType="num">
                                          <p:cBhvr>
                                            <p:cTn id="83" dur="1000" fill="hold"/>
                                            <p:tgtEl>
                                              <p:spTgt spid="73"/>
                                            </p:tgtEl>
                                            <p:attrNameLst>
                                              <p:attrName>ppt_y</p:attrName>
                                            </p:attrNameLst>
                                          </p:cBhvr>
                                          <p:tavLst>
                                            <p:tav tm="0">
                                              <p:val>
                                                <p:strVal val="#ppt_y+.1"/>
                                              </p:val>
                                            </p:tav>
                                            <p:tav tm="100000">
                                              <p:val>
                                                <p:strVal val="#ppt_y"/>
                                              </p:val>
                                            </p:tav>
                                          </p:tavLst>
                                        </p:anim>
                                      </p:childTnLst>
                                    </p:cTn>
                                  </p:par>
                                  <p:par>
                                    <p:cTn id="84" presetID="42" presetClass="entr" presetSubtype="0" fill="hold" grpId="0" nodeType="withEffect">
                                      <p:stCondLst>
                                        <p:cond delay="0"/>
                                      </p:stCondLst>
                                      <p:childTnLst>
                                        <p:set>
                                          <p:cBhvr>
                                            <p:cTn id="85" dur="1" fill="hold">
                                              <p:stCondLst>
                                                <p:cond delay="0"/>
                                              </p:stCondLst>
                                            </p:cTn>
                                            <p:tgtEl>
                                              <p:spTgt spid="76"/>
                                            </p:tgtEl>
                                            <p:attrNameLst>
                                              <p:attrName>style.visibility</p:attrName>
                                            </p:attrNameLst>
                                          </p:cBhvr>
                                          <p:to>
                                            <p:strVal val="visible"/>
                                          </p:to>
                                        </p:set>
                                        <p:animEffect transition="in" filter="fade">
                                          <p:cBhvr>
                                            <p:cTn id="86" dur="1000"/>
                                            <p:tgtEl>
                                              <p:spTgt spid="76"/>
                                            </p:tgtEl>
                                          </p:cBhvr>
                                        </p:animEffect>
                                        <p:anim calcmode="lin" valueType="num">
                                          <p:cBhvr>
                                            <p:cTn id="87" dur="1000" fill="hold"/>
                                            <p:tgtEl>
                                              <p:spTgt spid="76"/>
                                            </p:tgtEl>
                                            <p:attrNameLst>
                                              <p:attrName>ppt_x</p:attrName>
                                            </p:attrNameLst>
                                          </p:cBhvr>
                                          <p:tavLst>
                                            <p:tav tm="0">
                                              <p:val>
                                                <p:strVal val="#ppt_x"/>
                                              </p:val>
                                            </p:tav>
                                            <p:tav tm="100000">
                                              <p:val>
                                                <p:strVal val="#ppt_x"/>
                                              </p:val>
                                            </p:tav>
                                          </p:tavLst>
                                        </p:anim>
                                        <p:anim calcmode="lin" valueType="num">
                                          <p:cBhvr>
                                            <p:cTn id="88" dur="1000" fill="hold"/>
                                            <p:tgtEl>
                                              <p:spTgt spid="76"/>
                                            </p:tgtEl>
                                            <p:attrNameLst>
                                              <p:attrName>ppt_y</p:attrName>
                                            </p:attrNameLst>
                                          </p:cBhvr>
                                          <p:tavLst>
                                            <p:tav tm="0">
                                              <p:val>
                                                <p:strVal val="#ppt_y+.1"/>
                                              </p:val>
                                            </p:tav>
                                            <p:tav tm="100000">
                                              <p:val>
                                                <p:strVal val="#ppt_y"/>
                                              </p:val>
                                            </p:tav>
                                          </p:tavLst>
                                        </p:anim>
                                      </p:childTnLst>
                                    </p:cTn>
                                  </p:par>
                                  <p:par>
                                    <p:cTn id="89" presetID="42" presetClass="entr" presetSubtype="0" fill="hold" grpId="0" nodeType="withEffect">
                                      <p:stCondLst>
                                        <p:cond delay="0"/>
                                      </p:stCondLst>
                                      <p:childTnLst>
                                        <p:set>
                                          <p:cBhvr>
                                            <p:cTn id="90" dur="1" fill="hold">
                                              <p:stCondLst>
                                                <p:cond delay="0"/>
                                              </p:stCondLst>
                                            </p:cTn>
                                            <p:tgtEl>
                                              <p:spTgt spid="77"/>
                                            </p:tgtEl>
                                            <p:attrNameLst>
                                              <p:attrName>style.visibility</p:attrName>
                                            </p:attrNameLst>
                                          </p:cBhvr>
                                          <p:to>
                                            <p:strVal val="visible"/>
                                          </p:to>
                                        </p:set>
                                        <p:animEffect transition="in" filter="fade">
                                          <p:cBhvr>
                                            <p:cTn id="91" dur="1000"/>
                                            <p:tgtEl>
                                              <p:spTgt spid="77"/>
                                            </p:tgtEl>
                                          </p:cBhvr>
                                        </p:animEffect>
                                        <p:anim calcmode="lin" valueType="num">
                                          <p:cBhvr>
                                            <p:cTn id="92" dur="1000" fill="hold"/>
                                            <p:tgtEl>
                                              <p:spTgt spid="77"/>
                                            </p:tgtEl>
                                            <p:attrNameLst>
                                              <p:attrName>ppt_x</p:attrName>
                                            </p:attrNameLst>
                                          </p:cBhvr>
                                          <p:tavLst>
                                            <p:tav tm="0">
                                              <p:val>
                                                <p:strVal val="#ppt_x"/>
                                              </p:val>
                                            </p:tav>
                                            <p:tav tm="100000">
                                              <p:val>
                                                <p:strVal val="#ppt_x"/>
                                              </p:val>
                                            </p:tav>
                                          </p:tavLst>
                                        </p:anim>
                                        <p:anim calcmode="lin" valueType="num">
                                          <p:cBhvr>
                                            <p:cTn id="93" dur="1000" fill="hold"/>
                                            <p:tgtEl>
                                              <p:spTgt spid="7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57" grpId="0" animBg="1"/>
          <p:bldP spid="58" grpId="0" animBg="1"/>
          <p:bldP spid="59" grpId="0" animBg="1"/>
          <p:bldP spid="60" grpId="0" animBg="1"/>
          <p:bldP spid="61" grpId="0" animBg="1"/>
          <p:bldP spid="63" grpId="0" animBg="1"/>
          <p:bldP spid="64" grpId="0"/>
          <p:bldP spid="66" grpId="0"/>
          <p:bldP spid="69" grpId="0"/>
          <p:bldP spid="73" grpId="0"/>
          <p:bldP spid="76" grpId="0"/>
          <p:bldP spid="77" grpId="0"/>
          <p:bldP spid="93" grpId="0"/>
        </p:bldLst>
      </p:timing>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1" y="1304925"/>
            <a:ext cx="4282823" cy="3839336"/>
            <a:chOff x="0" y="79375"/>
            <a:chExt cx="7512051" cy="6734176"/>
          </a:xfrm>
        </p:grpSpPr>
        <p:sp>
          <p:nvSpPr>
            <p:cNvPr id="3" name="Freeform 6"/>
            <p:cNvSpPr/>
            <p:nvPr/>
          </p:nvSpPr>
          <p:spPr bwMode="auto">
            <a:xfrm>
              <a:off x="1377950" y="79375"/>
              <a:ext cx="4754563" cy="5986463"/>
            </a:xfrm>
            <a:custGeom>
              <a:avLst/>
              <a:gdLst>
                <a:gd name="T0" fmla="*/ 1136 w 2995"/>
                <a:gd name="T1" fmla="*/ 3771 h 3771"/>
                <a:gd name="T2" fmla="*/ 2995 w 2995"/>
                <a:gd name="T3" fmla="*/ 3449 h 3771"/>
                <a:gd name="T4" fmla="*/ 2399 w 2995"/>
                <a:gd name="T5" fmla="*/ 0 h 3771"/>
                <a:gd name="T6" fmla="*/ 0 w 2995"/>
                <a:gd name="T7" fmla="*/ 414 h 3771"/>
                <a:gd name="T8" fmla="*/ 511 w 2995"/>
                <a:gd name="T9" fmla="*/ 3373 h 3771"/>
                <a:gd name="T10" fmla="*/ 1136 w 2995"/>
                <a:gd name="T11" fmla="*/ 3771 h 3771"/>
              </a:gdLst>
              <a:ahLst/>
              <a:cxnLst>
                <a:cxn ang="0">
                  <a:pos x="T0" y="T1"/>
                </a:cxn>
                <a:cxn ang="0">
                  <a:pos x="T2" y="T3"/>
                </a:cxn>
                <a:cxn ang="0">
                  <a:pos x="T4" y="T5"/>
                </a:cxn>
                <a:cxn ang="0">
                  <a:pos x="T6" y="T7"/>
                </a:cxn>
                <a:cxn ang="0">
                  <a:pos x="T8" y="T9"/>
                </a:cxn>
                <a:cxn ang="0">
                  <a:pos x="T10" y="T11"/>
                </a:cxn>
              </a:cxnLst>
              <a:rect l="0" t="0" r="r" b="b"/>
              <a:pathLst>
                <a:path w="2995" h="3771">
                  <a:moveTo>
                    <a:pt x="1136" y="3771"/>
                  </a:moveTo>
                  <a:lnTo>
                    <a:pt x="2995" y="3449"/>
                  </a:lnTo>
                  <a:lnTo>
                    <a:pt x="2399" y="0"/>
                  </a:lnTo>
                  <a:lnTo>
                    <a:pt x="0" y="414"/>
                  </a:lnTo>
                  <a:lnTo>
                    <a:pt x="511" y="3373"/>
                  </a:lnTo>
                  <a:lnTo>
                    <a:pt x="1136" y="3771"/>
                  </a:lnTo>
                  <a:close/>
                </a:path>
              </a:pathLst>
            </a:custGeom>
            <a:solidFill>
              <a:srgbClr val="D1D3D4"/>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endParaRPr lang="zh-CN" altLang="en-US"/>
            </a:p>
          </p:txBody>
        </p:sp>
        <p:sp>
          <p:nvSpPr>
            <p:cNvPr id="4" name="Freeform 7"/>
            <p:cNvSpPr/>
            <p:nvPr/>
          </p:nvSpPr>
          <p:spPr bwMode="auto">
            <a:xfrm>
              <a:off x="1377950" y="79375"/>
              <a:ext cx="4754563" cy="5986463"/>
            </a:xfrm>
            <a:custGeom>
              <a:avLst/>
              <a:gdLst>
                <a:gd name="T0" fmla="*/ 1136 w 2995"/>
                <a:gd name="T1" fmla="*/ 3771 h 3771"/>
                <a:gd name="T2" fmla="*/ 2995 w 2995"/>
                <a:gd name="T3" fmla="*/ 3449 h 3771"/>
                <a:gd name="T4" fmla="*/ 2399 w 2995"/>
                <a:gd name="T5" fmla="*/ 0 h 3771"/>
                <a:gd name="T6" fmla="*/ 0 w 2995"/>
                <a:gd name="T7" fmla="*/ 414 h 3771"/>
                <a:gd name="T8" fmla="*/ 511 w 2995"/>
                <a:gd name="T9" fmla="*/ 3373 h 3771"/>
                <a:gd name="T10" fmla="*/ 1136 w 2995"/>
                <a:gd name="T11" fmla="*/ 3771 h 3771"/>
              </a:gdLst>
              <a:ahLst/>
              <a:cxnLst>
                <a:cxn ang="0">
                  <a:pos x="T0" y="T1"/>
                </a:cxn>
                <a:cxn ang="0">
                  <a:pos x="T2" y="T3"/>
                </a:cxn>
                <a:cxn ang="0">
                  <a:pos x="T4" y="T5"/>
                </a:cxn>
                <a:cxn ang="0">
                  <a:pos x="T6" y="T7"/>
                </a:cxn>
                <a:cxn ang="0">
                  <a:pos x="T8" y="T9"/>
                </a:cxn>
                <a:cxn ang="0">
                  <a:pos x="T10" y="T11"/>
                </a:cxn>
              </a:cxnLst>
              <a:rect l="0" t="0" r="r" b="b"/>
              <a:pathLst>
                <a:path w="2995" h="3771">
                  <a:moveTo>
                    <a:pt x="1136" y="3771"/>
                  </a:moveTo>
                  <a:lnTo>
                    <a:pt x="2995" y="3449"/>
                  </a:lnTo>
                  <a:lnTo>
                    <a:pt x="2399" y="0"/>
                  </a:lnTo>
                  <a:lnTo>
                    <a:pt x="0" y="414"/>
                  </a:lnTo>
                  <a:lnTo>
                    <a:pt x="511" y="3373"/>
                  </a:lnTo>
                  <a:lnTo>
                    <a:pt x="1136" y="377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endParaRPr lang="zh-CN" altLang="en-US"/>
            </a:p>
          </p:txBody>
        </p:sp>
        <p:sp>
          <p:nvSpPr>
            <p:cNvPr id="5" name="Freeform 8"/>
            <p:cNvSpPr/>
            <p:nvPr/>
          </p:nvSpPr>
          <p:spPr bwMode="auto">
            <a:xfrm>
              <a:off x="2189163" y="5287963"/>
              <a:ext cx="992188" cy="777875"/>
            </a:xfrm>
            <a:custGeom>
              <a:avLst/>
              <a:gdLst>
                <a:gd name="T0" fmla="*/ 0 w 625"/>
                <a:gd name="T1" fmla="*/ 92 h 490"/>
                <a:gd name="T2" fmla="*/ 540 w 625"/>
                <a:gd name="T3" fmla="*/ 0 h 490"/>
                <a:gd name="T4" fmla="*/ 625 w 625"/>
                <a:gd name="T5" fmla="*/ 490 h 490"/>
                <a:gd name="T6" fmla="*/ 0 w 625"/>
                <a:gd name="T7" fmla="*/ 92 h 490"/>
              </a:gdLst>
              <a:ahLst/>
              <a:cxnLst>
                <a:cxn ang="0">
                  <a:pos x="T0" y="T1"/>
                </a:cxn>
                <a:cxn ang="0">
                  <a:pos x="T2" y="T3"/>
                </a:cxn>
                <a:cxn ang="0">
                  <a:pos x="T4" y="T5"/>
                </a:cxn>
                <a:cxn ang="0">
                  <a:pos x="T6" y="T7"/>
                </a:cxn>
              </a:cxnLst>
              <a:rect l="0" t="0" r="r" b="b"/>
              <a:pathLst>
                <a:path w="625" h="490">
                  <a:moveTo>
                    <a:pt x="0" y="92"/>
                  </a:moveTo>
                  <a:lnTo>
                    <a:pt x="540" y="0"/>
                  </a:lnTo>
                  <a:lnTo>
                    <a:pt x="625" y="490"/>
                  </a:lnTo>
                  <a:lnTo>
                    <a:pt x="0" y="92"/>
                  </a:lnTo>
                  <a:close/>
                </a:path>
              </a:pathLst>
            </a:custGeom>
            <a:solidFill>
              <a:srgbClr val="A7A9AC"/>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endParaRPr lang="zh-CN" altLang="en-US"/>
            </a:p>
          </p:txBody>
        </p:sp>
        <p:pic>
          <p:nvPicPr>
            <p:cNvPr id="6" name="Picture 9"/>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674813" y="2711450"/>
              <a:ext cx="15875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9575" y="2546350"/>
              <a:ext cx="149225" cy="2103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9575" y="815975"/>
              <a:ext cx="149225" cy="2508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70550" y="857250"/>
              <a:ext cx="180975" cy="176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75313" y="860425"/>
              <a:ext cx="179388" cy="290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75313" y="2974975"/>
              <a:ext cx="157163" cy="171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Freeform 15"/>
            <p:cNvSpPr/>
            <p:nvPr/>
          </p:nvSpPr>
          <p:spPr bwMode="auto">
            <a:xfrm>
              <a:off x="1152525" y="4292600"/>
              <a:ext cx="747713" cy="709613"/>
            </a:xfrm>
            <a:custGeom>
              <a:avLst/>
              <a:gdLst>
                <a:gd name="T0" fmla="*/ 372 w 471"/>
                <a:gd name="T1" fmla="*/ 447 h 447"/>
                <a:gd name="T2" fmla="*/ 0 w 471"/>
                <a:gd name="T3" fmla="*/ 109 h 447"/>
                <a:gd name="T4" fmla="*/ 100 w 471"/>
                <a:gd name="T5" fmla="*/ 0 h 447"/>
                <a:gd name="T6" fmla="*/ 471 w 471"/>
                <a:gd name="T7" fmla="*/ 339 h 447"/>
                <a:gd name="T8" fmla="*/ 372 w 471"/>
                <a:gd name="T9" fmla="*/ 447 h 447"/>
              </a:gdLst>
              <a:ahLst/>
              <a:cxnLst>
                <a:cxn ang="0">
                  <a:pos x="T0" y="T1"/>
                </a:cxn>
                <a:cxn ang="0">
                  <a:pos x="T2" y="T3"/>
                </a:cxn>
                <a:cxn ang="0">
                  <a:pos x="T4" y="T5"/>
                </a:cxn>
                <a:cxn ang="0">
                  <a:pos x="T6" y="T7"/>
                </a:cxn>
                <a:cxn ang="0">
                  <a:pos x="T8" y="T9"/>
                </a:cxn>
              </a:cxnLst>
              <a:rect l="0" t="0" r="r" b="b"/>
              <a:pathLst>
                <a:path w="471" h="447">
                  <a:moveTo>
                    <a:pt x="372" y="447"/>
                  </a:moveTo>
                  <a:lnTo>
                    <a:pt x="0" y="109"/>
                  </a:lnTo>
                  <a:lnTo>
                    <a:pt x="100" y="0"/>
                  </a:lnTo>
                  <a:lnTo>
                    <a:pt x="471" y="339"/>
                  </a:lnTo>
                  <a:lnTo>
                    <a:pt x="372" y="447"/>
                  </a:lnTo>
                  <a:close/>
                </a:path>
              </a:pathLst>
            </a:custGeom>
            <a:solidFill>
              <a:srgbClr val="FFD6A9"/>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endParaRPr lang="zh-CN" altLang="en-US"/>
            </a:p>
          </p:txBody>
        </p:sp>
        <p:sp>
          <p:nvSpPr>
            <p:cNvPr id="13" name="Freeform 16"/>
            <p:cNvSpPr/>
            <p:nvPr/>
          </p:nvSpPr>
          <p:spPr bwMode="auto">
            <a:xfrm>
              <a:off x="1223963" y="3541713"/>
              <a:ext cx="1416050" cy="1404938"/>
            </a:xfrm>
            <a:custGeom>
              <a:avLst/>
              <a:gdLst>
                <a:gd name="T0" fmla="*/ 282 w 377"/>
                <a:gd name="T1" fmla="*/ 328 h 374"/>
                <a:gd name="T2" fmla="*/ 132 w 377"/>
                <a:gd name="T3" fmla="*/ 335 h 374"/>
                <a:gd name="T4" fmla="*/ 46 w 377"/>
                <a:gd name="T5" fmla="*/ 256 h 374"/>
                <a:gd name="T6" fmla="*/ 39 w 377"/>
                <a:gd name="T7" fmla="*/ 107 h 374"/>
                <a:gd name="T8" fmla="*/ 95 w 377"/>
                <a:gd name="T9" fmla="*/ 46 h 374"/>
                <a:gd name="T10" fmla="*/ 244 w 377"/>
                <a:gd name="T11" fmla="*/ 39 h 374"/>
                <a:gd name="T12" fmla="*/ 330 w 377"/>
                <a:gd name="T13" fmla="*/ 118 h 374"/>
                <a:gd name="T14" fmla="*/ 337 w 377"/>
                <a:gd name="T15" fmla="*/ 267 h 374"/>
                <a:gd name="T16" fmla="*/ 282 w 377"/>
                <a:gd name="T17" fmla="*/ 328 h 3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7" h="374">
                  <a:moveTo>
                    <a:pt x="282" y="328"/>
                  </a:moveTo>
                  <a:cubicBezTo>
                    <a:pt x="242" y="371"/>
                    <a:pt x="175" y="374"/>
                    <a:pt x="132" y="335"/>
                  </a:cubicBezTo>
                  <a:cubicBezTo>
                    <a:pt x="46" y="256"/>
                    <a:pt x="46" y="256"/>
                    <a:pt x="46" y="256"/>
                  </a:cubicBezTo>
                  <a:cubicBezTo>
                    <a:pt x="3" y="217"/>
                    <a:pt x="0" y="150"/>
                    <a:pt x="39" y="107"/>
                  </a:cubicBezTo>
                  <a:cubicBezTo>
                    <a:pt x="95" y="46"/>
                    <a:pt x="95" y="46"/>
                    <a:pt x="95" y="46"/>
                  </a:cubicBezTo>
                  <a:cubicBezTo>
                    <a:pt x="134" y="3"/>
                    <a:pt x="201" y="0"/>
                    <a:pt x="244" y="39"/>
                  </a:cubicBezTo>
                  <a:cubicBezTo>
                    <a:pt x="330" y="118"/>
                    <a:pt x="330" y="118"/>
                    <a:pt x="330" y="118"/>
                  </a:cubicBezTo>
                  <a:cubicBezTo>
                    <a:pt x="373" y="157"/>
                    <a:pt x="377" y="224"/>
                    <a:pt x="337" y="267"/>
                  </a:cubicBezTo>
                  <a:lnTo>
                    <a:pt x="282" y="328"/>
                  </a:lnTo>
                  <a:close/>
                </a:path>
              </a:pathLst>
            </a:custGeom>
            <a:solidFill>
              <a:srgbClr val="FFD6A9"/>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endParaRPr lang="zh-CN" altLang="en-US"/>
            </a:p>
          </p:txBody>
        </p:sp>
        <p:sp>
          <p:nvSpPr>
            <p:cNvPr id="14" name="Freeform 17"/>
            <p:cNvSpPr/>
            <p:nvPr/>
          </p:nvSpPr>
          <p:spPr bwMode="auto">
            <a:xfrm>
              <a:off x="1554163" y="2873375"/>
              <a:ext cx="995363" cy="1069975"/>
            </a:xfrm>
            <a:custGeom>
              <a:avLst/>
              <a:gdLst>
                <a:gd name="T0" fmla="*/ 74 w 265"/>
                <a:gd name="T1" fmla="*/ 263 h 285"/>
                <a:gd name="T2" fmla="*/ 15 w 265"/>
                <a:gd name="T3" fmla="*/ 271 h 285"/>
                <a:gd name="T4" fmla="*/ 18 w 265"/>
                <a:gd name="T5" fmla="*/ 212 h 285"/>
                <a:gd name="T6" fmla="*/ 191 w 265"/>
                <a:gd name="T7" fmla="*/ 22 h 285"/>
                <a:gd name="T8" fmla="*/ 249 w 265"/>
                <a:gd name="T9" fmla="*/ 14 h 285"/>
                <a:gd name="T10" fmla="*/ 247 w 265"/>
                <a:gd name="T11" fmla="*/ 73 h 285"/>
                <a:gd name="T12" fmla="*/ 74 w 265"/>
                <a:gd name="T13" fmla="*/ 263 h 285"/>
              </a:gdLst>
              <a:ahLst/>
              <a:cxnLst>
                <a:cxn ang="0">
                  <a:pos x="T0" y="T1"/>
                </a:cxn>
                <a:cxn ang="0">
                  <a:pos x="T2" y="T3"/>
                </a:cxn>
                <a:cxn ang="0">
                  <a:pos x="T4" y="T5"/>
                </a:cxn>
                <a:cxn ang="0">
                  <a:pos x="T6" y="T7"/>
                </a:cxn>
                <a:cxn ang="0">
                  <a:pos x="T8" y="T9"/>
                </a:cxn>
                <a:cxn ang="0">
                  <a:pos x="T10" y="T11"/>
                </a:cxn>
                <a:cxn ang="0">
                  <a:pos x="T12" y="T13"/>
                </a:cxn>
              </a:cxnLst>
              <a:rect l="0" t="0" r="r" b="b"/>
              <a:pathLst>
                <a:path w="265" h="285">
                  <a:moveTo>
                    <a:pt x="74" y="263"/>
                  </a:moveTo>
                  <a:cubicBezTo>
                    <a:pt x="57" y="281"/>
                    <a:pt x="31" y="285"/>
                    <a:pt x="15" y="271"/>
                  </a:cubicBezTo>
                  <a:cubicBezTo>
                    <a:pt x="0" y="257"/>
                    <a:pt x="1" y="230"/>
                    <a:pt x="18" y="212"/>
                  </a:cubicBezTo>
                  <a:cubicBezTo>
                    <a:pt x="191" y="22"/>
                    <a:pt x="191" y="22"/>
                    <a:pt x="191" y="22"/>
                  </a:cubicBezTo>
                  <a:cubicBezTo>
                    <a:pt x="208" y="4"/>
                    <a:pt x="234" y="0"/>
                    <a:pt x="249" y="14"/>
                  </a:cubicBezTo>
                  <a:cubicBezTo>
                    <a:pt x="265" y="28"/>
                    <a:pt x="264" y="55"/>
                    <a:pt x="247" y="73"/>
                  </a:cubicBezTo>
                  <a:lnTo>
                    <a:pt x="74" y="263"/>
                  </a:lnTo>
                  <a:close/>
                </a:path>
              </a:pathLst>
            </a:custGeom>
            <a:solidFill>
              <a:srgbClr val="FCF4D0"/>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endParaRPr lang="zh-CN" altLang="en-US"/>
            </a:p>
          </p:txBody>
        </p:sp>
        <p:sp>
          <p:nvSpPr>
            <p:cNvPr id="15" name="Freeform 18"/>
            <p:cNvSpPr/>
            <p:nvPr/>
          </p:nvSpPr>
          <p:spPr bwMode="auto">
            <a:xfrm>
              <a:off x="1881188" y="3387725"/>
              <a:ext cx="635000" cy="654050"/>
            </a:xfrm>
            <a:custGeom>
              <a:avLst/>
              <a:gdLst>
                <a:gd name="T0" fmla="*/ 67 w 169"/>
                <a:gd name="T1" fmla="*/ 162 h 174"/>
                <a:gd name="T2" fmla="*/ 20 w 169"/>
                <a:gd name="T3" fmla="*/ 159 h 174"/>
                <a:gd name="T4" fmla="*/ 11 w 169"/>
                <a:gd name="T5" fmla="*/ 111 h 174"/>
                <a:gd name="T6" fmla="*/ 102 w 169"/>
                <a:gd name="T7" fmla="*/ 12 h 174"/>
                <a:gd name="T8" fmla="*/ 150 w 169"/>
                <a:gd name="T9" fmla="*/ 16 h 174"/>
                <a:gd name="T10" fmla="*/ 158 w 169"/>
                <a:gd name="T11" fmla="*/ 63 h 174"/>
                <a:gd name="T12" fmla="*/ 67 w 169"/>
                <a:gd name="T13" fmla="*/ 162 h 174"/>
              </a:gdLst>
              <a:ahLst/>
              <a:cxnLst>
                <a:cxn ang="0">
                  <a:pos x="T0" y="T1"/>
                </a:cxn>
                <a:cxn ang="0">
                  <a:pos x="T2" y="T3"/>
                </a:cxn>
                <a:cxn ang="0">
                  <a:pos x="T4" y="T5"/>
                </a:cxn>
                <a:cxn ang="0">
                  <a:pos x="T6" y="T7"/>
                </a:cxn>
                <a:cxn ang="0">
                  <a:pos x="T8" y="T9"/>
                </a:cxn>
                <a:cxn ang="0">
                  <a:pos x="T10" y="T11"/>
                </a:cxn>
                <a:cxn ang="0">
                  <a:pos x="T12" y="T13"/>
                </a:cxn>
              </a:cxnLst>
              <a:rect l="0" t="0" r="r" b="b"/>
              <a:pathLst>
                <a:path w="169" h="174">
                  <a:moveTo>
                    <a:pt x="67" y="162"/>
                  </a:moveTo>
                  <a:cubicBezTo>
                    <a:pt x="56" y="174"/>
                    <a:pt x="35" y="173"/>
                    <a:pt x="20" y="159"/>
                  </a:cubicBezTo>
                  <a:cubicBezTo>
                    <a:pt x="4" y="145"/>
                    <a:pt x="0" y="123"/>
                    <a:pt x="11" y="111"/>
                  </a:cubicBezTo>
                  <a:cubicBezTo>
                    <a:pt x="102" y="12"/>
                    <a:pt x="102" y="12"/>
                    <a:pt x="102" y="12"/>
                  </a:cubicBezTo>
                  <a:cubicBezTo>
                    <a:pt x="113" y="0"/>
                    <a:pt x="134" y="2"/>
                    <a:pt x="150" y="16"/>
                  </a:cubicBezTo>
                  <a:cubicBezTo>
                    <a:pt x="165" y="30"/>
                    <a:pt x="169" y="51"/>
                    <a:pt x="158" y="63"/>
                  </a:cubicBezTo>
                  <a:lnTo>
                    <a:pt x="67" y="162"/>
                  </a:lnTo>
                  <a:close/>
                </a:path>
              </a:pathLst>
            </a:custGeom>
            <a:solidFill>
              <a:srgbClr val="FFD6A9"/>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endParaRPr lang="zh-CN" altLang="en-US"/>
            </a:p>
          </p:txBody>
        </p:sp>
        <p:sp>
          <p:nvSpPr>
            <p:cNvPr id="16" name="Freeform 19"/>
            <p:cNvSpPr/>
            <p:nvPr/>
          </p:nvSpPr>
          <p:spPr bwMode="auto">
            <a:xfrm>
              <a:off x="2125663" y="3613150"/>
              <a:ext cx="627063" cy="649288"/>
            </a:xfrm>
            <a:custGeom>
              <a:avLst/>
              <a:gdLst>
                <a:gd name="T0" fmla="*/ 67 w 167"/>
                <a:gd name="T1" fmla="*/ 161 h 173"/>
                <a:gd name="T2" fmla="*/ 19 w 167"/>
                <a:gd name="T3" fmla="*/ 157 h 173"/>
                <a:gd name="T4" fmla="*/ 10 w 167"/>
                <a:gd name="T5" fmla="*/ 110 h 173"/>
                <a:gd name="T6" fmla="*/ 100 w 167"/>
                <a:gd name="T7" fmla="*/ 12 h 173"/>
                <a:gd name="T8" fmla="*/ 148 w 167"/>
                <a:gd name="T9" fmla="*/ 16 h 173"/>
                <a:gd name="T10" fmla="*/ 156 w 167"/>
                <a:gd name="T11" fmla="*/ 63 h 173"/>
                <a:gd name="T12" fmla="*/ 67 w 167"/>
                <a:gd name="T13" fmla="*/ 161 h 173"/>
              </a:gdLst>
              <a:ahLst/>
              <a:cxnLst>
                <a:cxn ang="0">
                  <a:pos x="T0" y="T1"/>
                </a:cxn>
                <a:cxn ang="0">
                  <a:pos x="T2" y="T3"/>
                </a:cxn>
                <a:cxn ang="0">
                  <a:pos x="T4" y="T5"/>
                </a:cxn>
                <a:cxn ang="0">
                  <a:pos x="T6" y="T7"/>
                </a:cxn>
                <a:cxn ang="0">
                  <a:pos x="T8" y="T9"/>
                </a:cxn>
                <a:cxn ang="0">
                  <a:pos x="T10" y="T11"/>
                </a:cxn>
                <a:cxn ang="0">
                  <a:pos x="T12" y="T13"/>
                </a:cxn>
              </a:cxnLst>
              <a:rect l="0" t="0" r="r" b="b"/>
              <a:pathLst>
                <a:path w="167" h="173">
                  <a:moveTo>
                    <a:pt x="67" y="161"/>
                  </a:moveTo>
                  <a:cubicBezTo>
                    <a:pt x="56" y="173"/>
                    <a:pt x="34" y="171"/>
                    <a:pt x="19" y="157"/>
                  </a:cubicBezTo>
                  <a:cubicBezTo>
                    <a:pt x="3" y="143"/>
                    <a:pt x="0" y="122"/>
                    <a:pt x="10" y="110"/>
                  </a:cubicBezTo>
                  <a:cubicBezTo>
                    <a:pt x="100" y="12"/>
                    <a:pt x="100" y="12"/>
                    <a:pt x="100" y="12"/>
                  </a:cubicBezTo>
                  <a:cubicBezTo>
                    <a:pt x="111" y="0"/>
                    <a:pt x="132" y="2"/>
                    <a:pt x="148" y="16"/>
                  </a:cubicBezTo>
                  <a:cubicBezTo>
                    <a:pt x="163" y="30"/>
                    <a:pt x="167" y="51"/>
                    <a:pt x="156" y="63"/>
                  </a:cubicBezTo>
                  <a:lnTo>
                    <a:pt x="67" y="161"/>
                  </a:lnTo>
                  <a:close/>
                </a:path>
              </a:pathLst>
            </a:custGeom>
            <a:solidFill>
              <a:srgbClr val="FCF4D0"/>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endParaRPr lang="zh-CN" altLang="en-US"/>
            </a:p>
          </p:txBody>
        </p:sp>
        <p:sp>
          <p:nvSpPr>
            <p:cNvPr id="17" name="Freeform 20"/>
            <p:cNvSpPr/>
            <p:nvPr/>
          </p:nvSpPr>
          <p:spPr bwMode="auto">
            <a:xfrm>
              <a:off x="2365375" y="3948113"/>
              <a:ext cx="492125" cy="506413"/>
            </a:xfrm>
            <a:custGeom>
              <a:avLst/>
              <a:gdLst>
                <a:gd name="T0" fmla="*/ 52 w 131"/>
                <a:gd name="T1" fmla="*/ 126 h 135"/>
                <a:gd name="T2" fmla="*/ 15 w 131"/>
                <a:gd name="T3" fmla="*/ 123 h 135"/>
                <a:gd name="T4" fmla="*/ 8 w 131"/>
                <a:gd name="T5" fmla="*/ 86 h 135"/>
                <a:gd name="T6" fmla="*/ 78 w 131"/>
                <a:gd name="T7" fmla="*/ 9 h 135"/>
                <a:gd name="T8" fmla="*/ 116 w 131"/>
                <a:gd name="T9" fmla="*/ 12 h 135"/>
                <a:gd name="T10" fmla="*/ 122 w 131"/>
                <a:gd name="T11" fmla="*/ 49 h 135"/>
                <a:gd name="T12" fmla="*/ 52 w 131"/>
                <a:gd name="T13" fmla="*/ 126 h 135"/>
              </a:gdLst>
              <a:ahLst/>
              <a:cxnLst>
                <a:cxn ang="0">
                  <a:pos x="T0" y="T1"/>
                </a:cxn>
                <a:cxn ang="0">
                  <a:pos x="T2" y="T3"/>
                </a:cxn>
                <a:cxn ang="0">
                  <a:pos x="T4" y="T5"/>
                </a:cxn>
                <a:cxn ang="0">
                  <a:pos x="T6" y="T7"/>
                </a:cxn>
                <a:cxn ang="0">
                  <a:pos x="T8" y="T9"/>
                </a:cxn>
                <a:cxn ang="0">
                  <a:pos x="T10" y="T11"/>
                </a:cxn>
                <a:cxn ang="0">
                  <a:pos x="T12" y="T13"/>
                </a:cxn>
              </a:cxnLst>
              <a:rect l="0" t="0" r="r" b="b"/>
              <a:pathLst>
                <a:path w="131" h="135">
                  <a:moveTo>
                    <a:pt x="52" y="126"/>
                  </a:moveTo>
                  <a:cubicBezTo>
                    <a:pt x="44" y="135"/>
                    <a:pt x="27" y="134"/>
                    <a:pt x="15" y="123"/>
                  </a:cubicBezTo>
                  <a:cubicBezTo>
                    <a:pt x="3" y="112"/>
                    <a:pt x="0" y="95"/>
                    <a:pt x="8" y="86"/>
                  </a:cubicBezTo>
                  <a:cubicBezTo>
                    <a:pt x="78" y="9"/>
                    <a:pt x="78" y="9"/>
                    <a:pt x="78" y="9"/>
                  </a:cubicBezTo>
                  <a:cubicBezTo>
                    <a:pt x="87" y="0"/>
                    <a:pt x="104" y="1"/>
                    <a:pt x="116" y="12"/>
                  </a:cubicBezTo>
                  <a:cubicBezTo>
                    <a:pt x="128" y="23"/>
                    <a:pt x="131" y="40"/>
                    <a:pt x="122" y="49"/>
                  </a:cubicBezTo>
                  <a:lnTo>
                    <a:pt x="52" y="126"/>
                  </a:lnTo>
                  <a:close/>
                </a:path>
              </a:pathLst>
            </a:custGeom>
            <a:solidFill>
              <a:srgbClr val="FCF4D0"/>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endParaRPr lang="zh-CN" altLang="en-US"/>
            </a:p>
          </p:txBody>
        </p:sp>
        <p:sp>
          <p:nvSpPr>
            <p:cNvPr id="18" name="Freeform 21"/>
            <p:cNvSpPr/>
            <p:nvPr/>
          </p:nvSpPr>
          <p:spPr bwMode="auto">
            <a:xfrm>
              <a:off x="976313" y="4327525"/>
              <a:ext cx="909638" cy="855663"/>
            </a:xfrm>
            <a:custGeom>
              <a:avLst/>
              <a:gdLst>
                <a:gd name="T0" fmla="*/ 466 w 573"/>
                <a:gd name="T1" fmla="*/ 539 h 539"/>
                <a:gd name="T2" fmla="*/ 0 w 573"/>
                <a:gd name="T3" fmla="*/ 118 h 539"/>
                <a:gd name="T4" fmla="*/ 109 w 573"/>
                <a:gd name="T5" fmla="*/ 0 h 539"/>
                <a:gd name="T6" fmla="*/ 573 w 573"/>
                <a:gd name="T7" fmla="*/ 423 h 539"/>
                <a:gd name="T8" fmla="*/ 466 w 573"/>
                <a:gd name="T9" fmla="*/ 539 h 539"/>
              </a:gdLst>
              <a:ahLst/>
              <a:cxnLst>
                <a:cxn ang="0">
                  <a:pos x="T0" y="T1"/>
                </a:cxn>
                <a:cxn ang="0">
                  <a:pos x="T2" y="T3"/>
                </a:cxn>
                <a:cxn ang="0">
                  <a:pos x="T4" y="T5"/>
                </a:cxn>
                <a:cxn ang="0">
                  <a:pos x="T6" y="T7"/>
                </a:cxn>
                <a:cxn ang="0">
                  <a:pos x="T8" y="T9"/>
                </a:cxn>
              </a:cxnLst>
              <a:rect l="0" t="0" r="r" b="b"/>
              <a:pathLst>
                <a:path w="573" h="539">
                  <a:moveTo>
                    <a:pt x="466" y="539"/>
                  </a:moveTo>
                  <a:lnTo>
                    <a:pt x="0" y="118"/>
                  </a:lnTo>
                  <a:lnTo>
                    <a:pt x="109" y="0"/>
                  </a:lnTo>
                  <a:lnTo>
                    <a:pt x="573" y="423"/>
                  </a:lnTo>
                  <a:lnTo>
                    <a:pt x="466" y="539"/>
                  </a:lnTo>
                  <a:close/>
                </a:path>
              </a:pathLst>
            </a:custGeom>
            <a:solidFill>
              <a:schemeClr val="accent4"/>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endParaRPr lang="zh-CN" altLang="en-US"/>
            </a:p>
          </p:txBody>
        </p:sp>
        <p:sp>
          <p:nvSpPr>
            <p:cNvPr id="19" name="Freeform 22"/>
            <p:cNvSpPr/>
            <p:nvPr/>
          </p:nvSpPr>
          <p:spPr bwMode="auto">
            <a:xfrm>
              <a:off x="1074738" y="4424363"/>
              <a:ext cx="138113" cy="142875"/>
            </a:xfrm>
            <a:custGeom>
              <a:avLst/>
              <a:gdLst>
                <a:gd name="T0" fmla="*/ 31 w 37"/>
                <a:gd name="T1" fmla="*/ 30 h 38"/>
                <a:gd name="T2" fmla="*/ 30 w 37"/>
                <a:gd name="T3" fmla="*/ 6 h 38"/>
                <a:gd name="T4" fmla="*/ 6 w 37"/>
                <a:gd name="T5" fmla="*/ 8 h 38"/>
                <a:gd name="T6" fmla="*/ 7 w 37"/>
                <a:gd name="T7" fmla="*/ 31 h 38"/>
                <a:gd name="T8" fmla="*/ 31 w 37"/>
                <a:gd name="T9" fmla="*/ 30 h 38"/>
              </a:gdLst>
              <a:ahLst/>
              <a:cxnLst>
                <a:cxn ang="0">
                  <a:pos x="T0" y="T1"/>
                </a:cxn>
                <a:cxn ang="0">
                  <a:pos x="T2" y="T3"/>
                </a:cxn>
                <a:cxn ang="0">
                  <a:pos x="T4" y="T5"/>
                </a:cxn>
                <a:cxn ang="0">
                  <a:pos x="T6" y="T7"/>
                </a:cxn>
                <a:cxn ang="0">
                  <a:pos x="T8" y="T9"/>
                </a:cxn>
              </a:cxnLst>
              <a:rect l="0" t="0" r="r" b="b"/>
              <a:pathLst>
                <a:path w="37" h="38">
                  <a:moveTo>
                    <a:pt x="31" y="30"/>
                  </a:moveTo>
                  <a:cubicBezTo>
                    <a:pt x="37" y="23"/>
                    <a:pt x="37" y="13"/>
                    <a:pt x="30" y="6"/>
                  </a:cubicBezTo>
                  <a:cubicBezTo>
                    <a:pt x="23" y="0"/>
                    <a:pt x="12" y="1"/>
                    <a:pt x="6" y="8"/>
                  </a:cubicBezTo>
                  <a:cubicBezTo>
                    <a:pt x="0" y="14"/>
                    <a:pt x="0" y="25"/>
                    <a:pt x="7" y="31"/>
                  </a:cubicBezTo>
                  <a:cubicBezTo>
                    <a:pt x="14" y="38"/>
                    <a:pt x="25" y="37"/>
                    <a:pt x="31" y="30"/>
                  </a:cubicBezTo>
                  <a:close/>
                </a:path>
              </a:pathLst>
            </a:custGeom>
            <a:solidFill>
              <a:srgbClr val="BBBDBF"/>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endParaRPr lang="zh-CN" altLang="en-US"/>
            </a:p>
          </p:txBody>
        </p:sp>
        <p:sp>
          <p:nvSpPr>
            <p:cNvPr id="20" name="Freeform 23"/>
            <p:cNvSpPr/>
            <p:nvPr/>
          </p:nvSpPr>
          <p:spPr bwMode="auto">
            <a:xfrm>
              <a:off x="0" y="4435475"/>
              <a:ext cx="1795463" cy="2378075"/>
            </a:xfrm>
            <a:custGeom>
              <a:avLst/>
              <a:gdLst>
                <a:gd name="T0" fmla="*/ 1131 w 1131"/>
                <a:gd name="T1" fmla="*/ 497 h 1498"/>
                <a:gd name="T2" fmla="*/ 206 w 1131"/>
                <a:gd name="T3" fmla="*/ 1498 h 1498"/>
                <a:gd name="T4" fmla="*/ 0 w 1131"/>
                <a:gd name="T5" fmla="*/ 1498 h 1498"/>
                <a:gd name="T6" fmla="*/ 0 w 1131"/>
                <a:gd name="T7" fmla="*/ 606 h 1498"/>
                <a:gd name="T8" fmla="*/ 584 w 1131"/>
                <a:gd name="T9" fmla="*/ 0 h 1498"/>
                <a:gd name="T10" fmla="*/ 1131 w 1131"/>
                <a:gd name="T11" fmla="*/ 497 h 1498"/>
              </a:gdLst>
              <a:ahLst/>
              <a:cxnLst>
                <a:cxn ang="0">
                  <a:pos x="T0" y="T1"/>
                </a:cxn>
                <a:cxn ang="0">
                  <a:pos x="T2" y="T3"/>
                </a:cxn>
                <a:cxn ang="0">
                  <a:pos x="T4" y="T5"/>
                </a:cxn>
                <a:cxn ang="0">
                  <a:pos x="T6" y="T7"/>
                </a:cxn>
                <a:cxn ang="0">
                  <a:pos x="T8" y="T9"/>
                </a:cxn>
                <a:cxn ang="0">
                  <a:pos x="T10" y="T11"/>
                </a:cxn>
              </a:cxnLst>
              <a:rect l="0" t="0" r="r" b="b"/>
              <a:pathLst>
                <a:path w="1131" h="1498">
                  <a:moveTo>
                    <a:pt x="1131" y="497"/>
                  </a:moveTo>
                  <a:lnTo>
                    <a:pt x="206" y="1498"/>
                  </a:lnTo>
                  <a:lnTo>
                    <a:pt x="0" y="1498"/>
                  </a:lnTo>
                  <a:lnTo>
                    <a:pt x="0" y="606"/>
                  </a:lnTo>
                  <a:lnTo>
                    <a:pt x="584" y="0"/>
                  </a:lnTo>
                  <a:lnTo>
                    <a:pt x="1131" y="497"/>
                  </a:ln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endParaRPr lang="zh-CN" altLang="en-US"/>
            </a:p>
          </p:txBody>
        </p:sp>
        <p:sp>
          <p:nvSpPr>
            <p:cNvPr id="21" name="Freeform 24"/>
            <p:cNvSpPr/>
            <p:nvPr/>
          </p:nvSpPr>
          <p:spPr bwMode="auto">
            <a:xfrm>
              <a:off x="1820863" y="368300"/>
              <a:ext cx="3865563" cy="5557838"/>
            </a:xfrm>
            <a:custGeom>
              <a:avLst/>
              <a:gdLst>
                <a:gd name="T0" fmla="*/ 549 w 2435"/>
                <a:gd name="T1" fmla="*/ 3501 h 3501"/>
                <a:gd name="T2" fmla="*/ 2435 w 2435"/>
                <a:gd name="T3" fmla="*/ 3501 h 3501"/>
                <a:gd name="T4" fmla="*/ 2435 w 2435"/>
                <a:gd name="T5" fmla="*/ 0 h 3501"/>
                <a:gd name="T6" fmla="*/ 0 w 2435"/>
                <a:gd name="T7" fmla="*/ 0 h 3501"/>
                <a:gd name="T8" fmla="*/ 0 w 2435"/>
                <a:gd name="T9" fmla="*/ 3002 h 3501"/>
                <a:gd name="T10" fmla="*/ 549 w 2435"/>
                <a:gd name="T11" fmla="*/ 3501 h 3501"/>
              </a:gdLst>
              <a:ahLst/>
              <a:cxnLst>
                <a:cxn ang="0">
                  <a:pos x="T0" y="T1"/>
                </a:cxn>
                <a:cxn ang="0">
                  <a:pos x="T2" y="T3"/>
                </a:cxn>
                <a:cxn ang="0">
                  <a:pos x="T4" y="T5"/>
                </a:cxn>
                <a:cxn ang="0">
                  <a:pos x="T6" y="T7"/>
                </a:cxn>
                <a:cxn ang="0">
                  <a:pos x="T8" y="T9"/>
                </a:cxn>
                <a:cxn ang="0">
                  <a:pos x="T10" y="T11"/>
                </a:cxn>
              </a:cxnLst>
              <a:rect l="0" t="0" r="r" b="b"/>
              <a:pathLst>
                <a:path w="2435" h="3501">
                  <a:moveTo>
                    <a:pt x="549" y="3501"/>
                  </a:moveTo>
                  <a:lnTo>
                    <a:pt x="2435" y="3501"/>
                  </a:lnTo>
                  <a:lnTo>
                    <a:pt x="2435" y="0"/>
                  </a:lnTo>
                  <a:lnTo>
                    <a:pt x="0" y="0"/>
                  </a:lnTo>
                  <a:lnTo>
                    <a:pt x="0" y="3002"/>
                  </a:lnTo>
                  <a:lnTo>
                    <a:pt x="549" y="3501"/>
                  </a:lnTo>
                  <a:close/>
                </a:path>
              </a:pathLst>
            </a:custGeom>
            <a:solidFill>
              <a:srgbClr val="F1F2F2"/>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endParaRPr lang="zh-CN" altLang="en-US"/>
            </a:p>
          </p:txBody>
        </p:sp>
        <p:sp>
          <p:nvSpPr>
            <p:cNvPr id="22" name="Freeform 25"/>
            <p:cNvSpPr/>
            <p:nvPr/>
          </p:nvSpPr>
          <p:spPr bwMode="auto">
            <a:xfrm>
              <a:off x="1820863" y="368300"/>
              <a:ext cx="3865563" cy="5557838"/>
            </a:xfrm>
            <a:custGeom>
              <a:avLst/>
              <a:gdLst>
                <a:gd name="T0" fmla="*/ 549 w 2435"/>
                <a:gd name="T1" fmla="*/ 3501 h 3501"/>
                <a:gd name="T2" fmla="*/ 2435 w 2435"/>
                <a:gd name="T3" fmla="*/ 3501 h 3501"/>
                <a:gd name="T4" fmla="*/ 2435 w 2435"/>
                <a:gd name="T5" fmla="*/ 0 h 3501"/>
                <a:gd name="T6" fmla="*/ 0 w 2435"/>
                <a:gd name="T7" fmla="*/ 0 h 3501"/>
                <a:gd name="T8" fmla="*/ 0 w 2435"/>
                <a:gd name="T9" fmla="*/ 3002 h 3501"/>
                <a:gd name="T10" fmla="*/ 549 w 2435"/>
                <a:gd name="T11" fmla="*/ 3501 h 3501"/>
              </a:gdLst>
              <a:ahLst/>
              <a:cxnLst>
                <a:cxn ang="0">
                  <a:pos x="T0" y="T1"/>
                </a:cxn>
                <a:cxn ang="0">
                  <a:pos x="T2" y="T3"/>
                </a:cxn>
                <a:cxn ang="0">
                  <a:pos x="T4" y="T5"/>
                </a:cxn>
                <a:cxn ang="0">
                  <a:pos x="T6" y="T7"/>
                </a:cxn>
                <a:cxn ang="0">
                  <a:pos x="T8" y="T9"/>
                </a:cxn>
                <a:cxn ang="0">
                  <a:pos x="T10" y="T11"/>
                </a:cxn>
              </a:cxnLst>
              <a:rect l="0" t="0" r="r" b="b"/>
              <a:pathLst>
                <a:path w="2435" h="3501">
                  <a:moveTo>
                    <a:pt x="549" y="3501"/>
                  </a:moveTo>
                  <a:lnTo>
                    <a:pt x="2435" y="3501"/>
                  </a:lnTo>
                  <a:lnTo>
                    <a:pt x="2435" y="0"/>
                  </a:lnTo>
                  <a:lnTo>
                    <a:pt x="0" y="0"/>
                  </a:lnTo>
                  <a:lnTo>
                    <a:pt x="0" y="3002"/>
                  </a:lnTo>
                  <a:lnTo>
                    <a:pt x="549" y="350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endParaRPr lang="zh-CN" altLang="en-US"/>
            </a:p>
          </p:txBody>
        </p:sp>
        <p:sp>
          <p:nvSpPr>
            <p:cNvPr id="23" name="Freeform 26"/>
            <p:cNvSpPr/>
            <p:nvPr/>
          </p:nvSpPr>
          <p:spPr bwMode="auto">
            <a:xfrm>
              <a:off x="1820863" y="5133975"/>
              <a:ext cx="871538" cy="792163"/>
            </a:xfrm>
            <a:custGeom>
              <a:avLst/>
              <a:gdLst>
                <a:gd name="T0" fmla="*/ 0 w 549"/>
                <a:gd name="T1" fmla="*/ 0 h 499"/>
                <a:gd name="T2" fmla="*/ 549 w 549"/>
                <a:gd name="T3" fmla="*/ 0 h 499"/>
                <a:gd name="T4" fmla="*/ 549 w 549"/>
                <a:gd name="T5" fmla="*/ 499 h 499"/>
                <a:gd name="T6" fmla="*/ 0 w 549"/>
                <a:gd name="T7" fmla="*/ 0 h 499"/>
              </a:gdLst>
              <a:ahLst/>
              <a:cxnLst>
                <a:cxn ang="0">
                  <a:pos x="T0" y="T1"/>
                </a:cxn>
                <a:cxn ang="0">
                  <a:pos x="T2" y="T3"/>
                </a:cxn>
                <a:cxn ang="0">
                  <a:pos x="T4" y="T5"/>
                </a:cxn>
                <a:cxn ang="0">
                  <a:pos x="T6" y="T7"/>
                </a:cxn>
              </a:cxnLst>
              <a:rect l="0" t="0" r="r" b="b"/>
              <a:pathLst>
                <a:path w="549" h="499">
                  <a:moveTo>
                    <a:pt x="0" y="0"/>
                  </a:moveTo>
                  <a:lnTo>
                    <a:pt x="549" y="0"/>
                  </a:lnTo>
                  <a:lnTo>
                    <a:pt x="549" y="499"/>
                  </a:lnTo>
                  <a:lnTo>
                    <a:pt x="0" y="0"/>
                  </a:lnTo>
                  <a:close/>
                </a:path>
              </a:pathLst>
            </a:custGeom>
            <a:solidFill>
              <a:srgbClr val="DDDDDD"/>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endParaRPr lang="zh-CN" altLang="en-US"/>
            </a:p>
          </p:txBody>
        </p:sp>
        <p:sp>
          <p:nvSpPr>
            <p:cNvPr id="24" name="Freeform 30"/>
            <p:cNvSpPr/>
            <p:nvPr/>
          </p:nvSpPr>
          <p:spPr bwMode="auto">
            <a:xfrm>
              <a:off x="3541713" y="1641475"/>
              <a:ext cx="280988" cy="341313"/>
            </a:xfrm>
            <a:custGeom>
              <a:avLst/>
              <a:gdLst>
                <a:gd name="T0" fmla="*/ 177 w 177"/>
                <a:gd name="T1" fmla="*/ 215 h 215"/>
                <a:gd name="T2" fmla="*/ 0 w 177"/>
                <a:gd name="T3" fmla="*/ 215 h 215"/>
                <a:gd name="T4" fmla="*/ 52 w 177"/>
                <a:gd name="T5" fmla="*/ 0 h 215"/>
                <a:gd name="T6" fmla="*/ 95 w 177"/>
                <a:gd name="T7" fmla="*/ 29 h 215"/>
                <a:gd name="T8" fmla="*/ 151 w 177"/>
                <a:gd name="T9" fmla="*/ 3 h 215"/>
                <a:gd name="T10" fmla="*/ 177 w 177"/>
                <a:gd name="T11" fmla="*/ 215 h 215"/>
              </a:gdLst>
              <a:ahLst/>
              <a:cxnLst>
                <a:cxn ang="0">
                  <a:pos x="T0" y="T1"/>
                </a:cxn>
                <a:cxn ang="0">
                  <a:pos x="T2" y="T3"/>
                </a:cxn>
                <a:cxn ang="0">
                  <a:pos x="T4" y="T5"/>
                </a:cxn>
                <a:cxn ang="0">
                  <a:pos x="T6" y="T7"/>
                </a:cxn>
                <a:cxn ang="0">
                  <a:pos x="T8" y="T9"/>
                </a:cxn>
                <a:cxn ang="0">
                  <a:pos x="T10" y="T11"/>
                </a:cxn>
              </a:cxnLst>
              <a:rect l="0" t="0" r="r" b="b"/>
              <a:pathLst>
                <a:path w="177" h="215">
                  <a:moveTo>
                    <a:pt x="177" y="215"/>
                  </a:moveTo>
                  <a:lnTo>
                    <a:pt x="0" y="215"/>
                  </a:lnTo>
                  <a:lnTo>
                    <a:pt x="52" y="0"/>
                  </a:lnTo>
                  <a:lnTo>
                    <a:pt x="95" y="29"/>
                  </a:lnTo>
                  <a:lnTo>
                    <a:pt x="151" y="3"/>
                  </a:lnTo>
                  <a:lnTo>
                    <a:pt x="177" y="21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endParaRPr lang="zh-CN" altLang="en-US"/>
            </a:p>
          </p:txBody>
        </p:sp>
        <p:sp>
          <p:nvSpPr>
            <p:cNvPr id="25" name="Rectangle 37"/>
            <p:cNvSpPr>
              <a:spLocks noChangeArrowheads="1"/>
            </p:cNvSpPr>
            <p:nvPr/>
          </p:nvSpPr>
          <p:spPr bwMode="auto">
            <a:xfrm>
              <a:off x="3695700" y="4687888"/>
              <a:ext cx="26988" cy="765175"/>
            </a:xfrm>
            <a:prstGeom prst="rect">
              <a:avLst/>
            </a:prstGeom>
            <a:solidFill>
              <a:srgbClr val="8A848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lstStyle/>
            <a:p>
              <a:endParaRPr lang="zh-CN" altLang="en-US"/>
            </a:p>
          </p:txBody>
        </p:sp>
        <p:sp>
          <p:nvSpPr>
            <p:cNvPr id="28" name="Rectangle 40"/>
            <p:cNvSpPr>
              <a:spLocks noChangeArrowheads="1"/>
            </p:cNvSpPr>
            <p:nvPr/>
          </p:nvSpPr>
          <p:spPr bwMode="auto">
            <a:xfrm>
              <a:off x="2271713" y="3847639"/>
              <a:ext cx="1376362" cy="210012"/>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lstStyle/>
            <a:p>
              <a:endParaRPr lang="zh-CN" altLang="en-US" dirty="0"/>
            </a:p>
          </p:txBody>
        </p:sp>
        <p:sp>
          <p:nvSpPr>
            <p:cNvPr id="29" name="Rectangle 41"/>
            <p:cNvSpPr>
              <a:spLocks noChangeArrowheads="1"/>
            </p:cNvSpPr>
            <p:nvPr/>
          </p:nvSpPr>
          <p:spPr bwMode="auto">
            <a:xfrm>
              <a:off x="3816350" y="3847639"/>
              <a:ext cx="1344613" cy="194137"/>
            </a:xfrm>
            <a:prstGeom prst="rect">
              <a:avLst/>
            </a:prstGeom>
            <a:solidFill>
              <a:srgbClr val="EF6A5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lstStyle/>
            <a:p>
              <a:endParaRPr lang="zh-CN" altLang="en-US" dirty="0"/>
            </a:p>
          </p:txBody>
        </p:sp>
        <p:sp>
          <p:nvSpPr>
            <p:cNvPr id="30" name="Rectangle 42"/>
            <p:cNvSpPr>
              <a:spLocks noChangeArrowheads="1"/>
            </p:cNvSpPr>
            <p:nvPr/>
          </p:nvSpPr>
          <p:spPr bwMode="auto">
            <a:xfrm>
              <a:off x="3816350" y="4687888"/>
              <a:ext cx="971550" cy="225425"/>
            </a:xfrm>
            <a:prstGeom prst="rect">
              <a:avLst/>
            </a:prstGeom>
            <a:solidFill>
              <a:schemeClr val="accent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lstStyle/>
            <a:p>
              <a:endParaRPr lang="zh-CN" altLang="en-US"/>
            </a:p>
          </p:txBody>
        </p:sp>
        <p:sp>
          <p:nvSpPr>
            <p:cNvPr id="39" name="Rectangle 51"/>
            <p:cNvSpPr>
              <a:spLocks noChangeArrowheads="1"/>
            </p:cNvSpPr>
            <p:nvPr/>
          </p:nvSpPr>
          <p:spPr bwMode="auto">
            <a:xfrm>
              <a:off x="2271713" y="4146550"/>
              <a:ext cx="2994025" cy="82550"/>
            </a:xfrm>
            <a:prstGeom prst="rect">
              <a:avLst/>
            </a:prstGeom>
            <a:solidFill>
              <a:srgbClr val="8A848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lstStyle/>
            <a:p>
              <a:endParaRPr lang="zh-CN" altLang="en-US"/>
            </a:p>
          </p:txBody>
        </p:sp>
        <p:sp>
          <p:nvSpPr>
            <p:cNvPr id="40" name="Rectangle 52"/>
            <p:cNvSpPr>
              <a:spLocks noChangeArrowheads="1"/>
            </p:cNvSpPr>
            <p:nvPr/>
          </p:nvSpPr>
          <p:spPr bwMode="auto">
            <a:xfrm>
              <a:off x="2271713" y="4278313"/>
              <a:ext cx="2994025" cy="79375"/>
            </a:xfrm>
            <a:prstGeom prst="rect">
              <a:avLst/>
            </a:prstGeom>
            <a:solidFill>
              <a:srgbClr val="8A848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lstStyle/>
            <a:p>
              <a:endParaRPr lang="zh-CN" altLang="en-US"/>
            </a:p>
          </p:txBody>
        </p:sp>
        <p:sp>
          <p:nvSpPr>
            <p:cNvPr id="41" name="Rectangle 53"/>
            <p:cNvSpPr>
              <a:spLocks noChangeArrowheads="1"/>
            </p:cNvSpPr>
            <p:nvPr/>
          </p:nvSpPr>
          <p:spPr bwMode="auto">
            <a:xfrm>
              <a:off x="2271713" y="4410075"/>
              <a:ext cx="2994025" cy="77788"/>
            </a:xfrm>
            <a:prstGeom prst="rect">
              <a:avLst/>
            </a:prstGeom>
            <a:solidFill>
              <a:srgbClr val="8A848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lstStyle/>
            <a:p>
              <a:endParaRPr lang="zh-CN" altLang="en-US"/>
            </a:p>
          </p:txBody>
        </p:sp>
        <p:sp>
          <p:nvSpPr>
            <p:cNvPr id="42" name="Rectangle 54"/>
            <p:cNvSpPr>
              <a:spLocks noChangeArrowheads="1"/>
            </p:cNvSpPr>
            <p:nvPr/>
          </p:nvSpPr>
          <p:spPr bwMode="auto">
            <a:xfrm>
              <a:off x="2271713" y="4537075"/>
              <a:ext cx="1435100" cy="82550"/>
            </a:xfrm>
            <a:prstGeom prst="rect">
              <a:avLst/>
            </a:prstGeom>
            <a:solidFill>
              <a:srgbClr val="8A848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lstStyle/>
            <a:p>
              <a:endParaRPr lang="zh-CN" altLang="en-US"/>
            </a:p>
          </p:txBody>
        </p:sp>
        <p:sp>
          <p:nvSpPr>
            <p:cNvPr id="51" name="Rectangle 63"/>
            <p:cNvSpPr>
              <a:spLocks noChangeArrowheads="1"/>
            </p:cNvSpPr>
            <p:nvPr/>
          </p:nvSpPr>
          <p:spPr bwMode="auto">
            <a:xfrm>
              <a:off x="3816350" y="4979988"/>
              <a:ext cx="1320800" cy="82550"/>
            </a:xfrm>
            <a:prstGeom prst="rect">
              <a:avLst/>
            </a:prstGeom>
            <a:solidFill>
              <a:srgbClr val="8A848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lstStyle/>
            <a:p>
              <a:endParaRPr lang="zh-CN" altLang="en-US"/>
            </a:p>
          </p:txBody>
        </p:sp>
        <p:sp>
          <p:nvSpPr>
            <p:cNvPr id="52" name="Rectangle 64"/>
            <p:cNvSpPr>
              <a:spLocks noChangeArrowheads="1"/>
            </p:cNvSpPr>
            <p:nvPr/>
          </p:nvSpPr>
          <p:spPr bwMode="auto">
            <a:xfrm>
              <a:off x="3816350" y="5111750"/>
              <a:ext cx="1320800" cy="79375"/>
            </a:xfrm>
            <a:prstGeom prst="rect">
              <a:avLst/>
            </a:prstGeom>
            <a:solidFill>
              <a:srgbClr val="8A848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lstStyle/>
            <a:p>
              <a:endParaRPr lang="zh-CN" altLang="en-US"/>
            </a:p>
          </p:txBody>
        </p:sp>
        <p:sp>
          <p:nvSpPr>
            <p:cNvPr id="53" name="Rectangle 65"/>
            <p:cNvSpPr>
              <a:spLocks noChangeArrowheads="1"/>
            </p:cNvSpPr>
            <p:nvPr/>
          </p:nvSpPr>
          <p:spPr bwMode="auto">
            <a:xfrm>
              <a:off x="3816350" y="5243513"/>
              <a:ext cx="1320800" cy="77788"/>
            </a:xfrm>
            <a:prstGeom prst="rect">
              <a:avLst/>
            </a:prstGeom>
            <a:solidFill>
              <a:srgbClr val="8A848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lstStyle/>
            <a:p>
              <a:endParaRPr lang="zh-CN" altLang="en-US"/>
            </a:p>
          </p:txBody>
        </p:sp>
        <p:sp>
          <p:nvSpPr>
            <p:cNvPr id="54" name="Rectangle 66"/>
            <p:cNvSpPr>
              <a:spLocks noChangeArrowheads="1"/>
            </p:cNvSpPr>
            <p:nvPr/>
          </p:nvSpPr>
          <p:spPr bwMode="auto">
            <a:xfrm>
              <a:off x="3816350" y="5370513"/>
              <a:ext cx="660400" cy="82550"/>
            </a:xfrm>
            <a:prstGeom prst="rect">
              <a:avLst/>
            </a:prstGeom>
            <a:solidFill>
              <a:srgbClr val="8A848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lstStyle/>
            <a:p>
              <a:endParaRPr lang="zh-CN" altLang="en-US"/>
            </a:p>
          </p:txBody>
        </p:sp>
        <p:sp>
          <p:nvSpPr>
            <p:cNvPr id="55" name="Freeform 67"/>
            <p:cNvSpPr/>
            <p:nvPr/>
          </p:nvSpPr>
          <p:spPr bwMode="auto">
            <a:xfrm>
              <a:off x="1430338" y="3159125"/>
              <a:ext cx="763588" cy="912813"/>
            </a:xfrm>
            <a:custGeom>
              <a:avLst/>
              <a:gdLst>
                <a:gd name="T0" fmla="*/ 84 w 203"/>
                <a:gd name="T1" fmla="*/ 222 h 243"/>
                <a:gd name="T2" fmla="*/ 25 w 203"/>
                <a:gd name="T3" fmla="*/ 230 h 243"/>
                <a:gd name="T4" fmla="*/ 13 w 203"/>
                <a:gd name="T5" fmla="*/ 172 h 243"/>
                <a:gd name="T6" fmla="*/ 120 w 203"/>
                <a:gd name="T7" fmla="*/ 22 h 243"/>
                <a:gd name="T8" fmla="*/ 178 w 203"/>
                <a:gd name="T9" fmla="*/ 14 h 243"/>
                <a:gd name="T10" fmla="*/ 190 w 203"/>
                <a:gd name="T11" fmla="*/ 72 h 243"/>
                <a:gd name="T12" fmla="*/ 84 w 203"/>
                <a:gd name="T13" fmla="*/ 222 h 243"/>
              </a:gdLst>
              <a:ahLst/>
              <a:cxnLst>
                <a:cxn ang="0">
                  <a:pos x="T0" y="T1"/>
                </a:cxn>
                <a:cxn ang="0">
                  <a:pos x="T2" y="T3"/>
                </a:cxn>
                <a:cxn ang="0">
                  <a:pos x="T4" y="T5"/>
                </a:cxn>
                <a:cxn ang="0">
                  <a:pos x="T6" y="T7"/>
                </a:cxn>
                <a:cxn ang="0">
                  <a:pos x="T8" y="T9"/>
                </a:cxn>
                <a:cxn ang="0">
                  <a:pos x="T10" y="T11"/>
                </a:cxn>
                <a:cxn ang="0">
                  <a:pos x="T12" y="T13"/>
                </a:cxn>
              </a:cxnLst>
              <a:rect l="0" t="0" r="r" b="b"/>
              <a:pathLst>
                <a:path w="203" h="243">
                  <a:moveTo>
                    <a:pt x="84" y="222"/>
                  </a:moveTo>
                  <a:cubicBezTo>
                    <a:pt x="71" y="240"/>
                    <a:pt x="44" y="243"/>
                    <a:pt x="25" y="230"/>
                  </a:cubicBezTo>
                  <a:cubicBezTo>
                    <a:pt x="6" y="216"/>
                    <a:pt x="0" y="190"/>
                    <a:pt x="13" y="172"/>
                  </a:cubicBezTo>
                  <a:cubicBezTo>
                    <a:pt x="120" y="22"/>
                    <a:pt x="120" y="22"/>
                    <a:pt x="120" y="22"/>
                  </a:cubicBezTo>
                  <a:cubicBezTo>
                    <a:pt x="132" y="4"/>
                    <a:pt x="159" y="0"/>
                    <a:pt x="178" y="14"/>
                  </a:cubicBezTo>
                  <a:cubicBezTo>
                    <a:pt x="198" y="28"/>
                    <a:pt x="203" y="54"/>
                    <a:pt x="190" y="72"/>
                  </a:cubicBezTo>
                  <a:lnTo>
                    <a:pt x="84" y="222"/>
                  </a:lnTo>
                  <a:close/>
                </a:path>
              </a:pathLst>
            </a:custGeom>
            <a:solidFill>
              <a:srgbClr val="FFD6A9"/>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endParaRPr lang="zh-CN" altLang="en-US"/>
            </a:p>
          </p:txBody>
        </p:sp>
        <p:sp>
          <p:nvSpPr>
            <p:cNvPr id="56" name="Freeform 68"/>
            <p:cNvSpPr/>
            <p:nvPr/>
          </p:nvSpPr>
          <p:spPr bwMode="auto">
            <a:xfrm>
              <a:off x="5997575" y="4383088"/>
              <a:ext cx="758825" cy="365125"/>
            </a:xfrm>
            <a:custGeom>
              <a:avLst/>
              <a:gdLst>
                <a:gd name="T0" fmla="*/ 478 w 478"/>
                <a:gd name="T1" fmla="*/ 133 h 230"/>
                <a:gd name="T2" fmla="*/ 29 w 478"/>
                <a:gd name="T3" fmla="*/ 230 h 230"/>
                <a:gd name="T4" fmla="*/ 0 w 478"/>
                <a:gd name="T5" fmla="*/ 97 h 230"/>
                <a:gd name="T6" fmla="*/ 450 w 478"/>
                <a:gd name="T7" fmla="*/ 0 h 230"/>
                <a:gd name="T8" fmla="*/ 478 w 478"/>
                <a:gd name="T9" fmla="*/ 133 h 230"/>
              </a:gdLst>
              <a:ahLst/>
              <a:cxnLst>
                <a:cxn ang="0">
                  <a:pos x="T0" y="T1"/>
                </a:cxn>
                <a:cxn ang="0">
                  <a:pos x="T2" y="T3"/>
                </a:cxn>
                <a:cxn ang="0">
                  <a:pos x="T4" y="T5"/>
                </a:cxn>
                <a:cxn ang="0">
                  <a:pos x="T6" y="T7"/>
                </a:cxn>
                <a:cxn ang="0">
                  <a:pos x="T8" y="T9"/>
                </a:cxn>
              </a:cxnLst>
              <a:rect l="0" t="0" r="r" b="b"/>
              <a:pathLst>
                <a:path w="478" h="230">
                  <a:moveTo>
                    <a:pt x="478" y="133"/>
                  </a:moveTo>
                  <a:lnTo>
                    <a:pt x="29" y="230"/>
                  </a:lnTo>
                  <a:lnTo>
                    <a:pt x="0" y="97"/>
                  </a:lnTo>
                  <a:lnTo>
                    <a:pt x="450" y="0"/>
                  </a:lnTo>
                  <a:lnTo>
                    <a:pt x="478" y="133"/>
                  </a:lnTo>
                  <a:close/>
                </a:path>
              </a:pathLst>
            </a:custGeom>
            <a:solidFill>
              <a:srgbClr val="FFD6A9"/>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endParaRPr lang="zh-CN" altLang="en-US"/>
            </a:p>
          </p:txBody>
        </p:sp>
        <p:sp>
          <p:nvSpPr>
            <p:cNvPr id="57" name="Freeform 69"/>
            <p:cNvSpPr/>
            <p:nvPr/>
          </p:nvSpPr>
          <p:spPr bwMode="auto">
            <a:xfrm>
              <a:off x="5667375" y="3470275"/>
              <a:ext cx="1246188" cy="1157288"/>
            </a:xfrm>
            <a:custGeom>
              <a:avLst/>
              <a:gdLst>
                <a:gd name="T0" fmla="*/ 320 w 332"/>
                <a:gd name="T1" fmla="*/ 159 h 308"/>
                <a:gd name="T2" fmla="*/ 246 w 332"/>
                <a:gd name="T3" fmla="*/ 274 h 308"/>
                <a:gd name="T4" fmla="*/ 142 w 332"/>
                <a:gd name="T5" fmla="*/ 297 h 308"/>
                <a:gd name="T6" fmla="*/ 27 w 332"/>
                <a:gd name="T7" fmla="*/ 223 h 308"/>
                <a:gd name="T8" fmla="*/ 11 w 332"/>
                <a:gd name="T9" fmla="*/ 149 h 308"/>
                <a:gd name="T10" fmla="*/ 85 w 332"/>
                <a:gd name="T11" fmla="*/ 34 h 308"/>
                <a:gd name="T12" fmla="*/ 189 w 332"/>
                <a:gd name="T13" fmla="*/ 12 h 308"/>
                <a:gd name="T14" fmla="*/ 304 w 332"/>
                <a:gd name="T15" fmla="*/ 85 h 308"/>
                <a:gd name="T16" fmla="*/ 320 w 332"/>
                <a:gd name="T17" fmla="*/ 159 h 3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2" h="308">
                  <a:moveTo>
                    <a:pt x="320" y="159"/>
                  </a:moveTo>
                  <a:cubicBezTo>
                    <a:pt x="332" y="211"/>
                    <a:pt x="299" y="263"/>
                    <a:pt x="246" y="274"/>
                  </a:cubicBezTo>
                  <a:cubicBezTo>
                    <a:pt x="142" y="297"/>
                    <a:pt x="142" y="297"/>
                    <a:pt x="142" y="297"/>
                  </a:cubicBezTo>
                  <a:cubicBezTo>
                    <a:pt x="90" y="308"/>
                    <a:pt x="38" y="275"/>
                    <a:pt x="27" y="223"/>
                  </a:cubicBezTo>
                  <a:cubicBezTo>
                    <a:pt x="11" y="149"/>
                    <a:pt x="11" y="149"/>
                    <a:pt x="11" y="149"/>
                  </a:cubicBezTo>
                  <a:cubicBezTo>
                    <a:pt x="0" y="97"/>
                    <a:pt x="33" y="46"/>
                    <a:pt x="85" y="34"/>
                  </a:cubicBezTo>
                  <a:cubicBezTo>
                    <a:pt x="189" y="12"/>
                    <a:pt x="189" y="12"/>
                    <a:pt x="189" y="12"/>
                  </a:cubicBezTo>
                  <a:cubicBezTo>
                    <a:pt x="241" y="0"/>
                    <a:pt x="293" y="33"/>
                    <a:pt x="304" y="85"/>
                  </a:cubicBezTo>
                  <a:lnTo>
                    <a:pt x="320" y="159"/>
                  </a:lnTo>
                  <a:close/>
                </a:path>
              </a:pathLst>
            </a:custGeom>
            <a:solidFill>
              <a:srgbClr val="FFD6A9"/>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endParaRPr lang="zh-CN" altLang="en-US"/>
            </a:p>
          </p:txBody>
        </p:sp>
        <p:sp>
          <p:nvSpPr>
            <p:cNvPr id="58" name="Freeform 70"/>
            <p:cNvSpPr/>
            <p:nvPr/>
          </p:nvSpPr>
          <p:spPr bwMode="auto">
            <a:xfrm>
              <a:off x="5491163" y="2917825"/>
              <a:ext cx="476250" cy="1195388"/>
            </a:xfrm>
            <a:custGeom>
              <a:avLst/>
              <a:gdLst>
                <a:gd name="T0" fmla="*/ 123 w 127"/>
                <a:gd name="T1" fmla="*/ 267 h 318"/>
                <a:gd name="T2" fmla="*/ 97 w 127"/>
                <a:gd name="T3" fmla="*/ 314 h 318"/>
                <a:gd name="T4" fmla="*/ 55 w 127"/>
                <a:gd name="T5" fmla="*/ 281 h 318"/>
                <a:gd name="T6" fmla="*/ 5 w 127"/>
                <a:gd name="T7" fmla="*/ 52 h 318"/>
                <a:gd name="T8" fmla="*/ 30 w 127"/>
                <a:gd name="T9" fmla="*/ 4 h 318"/>
                <a:gd name="T10" fmla="*/ 72 w 127"/>
                <a:gd name="T11" fmla="*/ 37 h 318"/>
                <a:gd name="T12" fmla="*/ 123 w 127"/>
                <a:gd name="T13" fmla="*/ 267 h 318"/>
              </a:gdLst>
              <a:ahLst/>
              <a:cxnLst>
                <a:cxn ang="0">
                  <a:pos x="T0" y="T1"/>
                </a:cxn>
                <a:cxn ang="0">
                  <a:pos x="T2" y="T3"/>
                </a:cxn>
                <a:cxn ang="0">
                  <a:pos x="T4" y="T5"/>
                </a:cxn>
                <a:cxn ang="0">
                  <a:pos x="T6" y="T7"/>
                </a:cxn>
                <a:cxn ang="0">
                  <a:pos x="T8" y="T9"/>
                </a:cxn>
                <a:cxn ang="0">
                  <a:pos x="T10" y="T11"/>
                </a:cxn>
                <a:cxn ang="0">
                  <a:pos x="T12" y="T13"/>
                </a:cxn>
              </a:cxnLst>
              <a:rect l="0" t="0" r="r" b="b"/>
              <a:pathLst>
                <a:path w="127" h="318">
                  <a:moveTo>
                    <a:pt x="123" y="267"/>
                  </a:moveTo>
                  <a:cubicBezTo>
                    <a:pt x="127" y="289"/>
                    <a:pt x="116" y="310"/>
                    <a:pt x="97" y="314"/>
                  </a:cubicBezTo>
                  <a:cubicBezTo>
                    <a:pt x="79" y="318"/>
                    <a:pt x="60" y="304"/>
                    <a:pt x="55" y="281"/>
                  </a:cubicBezTo>
                  <a:cubicBezTo>
                    <a:pt x="5" y="52"/>
                    <a:pt x="5" y="52"/>
                    <a:pt x="5" y="52"/>
                  </a:cubicBezTo>
                  <a:cubicBezTo>
                    <a:pt x="0" y="30"/>
                    <a:pt x="11" y="8"/>
                    <a:pt x="30" y="4"/>
                  </a:cubicBezTo>
                  <a:cubicBezTo>
                    <a:pt x="48" y="0"/>
                    <a:pt x="68" y="15"/>
                    <a:pt x="72" y="37"/>
                  </a:cubicBezTo>
                  <a:lnTo>
                    <a:pt x="123" y="267"/>
                  </a:lnTo>
                  <a:close/>
                </a:path>
              </a:pathLst>
            </a:custGeom>
            <a:solidFill>
              <a:srgbClr val="FFD6A9"/>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endParaRPr lang="zh-CN" altLang="en-US"/>
            </a:p>
          </p:txBody>
        </p:sp>
        <p:sp>
          <p:nvSpPr>
            <p:cNvPr id="59" name="Freeform 71"/>
            <p:cNvSpPr/>
            <p:nvPr/>
          </p:nvSpPr>
          <p:spPr bwMode="auto">
            <a:xfrm>
              <a:off x="5307013" y="3805238"/>
              <a:ext cx="874713" cy="825500"/>
            </a:xfrm>
            <a:custGeom>
              <a:avLst/>
              <a:gdLst>
                <a:gd name="T0" fmla="*/ 215 w 233"/>
                <a:gd name="T1" fmla="*/ 141 h 220"/>
                <a:gd name="T2" fmla="*/ 217 w 233"/>
                <a:gd name="T3" fmla="*/ 200 h 220"/>
                <a:gd name="T4" fmla="*/ 158 w 233"/>
                <a:gd name="T5" fmla="*/ 205 h 220"/>
                <a:gd name="T6" fmla="*/ 18 w 233"/>
                <a:gd name="T7" fmla="*/ 79 h 220"/>
                <a:gd name="T8" fmla="*/ 15 w 233"/>
                <a:gd name="T9" fmla="*/ 19 h 220"/>
                <a:gd name="T10" fmla="*/ 75 w 233"/>
                <a:gd name="T11" fmla="*/ 15 h 220"/>
                <a:gd name="T12" fmla="*/ 215 w 233"/>
                <a:gd name="T13" fmla="*/ 141 h 220"/>
              </a:gdLst>
              <a:ahLst/>
              <a:cxnLst>
                <a:cxn ang="0">
                  <a:pos x="T0" y="T1"/>
                </a:cxn>
                <a:cxn ang="0">
                  <a:pos x="T2" y="T3"/>
                </a:cxn>
                <a:cxn ang="0">
                  <a:pos x="T4" y="T5"/>
                </a:cxn>
                <a:cxn ang="0">
                  <a:pos x="T6" y="T7"/>
                </a:cxn>
                <a:cxn ang="0">
                  <a:pos x="T8" y="T9"/>
                </a:cxn>
                <a:cxn ang="0">
                  <a:pos x="T10" y="T11"/>
                </a:cxn>
                <a:cxn ang="0">
                  <a:pos x="T12" y="T13"/>
                </a:cxn>
              </a:cxnLst>
              <a:rect l="0" t="0" r="r" b="b"/>
              <a:pathLst>
                <a:path w="233" h="220">
                  <a:moveTo>
                    <a:pt x="215" y="141"/>
                  </a:moveTo>
                  <a:cubicBezTo>
                    <a:pt x="232" y="156"/>
                    <a:pt x="233" y="183"/>
                    <a:pt x="217" y="200"/>
                  </a:cubicBezTo>
                  <a:cubicBezTo>
                    <a:pt x="201" y="218"/>
                    <a:pt x="175" y="220"/>
                    <a:pt x="158" y="205"/>
                  </a:cubicBezTo>
                  <a:cubicBezTo>
                    <a:pt x="18" y="79"/>
                    <a:pt x="18" y="79"/>
                    <a:pt x="18" y="79"/>
                  </a:cubicBezTo>
                  <a:cubicBezTo>
                    <a:pt x="1" y="64"/>
                    <a:pt x="0" y="37"/>
                    <a:pt x="15" y="19"/>
                  </a:cubicBezTo>
                  <a:cubicBezTo>
                    <a:pt x="31" y="2"/>
                    <a:pt x="58" y="0"/>
                    <a:pt x="75" y="15"/>
                  </a:cubicBezTo>
                  <a:lnTo>
                    <a:pt x="215" y="141"/>
                  </a:lnTo>
                  <a:close/>
                </a:path>
              </a:pathLst>
            </a:custGeom>
            <a:solidFill>
              <a:srgbClr val="FFD6A9"/>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endParaRPr lang="zh-CN" altLang="en-US"/>
            </a:p>
          </p:txBody>
        </p:sp>
        <p:sp>
          <p:nvSpPr>
            <p:cNvPr id="60" name="Freeform 72"/>
            <p:cNvSpPr/>
            <p:nvPr/>
          </p:nvSpPr>
          <p:spPr bwMode="auto">
            <a:xfrm>
              <a:off x="5848350" y="3230563"/>
              <a:ext cx="379413" cy="679450"/>
            </a:xfrm>
            <a:custGeom>
              <a:avLst/>
              <a:gdLst>
                <a:gd name="T0" fmla="*/ 97 w 101"/>
                <a:gd name="T1" fmla="*/ 143 h 181"/>
                <a:gd name="T2" fmla="*/ 69 w 101"/>
                <a:gd name="T3" fmla="*/ 177 h 181"/>
                <a:gd name="T4" fmla="*/ 30 w 101"/>
                <a:gd name="T5" fmla="*/ 158 h 181"/>
                <a:gd name="T6" fmla="*/ 3 w 101"/>
                <a:gd name="T7" fmla="*/ 38 h 181"/>
                <a:gd name="T8" fmla="*/ 31 w 101"/>
                <a:gd name="T9" fmla="*/ 4 h 181"/>
                <a:gd name="T10" fmla="*/ 71 w 101"/>
                <a:gd name="T11" fmla="*/ 23 h 181"/>
                <a:gd name="T12" fmla="*/ 97 w 101"/>
                <a:gd name="T13" fmla="*/ 143 h 181"/>
              </a:gdLst>
              <a:ahLst/>
              <a:cxnLst>
                <a:cxn ang="0">
                  <a:pos x="T0" y="T1"/>
                </a:cxn>
                <a:cxn ang="0">
                  <a:pos x="T2" y="T3"/>
                </a:cxn>
                <a:cxn ang="0">
                  <a:pos x="T4" y="T5"/>
                </a:cxn>
                <a:cxn ang="0">
                  <a:pos x="T6" y="T7"/>
                </a:cxn>
                <a:cxn ang="0">
                  <a:pos x="T8" y="T9"/>
                </a:cxn>
                <a:cxn ang="0">
                  <a:pos x="T10" y="T11"/>
                </a:cxn>
                <a:cxn ang="0">
                  <a:pos x="T12" y="T13"/>
                </a:cxn>
              </a:cxnLst>
              <a:rect l="0" t="0" r="r" b="b"/>
              <a:pathLst>
                <a:path w="101" h="181">
                  <a:moveTo>
                    <a:pt x="97" y="143"/>
                  </a:moveTo>
                  <a:cubicBezTo>
                    <a:pt x="101" y="158"/>
                    <a:pt x="88" y="173"/>
                    <a:pt x="69" y="177"/>
                  </a:cubicBezTo>
                  <a:cubicBezTo>
                    <a:pt x="50" y="181"/>
                    <a:pt x="33" y="172"/>
                    <a:pt x="30" y="158"/>
                  </a:cubicBezTo>
                  <a:cubicBezTo>
                    <a:pt x="3" y="38"/>
                    <a:pt x="3" y="38"/>
                    <a:pt x="3" y="38"/>
                  </a:cubicBezTo>
                  <a:cubicBezTo>
                    <a:pt x="0" y="23"/>
                    <a:pt x="13" y="8"/>
                    <a:pt x="31" y="4"/>
                  </a:cubicBezTo>
                  <a:cubicBezTo>
                    <a:pt x="50" y="0"/>
                    <a:pt x="68" y="9"/>
                    <a:pt x="71" y="23"/>
                  </a:cubicBezTo>
                  <a:lnTo>
                    <a:pt x="97" y="143"/>
                  </a:lnTo>
                  <a:close/>
                </a:path>
              </a:pathLst>
            </a:custGeom>
            <a:solidFill>
              <a:srgbClr val="FFD6A9"/>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endParaRPr lang="zh-CN" altLang="en-US"/>
            </a:p>
          </p:txBody>
        </p:sp>
        <p:sp>
          <p:nvSpPr>
            <p:cNvPr id="61" name="Freeform 73"/>
            <p:cNvSpPr/>
            <p:nvPr/>
          </p:nvSpPr>
          <p:spPr bwMode="auto">
            <a:xfrm>
              <a:off x="6140450" y="3173413"/>
              <a:ext cx="376238" cy="673100"/>
            </a:xfrm>
            <a:custGeom>
              <a:avLst/>
              <a:gdLst>
                <a:gd name="T0" fmla="*/ 97 w 100"/>
                <a:gd name="T1" fmla="*/ 141 h 179"/>
                <a:gd name="T2" fmla="*/ 69 w 100"/>
                <a:gd name="T3" fmla="*/ 175 h 179"/>
                <a:gd name="T4" fmla="*/ 29 w 100"/>
                <a:gd name="T5" fmla="*/ 156 h 179"/>
                <a:gd name="T6" fmla="*/ 3 w 100"/>
                <a:gd name="T7" fmla="*/ 37 h 179"/>
                <a:gd name="T8" fmla="*/ 32 w 100"/>
                <a:gd name="T9" fmla="*/ 4 h 179"/>
                <a:gd name="T10" fmla="*/ 71 w 100"/>
                <a:gd name="T11" fmla="*/ 22 h 179"/>
                <a:gd name="T12" fmla="*/ 97 w 100"/>
                <a:gd name="T13" fmla="*/ 141 h 179"/>
              </a:gdLst>
              <a:ahLst/>
              <a:cxnLst>
                <a:cxn ang="0">
                  <a:pos x="T0" y="T1"/>
                </a:cxn>
                <a:cxn ang="0">
                  <a:pos x="T2" y="T3"/>
                </a:cxn>
                <a:cxn ang="0">
                  <a:pos x="T4" y="T5"/>
                </a:cxn>
                <a:cxn ang="0">
                  <a:pos x="T6" y="T7"/>
                </a:cxn>
                <a:cxn ang="0">
                  <a:pos x="T8" y="T9"/>
                </a:cxn>
                <a:cxn ang="0">
                  <a:pos x="T10" y="T11"/>
                </a:cxn>
                <a:cxn ang="0">
                  <a:pos x="T12" y="T13"/>
                </a:cxn>
              </a:cxnLst>
              <a:rect l="0" t="0" r="r" b="b"/>
              <a:pathLst>
                <a:path w="100" h="179">
                  <a:moveTo>
                    <a:pt x="97" y="141"/>
                  </a:moveTo>
                  <a:cubicBezTo>
                    <a:pt x="100" y="156"/>
                    <a:pt x="88" y="171"/>
                    <a:pt x="69" y="175"/>
                  </a:cubicBezTo>
                  <a:cubicBezTo>
                    <a:pt x="50" y="179"/>
                    <a:pt x="32" y="170"/>
                    <a:pt x="29" y="156"/>
                  </a:cubicBezTo>
                  <a:cubicBezTo>
                    <a:pt x="3" y="37"/>
                    <a:pt x="3" y="37"/>
                    <a:pt x="3" y="37"/>
                  </a:cubicBezTo>
                  <a:cubicBezTo>
                    <a:pt x="0" y="23"/>
                    <a:pt x="13" y="8"/>
                    <a:pt x="32" y="4"/>
                  </a:cubicBezTo>
                  <a:cubicBezTo>
                    <a:pt x="50" y="0"/>
                    <a:pt x="68" y="8"/>
                    <a:pt x="71" y="22"/>
                  </a:cubicBezTo>
                  <a:lnTo>
                    <a:pt x="97" y="141"/>
                  </a:lnTo>
                  <a:close/>
                </a:path>
              </a:pathLst>
            </a:custGeom>
            <a:solidFill>
              <a:srgbClr val="FFD6A9"/>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endParaRPr lang="zh-CN" altLang="en-US"/>
            </a:p>
          </p:txBody>
        </p:sp>
        <p:sp>
          <p:nvSpPr>
            <p:cNvPr id="62" name="Freeform 74"/>
            <p:cNvSpPr/>
            <p:nvPr/>
          </p:nvSpPr>
          <p:spPr bwMode="auto">
            <a:xfrm>
              <a:off x="6470650" y="3255963"/>
              <a:ext cx="293688" cy="527050"/>
            </a:xfrm>
            <a:custGeom>
              <a:avLst/>
              <a:gdLst>
                <a:gd name="T0" fmla="*/ 75 w 78"/>
                <a:gd name="T1" fmla="*/ 111 h 140"/>
                <a:gd name="T2" fmla="*/ 53 w 78"/>
                <a:gd name="T3" fmla="*/ 137 h 140"/>
                <a:gd name="T4" fmla="*/ 22 w 78"/>
                <a:gd name="T5" fmla="*/ 122 h 140"/>
                <a:gd name="T6" fmla="*/ 2 w 78"/>
                <a:gd name="T7" fmla="*/ 29 h 140"/>
                <a:gd name="T8" fmla="*/ 24 w 78"/>
                <a:gd name="T9" fmla="*/ 3 h 140"/>
                <a:gd name="T10" fmla="*/ 55 w 78"/>
                <a:gd name="T11" fmla="*/ 18 h 140"/>
                <a:gd name="T12" fmla="*/ 75 w 78"/>
                <a:gd name="T13" fmla="*/ 111 h 140"/>
              </a:gdLst>
              <a:ahLst/>
              <a:cxnLst>
                <a:cxn ang="0">
                  <a:pos x="T0" y="T1"/>
                </a:cxn>
                <a:cxn ang="0">
                  <a:pos x="T2" y="T3"/>
                </a:cxn>
                <a:cxn ang="0">
                  <a:pos x="T4" y="T5"/>
                </a:cxn>
                <a:cxn ang="0">
                  <a:pos x="T6" y="T7"/>
                </a:cxn>
                <a:cxn ang="0">
                  <a:pos x="T8" y="T9"/>
                </a:cxn>
                <a:cxn ang="0">
                  <a:pos x="T10" y="T11"/>
                </a:cxn>
                <a:cxn ang="0">
                  <a:pos x="T12" y="T13"/>
                </a:cxn>
              </a:cxnLst>
              <a:rect l="0" t="0" r="r" b="b"/>
              <a:pathLst>
                <a:path w="78" h="140">
                  <a:moveTo>
                    <a:pt x="75" y="111"/>
                  </a:moveTo>
                  <a:cubicBezTo>
                    <a:pt x="78" y="122"/>
                    <a:pt x="68" y="134"/>
                    <a:pt x="53" y="137"/>
                  </a:cubicBezTo>
                  <a:cubicBezTo>
                    <a:pt x="39" y="140"/>
                    <a:pt x="25" y="134"/>
                    <a:pt x="22" y="122"/>
                  </a:cubicBezTo>
                  <a:cubicBezTo>
                    <a:pt x="2" y="29"/>
                    <a:pt x="2" y="29"/>
                    <a:pt x="2" y="29"/>
                  </a:cubicBezTo>
                  <a:cubicBezTo>
                    <a:pt x="0" y="18"/>
                    <a:pt x="9" y="7"/>
                    <a:pt x="24" y="3"/>
                  </a:cubicBezTo>
                  <a:cubicBezTo>
                    <a:pt x="39" y="0"/>
                    <a:pt x="53" y="7"/>
                    <a:pt x="55" y="18"/>
                  </a:cubicBezTo>
                  <a:lnTo>
                    <a:pt x="75" y="111"/>
                  </a:lnTo>
                  <a:close/>
                </a:path>
              </a:pathLst>
            </a:custGeom>
            <a:solidFill>
              <a:srgbClr val="FFD6A9"/>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endParaRPr lang="zh-CN" altLang="en-US"/>
            </a:p>
          </p:txBody>
        </p:sp>
        <p:sp>
          <p:nvSpPr>
            <p:cNvPr id="63" name="Freeform 75"/>
            <p:cNvSpPr/>
            <p:nvPr/>
          </p:nvSpPr>
          <p:spPr bwMode="auto">
            <a:xfrm>
              <a:off x="5937250" y="4484688"/>
              <a:ext cx="939800" cy="417513"/>
            </a:xfrm>
            <a:custGeom>
              <a:avLst/>
              <a:gdLst>
                <a:gd name="T0" fmla="*/ 592 w 592"/>
                <a:gd name="T1" fmla="*/ 142 h 263"/>
                <a:gd name="T2" fmla="*/ 31 w 592"/>
                <a:gd name="T3" fmla="*/ 263 h 263"/>
                <a:gd name="T4" fmla="*/ 0 w 592"/>
                <a:gd name="T5" fmla="*/ 121 h 263"/>
                <a:gd name="T6" fmla="*/ 561 w 592"/>
                <a:gd name="T7" fmla="*/ 0 h 263"/>
                <a:gd name="T8" fmla="*/ 592 w 592"/>
                <a:gd name="T9" fmla="*/ 142 h 263"/>
              </a:gdLst>
              <a:ahLst/>
              <a:cxnLst>
                <a:cxn ang="0">
                  <a:pos x="T0" y="T1"/>
                </a:cxn>
                <a:cxn ang="0">
                  <a:pos x="T2" y="T3"/>
                </a:cxn>
                <a:cxn ang="0">
                  <a:pos x="T4" y="T5"/>
                </a:cxn>
                <a:cxn ang="0">
                  <a:pos x="T6" y="T7"/>
                </a:cxn>
                <a:cxn ang="0">
                  <a:pos x="T8" y="T9"/>
                </a:cxn>
              </a:cxnLst>
              <a:rect l="0" t="0" r="r" b="b"/>
              <a:pathLst>
                <a:path w="592" h="263">
                  <a:moveTo>
                    <a:pt x="592" y="142"/>
                  </a:moveTo>
                  <a:lnTo>
                    <a:pt x="31" y="263"/>
                  </a:lnTo>
                  <a:lnTo>
                    <a:pt x="0" y="121"/>
                  </a:lnTo>
                  <a:lnTo>
                    <a:pt x="561" y="0"/>
                  </a:lnTo>
                  <a:lnTo>
                    <a:pt x="592" y="142"/>
                  </a:lnTo>
                  <a:close/>
                </a:path>
              </a:pathLst>
            </a:custGeom>
            <a:solidFill>
              <a:schemeClr val="accent4"/>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endParaRPr lang="zh-CN" altLang="en-US"/>
            </a:p>
          </p:txBody>
        </p:sp>
        <p:sp>
          <p:nvSpPr>
            <p:cNvPr id="64" name="Freeform 76"/>
            <p:cNvSpPr/>
            <p:nvPr/>
          </p:nvSpPr>
          <p:spPr bwMode="auto">
            <a:xfrm>
              <a:off x="5997575" y="4706938"/>
              <a:ext cx="128588" cy="127000"/>
            </a:xfrm>
            <a:custGeom>
              <a:avLst/>
              <a:gdLst>
                <a:gd name="T0" fmla="*/ 32 w 34"/>
                <a:gd name="T1" fmla="*/ 14 h 34"/>
                <a:gd name="T2" fmla="*/ 13 w 34"/>
                <a:gd name="T3" fmla="*/ 2 h 34"/>
                <a:gd name="T4" fmla="*/ 2 w 34"/>
                <a:gd name="T5" fmla="*/ 20 h 34"/>
                <a:gd name="T6" fmla="*/ 20 w 34"/>
                <a:gd name="T7" fmla="*/ 32 h 34"/>
                <a:gd name="T8" fmla="*/ 32 w 34"/>
                <a:gd name="T9" fmla="*/ 14 h 34"/>
              </a:gdLst>
              <a:ahLst/>
              <a:cxnLst>
                <a:cxn ang="0">
                  <a:pos x="T0" y="T1"/>
                </a:cxn>
                <a:cxn ang="0">
                  <a:pos x="T2" y="T3"/>
                </a:cxn>
                <a:cxn ang="0">
                  <a:pos x="T4" y="T5"/>
                </a:cxn>
                <a:cxn ang="0">
                  <a:pos x="T6" y="T7"/>
                </a:cxn>
                <a:cxn ang="0">
                  <a:pos x="T8" y="T9"/>
                </a:cxn>
              </a:cxnLst>
              <a:rect l="0" t="0" r="r" b="b"/>
              <a:pathLst>
                <a:path w="34" h="34">
                  <a:moveTo>
                    <a:pt x="32" y="14"/>
                  </a:moveTo>
                  <a:cubicBezTo>
                    <a:pt x="30" y="5"/>
                    <a:pt x="22" y="0"/>
                    <a:pt x="13" y="2"/>
                  </a:cubicBezTo>
                  <a:cubicBezTo>
                    <a:pt x="5" y="4"/>
                    <a:pt x="0" y="12"/>
                    <a:pt x="2" y="20"/>
                  </a:cubicBezTo>
                  <a:cubicBezTo>
                    <a:pt x="3" y="28"/>
                    <a:pt x="12" y="34"/>
                    <a:pt x="20" y="32"/>
                  </a:cubicBezTo>
                  <a:cubicBezTo>
                    <a:pt x="28" y="30"/>
                    <a:pt x="34" y="22"/>
                    <a:pt x="32" y="14"/>
                  </a:cubicBezTo>
                  <a:close/>
                </a:path>
              </a:pathLst>
            </a:custGeom>
            <a:solidFill>
              <a:srgbClr val="BBBDBF"/>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endParaRPr lang="zh-CN" altLang="en-US"/>
            </a:p>
          </p:txBody>
        </p:sp>
        <p:sp>
          <p:nvSpPr>
            <p:cNvPr id="65" name="Freeform 77"/>
            <p:cNvSpPr/>
            <p:nvPr/>
          </p:nvSpPr>
          <p:spPr bwMode="auto">
            <a:xfrm>
              <a:off x="5903913" y="4668838"/>
              <a:ext cx="1608138" cy="2144713"/>
            </a:xfrm>
            <a:custGeom>
              <a:avLst/>
              <a:gdLst>
                <a:gd name="T0" fmla="*/ 1013 w 1013"/>
                <a:gd name="T1" fmla="*/ 1351 h 1351"/>
                <a:gd name="T2" fmla="*/ 319 w 1013"/>
                <a:gd name="T3" fmla="*/ 1351 h 1351"/>
                <a:gd name="T4" fmla="*/ 0 w 1013"/>
                <a:gd name="T5" fmla="*/ 144 h 1351"/>
                <a:gd name="T6" fmla="*/ 660 w 1013"/>
                <a:gd name="T7" fmla="*/ 0 h 1351"/>
                <a:gd name="T8" fmla="*/ 1013 w 1013"/>
                <a:gd name="T9" fmla="*/ 1351 h 1351"/>
              </a:gdLst>
              <a:ahLst/>
              <a:cxnLst>
                <a:cxn ang="0">
                  <a:pos x="T0" y="T1"/>
                </a:cxn>
                <a:cxn ang="0">
                  <a:pos x="T2" y="T3"/>
                </a:cxn>
                <a:cxn ang="0">
                  <a:pos x="T4" y="T5"/>
                </a:cxn>
                <a:cxn ang="0">
                  <a:pos x="T6" y="T7"/>
                </a:cxn>
                <a:cxn ang="0">
                  <a:pos x="T8" y="T9"/>
                </a:cxn>
              </a:cxnLst>
              <a:rect l="0" t="0" r="r" b="b"/>
              <a:pathLst>
                <a:path w="1013" h="1351">
                  <a:moveTo>
                    <a:pt x="1013" y="1351"/>
                  </a:moveTo>
                  <a:lnTo>
                    <a:pt x="319" y="1351"/>
                  </a:lnTo>
                  <a:lnTo>
                    <a:pt x="0" y="144"/>
                  </a:lnTo>
                  <a:lnTo>
                    <a:pt x="660" y="0"/>
                  </a:lnTo>
                  <a:lnTo>
                    <a:pt x="1013" y="1351"/>
                  </a:lnTo>
                  <a:close/>
                </a:path>
              </a:pathLst>
            </a:custGeom>
            <a:solidFill>
              <a:schemeClr val="accent4">
                <a:lumMod val="60000"/>
                <a:lumOff val="40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68580" tIns="34290" rIns="68580" bIns="34290" numCol="1" anchor="t" anchorCtr="0" compatLnSpc="1"/>
            <a:lstStyle/>
            <a:p>
              <a:endParaRPr lang="zh-CN" altLang="en-US" dirty="0"/>
            </a:p>
          </p:txBody>
        </p:sp>
        <p:sp>
          <p:nvSpPr>
            <p:cNvPr id="66" name="Rectangle 38"/>
            <p:cNvSpPr>
              <a:spLocks noChangeArrowheads="1"/>
            </p:cNvSpPr>
            <p:nvPr/>
          </p:nvSpPr>
          <p:spPr bwMode="auto">
            <a:xfrm>
              <a:off x="2271713" y="1279663"/>
              <a:ext cx="2994025" cy="225425"/>
            </a:xfrm>
            <a:prstGeom prst="rect">
              <a:avLst/>
            </a:prstGeom>
            <a:solidFill>
              <a:srgbClr val="36485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lstStyle/>
            <a:p>
              <a:endParaRPr lang="zh-CN" altLang="en-US"/>
            </a:p>
          </p:txBody>
        </p:sp>
        <p:sp>
          <p:nvSpPr>
            <p:cNvPr id="67" name="Rectangle 43"/>
            <p:cNvSpPr>
              <a:spLocks noChangeArrowheads="1"/>
            </p:cNvSpPr>
            <p:nvPr/>
          </p:nvSpPr>
          <p:spPr bwMode="auto">
            <a:xfrm>
              <a:off x="3816350" y="1568588"/>
              <a:ext cx="1449388" cy="82550"/>
            </a:xfrm>
            <a:prstGeom prst="rect">
              <a:avLst/>
            </a:prstGeom>
            <a:solidFill>
              <a:srgbClr val="8A848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lstStyle/>
            <a:p>
              <a:endParaRPr lang="zh-CN" altLang="en-US"/>
            </a:p>
          </p:txBody>
        </p:sp>
        <p:sp>
          <p:nvSpPr>
            <p:cNvPr id="68" name="Rectangle 44"/>
            <p:cNvSpPr>
              <a:spLocks noChangeArrowheads="1"/>
            </p:cNvSpPr>
            <p:nvPr/>
          </p:nvSpPr>
          <p:spPr bwMode="auto">
            <a:xfrm>
              <a:off x="3816350" y="1700351"/>
              <a:ext cx="1449388" cy="79375"/>
            </a:xfrm>
            <a:prstGeom prst="rect">
              <a:avLst/>
            </a:prstGeom>
            <a:solidFill>
              <a:srgbClr val="8A848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lstStyle/>
            <a:p>
              <a:endParaRPr lang="zh-CN" altLang="en-US"/>
            </a:p>
          </p:txBody>
        </p:sp>
        <p:sp>
          <p:nvSpPr>
            <p:cNvPr id="71" name="Rectangle 47"/>
            <p:cNvSpPr>
              <a:spLocks noChangeArrowheads="1"/>
            </p:cNvSpPr>
            <p:nvPr/>
          </p:nvSpPr>
          <p:spPr bwMode="auto">
            <a:xfrm>
              <a:off x="2271713" y="1568588"/>
              <a:ext cx="1322388" cy="82550"/>
            </a:xfrm>
            <a:prstGeom prst="rect">
              <a:avLst/>
            </a:prstGeom>
            <a:solidFill>
              <a:srgbClr val="8A848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lstStyle/>
            <a:p>
              <a:endParaRPr lang="zh-CN" altLang="en-US"/>
            </a:p>
          </p:txBody>
        </p:sp>
        <p:sp>
          <p:nvSpPr>
            <p:cNvPr id="72" name="Rectangle 48"/>
            <p:cNvSpPr>
              <a:spLocks noChangeArrowheads="1"/>
            </p:cNvSpPr>
            <p:nvPr/>
          </p:nvSpPr>
          <p:spPr bwMode="auto">
            <a:xfrm>
              <a:off x="2271713" y="1700351"/>
              <a:ext cx="1322388" cy="79375"/>
            </a:xfrm>
            <a:prstGeom prst="rect">
              <a:avLst/>
            </a:prstGeom>
            <a:solidFill>
              <a:srgbClr val="8A848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8580" tIns="34290" rIns="68580" bIns="34290" numCol="1" anchor="t" anchorCtr="0" compatLnSpc="1"/>
            <a:lstStyle/>
            <a:p>
              <a:endParaRPr lang="zh-CN" altLang="en-US"/>
            </a:p>
          </p:txBody>
        </p:sp>
      </p:grpSp>
      <p:sp>
        <p:nvSpPr>
          <p:cNvPr id="78" name="矩形 77"/>
          <p:cNvSpPr/>
          <p:nvPr/>
        </p:nvSpPr>
        <p:spPr>
          <a:xfrm>
            <a:off x="5004048" y="1791264"/>
            <a:ext cx="2641928" cy="419166"/>
          </a:xfrm>
          <a:prstGeom prst="rect">
            <a:avLst/>
          </a:prstGeom>
          <a:solidFill>
            <a:srgbClr val="C000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50"/>
            <a:endParaRPr lang="zh-CN" altLang="en-US" sz="2100">
              <a:solidFill>
                <a:prstClr val="white"/>
              </a:solidFill>
              <a:latin typeface="微软雅黑" panose="020B0503020204020204" pitchFamily="34" charset="-122"/>
              <a:ea typeface="微软雅黑" panose="020B0503020204020204" pitchFamily="34" charset="-122"/>
            </a:endParaRPr>
          </a:p>
        </p:txBody>
      </p:sp>
      <p:sp>
        <p:nvSpPr>
          <p:cNvPr id="79" name="文本框 78"/>
          <p:cNvSpPr txBox="1"/>
          <p:nvPr/>
        </p:nvSpPr>
        <p:spPr>
          <a:xfrm>
            <a:off x="5153672" y="1947633"/>
            <a:ext cx="2492304" cy="270972"/>
          </a:xfrm>
          <a:prstGeom prst="rect">
            <a:avLst/>
          </a:prstGeom>
          <a:noFill/>
        </p:spPr>
        <p:txBody>
          <a:bodyPr wrap="square" lIns="54000" spcCol="108000" rtlCol="0">
            <a:spAutoFit/>
          </a:bodyPr>
          <a:lstStyle/>
          <a:p>
            <a:pPr algn="just" defTabSz="514350">
              <a:lnSpc>
                <a:spcPts val="1125"/>
              </a:lnSpc>
              <a:defRPr/>
            </a:pPr>
            <a:r>
              <a:rPr lang="en-US" altLang="zh-CN" sz="2100" kern="1100" spc="113" dirty="0">
                <a:solidFill>
                  <a:prstClr val="white"/>
                </a:solidFill>
                <a:latin typeface="微软雅黑" panose="020B0503020204020204" pitchFamily="34" charset="-122"/>
                <a:ea typeface="微软雅黑" panose="020B0503020204020204" pitchFamily="34" charset="-122"/>
              </a:rPr>
              <a:t>1.</a:t>
            </a:r>
            <a:r>
              <a:rPr lang="zh-CN" altLang="en-US" sz="2100" kern="1100" spc="113" dirty="0">
                <a:solidFill>
                  <a:prstClr val="white"/>
                </a:solidFill>
                <a:latin typeface="微软雅黑" panose="020B0503020204020204" pitchFamily="34" charset="-122"/>
                <a:ea typeface="微软雅黑" panose="020B0503020204020204" pitchFamily="34" charset="-122"/>
              </a:rPr>
              <a:t>申报前期准备</a:t>
            </a:r>
            <a:endParaRPr lang="zh-CN" altLang="en-US" sz="2100" kern="1100" spc="113" dirty="0">
              <a:solidFill>
                <a:prstClr val="white"/>
              </a:solidFill>
              <a:latin typeface="微软雅黑" panose="020B0503020204020204" pitchFamily="34" charset="-122"/>
              <a:ea typeface="微软雅黑" panose="020B0503020204020204" pitchFamily="34" charset="-122"/>
            </a:endParaRPr>
          </a:p>
        </p:txBody>
      </p:sp>
      <p:sp>
        <p:nvSpPr>
          <p:cNvPr id="80" name="矩形 79"/>
          <p:cNvSpPr/>
          <p:nvPr/>
        </p:nvSpPr>
        <p:spPr>
          <a:xfrm>
            <a:off x="5004048" y="2507897"/>
            <a:ext cx="2641928" cy="419166"/>
          </a:xfrm>
          <a:prstGeom prst="rect">
            <a:avLst/>
          </a:prstGeom>
          <a:solidFill>
            <a:srgbClr val="C000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50"/>
            <a:endParaRPr lang="zh-CN" altLang="en-US" sz="2100">
              <a:solidFill>
                <a:prstClr val="white"/>
              </a:solidFill>
              <a:latin typeface="微软雅黑" panose="020B0503020204020204" pitchFamily="34" charset="-122"/>
              <a:ea typeface="微软雅黑" panose="020B0503020204020204" pitchFamily="34" charset="-122"/>
            </a:endParaRPr>
          </a:p>
        </p:txBody>
      </p:sp>
      <p:sp>
        <p:nvSpPr>
          <p:cNvPr id="81" name="文本框 80"/>
          <p:cNvSpPr txBox="1"/>
          <p:nvPr/>
        </p:nvSpPr>
        <p:spPr>
          <a:xfrm>
            <a:off x="5153671" y="2664265"/>
            <a:ext cx="2969952" cy="270972"/>
          </a:xfrm>
          <a:prstGeom prst="rect">
            <a:avLst/>
          </a:prstGeom>
          <a:noFill/>
        </p:spPr>
        <p:txBody>
          <a:bodyPr wrap="square" lIns="54000" spcCol="108000" rtlCol="0">
            <a:spAutoFit/>
          </a:bodyPr>
          <a:lstStyle>
            <a:defPPr>
              <a:defRPr lang="zh-CN"/>
            </a:defPPr>
            <a:lvl1pPr algn="just" defTabSz="514350">
              <a:lnSpc>
                <a:spcPts val="1125"/>
              </a:lnSpc>
              <a:defRPr sz="2100" kern="1100" spc="113">
                <a:solidFill>
                  <a:prstClr val="white"/>
                </a:solidFill>
                <a:latin typeface="微软雅黑" panose="020B0503020204020204" pitchFamily="34" charset="-122"/>
                <a:ea typeface="微软雅黑" panose="020B0503020204020204" pitchFamily="34" charset="-122"/>
              </a:defRPr>
            </a:lvl1pPr>
          </a:lstStyle>
          <a:p>
            <a:r>
              <a:rPr lang="en-US" altLang="zh-CN" dirty="0"/>
              <a:t>2.</a:t>
            </a:r>
            <a:r>
              <a:rPr lang="zh-CN" altLang="en-US" dirty="0"/>
              <a:t>评审全了解</a:t>
            </a:r>
            <a:endParaRPr lang="zh-CN" altLang="en-US" dirty="0"/>
          </a:p>
        </p:txBody>
      </p:sp>
      <p:sp>
        <p:nvSpPr>
          <p:cNvPr id="82" name="矩形 81"/>
          <p:cNvSpPr/>
          <p:nvPr/>
        </p:nvSpPr>
        <p:spPr>
          <a:xfrm>
            <a:off x="5004048" y="3224530"/>
            <a:ext cx="2641928" cy="419166"/>
          </a:xfrm>
          <a:prstGeom prst="rect">
            <a:avLst/>
          </a:prstGeom>
          <a:solidFill>
            <a:srgbClr val="C000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50"/>
            <a:endParaRPr lang="zh-CN" altLang="en-US" sz="2100">
              <a:solidFill>
                <a:prstClr val="white"/>
              </a:solidFill>
              <a:latin typeface="微软雅黑" panose="020B0503020204020204" pitchFamily="34" charset="-122"/>
              <a:ea typeface="微软雅黑" panose="020B0503020204020204" pitchFamily="34" charset="-122"/>
            </a:endParaRPr>
          </a:p>
        </p:txBody>
      </p:sp>
      <p:sp>
        <p:nvSpPr>
          <p:cNvPr id="83" name="文本框 82"/>
          <p:cNvSpPr txBox="1"/>
          <p:nvPr/>
        </p:nvSpPr>
        <p:spPr>
          <a:xfrm>
            <a:off x="5153672" y="3380898"/>
            <a:ext cx="2492304" cy="270972"/>
          </a:xfrm>
          <a:prstGeom prst="rect">
            <a:avLst/>
          </a:prstGeom>
          <a:noFill/>
        </p:spPr>
        <p:txBody>
          <a:bodyPr wrap="square" lIns="54000" spcCol="108000" rtlCol="0">
            <a:spAutoFit/>
          </a:bodyPr>
          <a:lstStyle>
            <a:defPPr>
              <a:defRPr lang="zh-CN"/>
            </a:defPPr>
            <a:lvl1pPr algn="just" defTabSz="514350">
              <a:lnSpc>
                <a:spcPts val="1125"/>
              </a:lnSpc>
              <a:defRPr sz="2100" kern="1100" spc="113">
                <a:solidFill>
                  <a:prstClr val="white"/>
                </a:solidFill>
                <a:latin typeface="微软雅黑" panose="020B0503020204020204" pitchFamily="34" charset="-122"/>
                <a:ea typeface="微软雅黑" panose="020B0503020204020204" pitchFamily="34" charset="-122"/>
              </a:defRPr>
            </a:lvl1pPr>
          </a:lstStyle>
          <a:p>
            <a:r>
              <a:rPr lang="en-US" altLang="zh-CN"/>
              <a:t>3</a:t>
            </a:r>
            <a:r>
              <a:rPr lang="en-US" altLang="zh-CN" dirty="0"/>
              <a:t>.</a:t>
            </a:r>
            <a:r>
              <a:rPr lang="zh-CN" altLang="en-US" dirty="0"/>
              <a:t>评审指标</a:t>
            </a:r>
            <a:endParaRPr lang="zh-CN" altLang="en-US" dirty="0"/>
          </a:p>
        </p:txBody>
      </p:sp>
      <p:sp>
        <p:nvSpPr>
          <p:cNvPr id="76" name="文本框 75"/>
          <p:cNvSpPr txBox="1"/>
          <p:nvPr/>
        </p:nvSpPr>
        <p:spPr>
          <a:xfrm>
            <a:off x="1335964" y="2237233"/>
            <a:ext cx="1561295" cy="854080"/>
          </a:xfrm>
          <a:prstGeom prst="rect">
            <a:avLst/>
          </a:prstGeom>
          <a:noFill/>
        </p:spPr>
        <p:txBody>
          <a:bodyPr wrap="square" rtlCol="0">
            <a:spAutoFit/>
          </a:bodyPr>
          <a:lstStyle>
            <a:defPPr>
              <a:defRPr lang="zh-CN"/>
            </a:defPPr>
            <a:lvl1pPr>
              <a:defRPr sz="5500">
                <a:solidFill>
                  <a:schemeClr val="bg1"/>
                </a:solidFill>
                <a:latin typeface="方正正粗黑简体" panose="02000000000000000000" pitchFamily="2" charset="-122"/>
                <a:ea typeface="方正正粗黑简体" panose="02000000000000000000" pitchFamily="2" charset="-122"/>
              </a:defRPr>
            </a:lvl1pPr>
          </a:lstStyle>
          <a:p>
            <a:pPr algn="ctr" defTabSz="514350"/>
            <a:r>
              <a:rPr lang="zh-CN" altLang="en-US" sz="4950" dirty="0">
                <a:solidFill>
                  <a:srgbClr val="333F50"/>
                </a:solidFill>
                <a:latin typeface="微软雅黑" panose="020B0503020204020204" pitchFamily="34" charset="-122"/>
                <a:ea typeface="微软雅黑" panose="020B0503020204020204" pitchFamily="34" charset="-122"/>
              </a:rPr>
              <a:t>目录</a:t>
            </a:r>
            <a:endParaRPr lang="zh-CN" altLang="en-US" sz="4950" dirty="0">
              <a:solidFill>
                <a:srgbClr val="333F50"/>
              </a:solidFill>
              <a:latin typeface="微软雅黑" panose="020B0503020204020204" pitchFamily="34" charset="-122"/>
              <a:ea typeface="微软雅黑" panose="020B0503020204020204" pitchFamily="34" charset="-122"/>
            </a:endParaRPr>
          </a:p>
        </p:txBody>
      </p:sp>
      <p:sp>
        <p:nvSpPr>
          <p:cNvPr id="77" name="矩形 76"/>
          <p:cNvSpPr/>
          <p:nvPr/>
        </p:nvSpPr>
        <p:spPr>
          <a:xfrm>
            <a:off x="1212021" y="2955813"/>
            <a:ext cx="1895071" cy="600164"/>
          </a:xfrm>
          <a:prstGeom prst="rect">
            <a:avLst/>
          </a:prstGeom>
          <a:noFill/>
        </p:spPr>
        <p:txBody>
          <a:bodyPr wrap="none" rtlCol="0">
            <a:spAutoFit/>
          </a:bodyPr>
          <a:lstStyle/>
          <a:p>
            <a:pPr algn="ctr" defTabSz="514350"/>
            <a:r>
              <a:rPr lang="en-US" altLang="zh-CN" sz="3300" dirty="0">
                <a:solidFill>
                  <a:schemeClr val="tx2">
                    <a:lumMod val="75000"/>
                  </a:schemeClr>
                </a:solidFill>
                <a:latin typeface="Impact" panose="020B0806030902050204" pitchFamily="34" charset="0"/>
                <a:ea typeface="微软雅黑" panose="020B0503020204020204" pitchFamily="34" charset="-122"/>
              </a:rPr>
              <a:t>CONTENTS</a:t>
            </a:r>
            <a:endParaRPr lang="zh-CN" altLang="en-US" sz="3300" dirty="0">
              <a:solidFill>
                <a:schemeClr val="tx2">
                  <a:lumMod val="75000"/>
                </a:schemeClr>
              </a:solidFill>
              <a:latin typeface="Impact" panose="020B0806030902050204" pitchFamily="34" charset="0"/>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iterate type="lt">
                                    <p:tmPct val="10000"/>
                                  </p:iterate>
                                  <p:childTnLst>
                                    <p:set>
                                      <p:cBhvr>
                                        <p:cTn id="12" dur="1" fill="hold">
                                          <p:stCondLst>
                                            <p:cond delay="0"/>
                                          </p:stCondLst>
                                        </p:cTn>
                                        <p:tgtEl>
                                          <p:spTgt spid="76"/>
                                        </p:tgtEl>
                                        <p:attrNameLst>
                                          <p:attrName>style.visibility</p:attrName>
                                        </p:attrNameLst>
                                      </p:cBhvr>
                                      <p:to>
                                        <p:strVal val="visible"/>
                                      </p:to>
                                    </p:set>
                                    <p:animEffect transition="in" filter="fade">
                                      <p:cBhvr>
                                        <p:cTn id="13" dur="750"/>
                                        <p:tgtEl>
                                          <p:spTgt spid="76"/>
                                        </p:tgtEl>
                                      </p:cBhvr>
                                    </p:animEffect>
                                    <p:anim calcmode="lin" valueType="num">
                                      <p:cBhvr>
                                        <p:cTn id="14" dur="750" fill="hold"/>
                                        <p:tgtEl>
                                          <p:spTgt spid="76"/>
                                        </p:tgtEl>
                                        <p:attrNameLst>
                                          <p:attrName>ppt_x</p:attrName>
                                        </p:attrNameLst>
                                      </p:cBhvr>
                                      <p:tavLst>
                                        <p:tav tm="0">
                                          <p:val>
                                            <p:strVal val="#ppt_x"/>
                                          </p:val>
                                        </p:tav>
                                        <p:tav tm="100000">
                                          <p:val>
                                            <p:strVal val="#ppt_x"/>
                                          </p:val>
                                        </p:tav>
                                      </p:tavLst>
                                    </p:anim>
                                    <p:anim calcmode="lin" valueType="num">
                                      <p:cBhvr>
                                        <p:cTn id="15" dur="750" fill="hold"/>
                                        <p:tgtEl>
                                          <p:spTgt spid="76"/>
                                        </p:tgtEl>
                                        <p:attrNameLst>
                                          <p:attrName>ppt_y</p:attrName>
                                        </p:attrNameLst>
                                      </p:cBhvr>
                                      <p:tavLst>
                                        <p:tav tm="0">
                                          <p:val>
                                            <p:strVal val="#ppt_y-.1"/>
                                          </p:val>
                                        </p:tav>
                                        <p:tav tm="100000">
                                          <p:val>
                                            <p:strVal val="#ppt_y"/>
                                          </p:val>
                                        </p:tav>
                                      </p:tavLst>
                                    </p:anim>
                                  </p:childTnLst>
                                </p:cTn>
                              </p:par>
                              <p:par>
                                <p:cTn id="16" presetID="42" presetClass="entr" presetSubtype="0" fill="hold" grpId="0" nodeType="withEffect">
                                  <p:stCondLst>
                                    <p:cond delay="0"/>
                                  </p:stCondLst>
                                  <p:iterate type="lt">
                                    <p:tmPct val="10000"/>
                                  </p:iterate>
                                  <p:childTnLst>
                                    <p:set>
                                      <p:cBhvr>
                                        <p:cTn id="17" dur="1" fill="hold">
                                          <p:stCondLst>
                                            <p:cond delay="0"/>
                                          </p:stCondLst>
                                        </p:cTn>
                                        <p:tgtEl>
                                          <p:spTgt spid="77"/>
                                        </p:tgtEl>
                                        <p:attrNameLst>
                                          <p:attrName>style.visibility</p:attrName>
                                        </p:attrNameLst>
                                      </p:cBhvr>
                                      <p:to>
                                        <p:strVal val="visible"/>
                                      </p:to>
                                    </p:set>
                                    <p:animEffect transition="in" filter="fade">
                                      <p:cBhvr>
                                        <p:cTn id="18" dur="750"/>
                                        <p:tgtEl>
                                          <p:spTgt spid="77"/>
                                        </p:tgtEl>
                                      </p:cBhvr>
                                    </p:animEffect>
                                    <p:anim calcmode="lin" valueType="num">
                                      <p:cBhvr>
                                        <p:cTn id="19" dur="750" fill="hold"/>
                                        <p:tgtEl>
                                          <p:spTgt spid="77"/>
                                        </p:tgtEl>
                                        <p:attrNameLst>
                                          <p:attrName>ppt_x</p:attrName>
                                        </p:attrNameLst>
                                      </p:cBhvr>
                                      <p:tavLst>
                                        <p:tav tm="0">
                                          <p:val>
                                            <p:strVal val="#ppt_x"/>
                                          </p:val>
                                        </p:tav>
                                        <p:tav tm="100000">
                                          <p:val>
                                            <p:strVal val="#ppt_x"/>
                                          </p:val>
                                        </p:tav>
                                      </p:tavLst>
                                    </p:anim>
                                    <p:anim calcmode="lin" valueType="num">
                                      <p:cBhvr>
                                        <p:cTn id="20" dur="750" fill="hold"/>
                                        <p:tgtEl>
                                          <p:spTgt spid="77"/>
                                        </p:tgtEl>
                                        <p:attrNameLst>
                                          <p:attrName>ppt_y</p:attrName>
                                        </p:attrNameLst>
                                      </p:cBhvr>
                                      <p:tavLst>
                                        <p:tav tm="0">
                                          <p:val>
                                            <p:strVal val="#ppt_y+.1"/>
                                          </p:val>
                                        </p:tav>
                                        <p:tav tm="100000">
                                          <p:val>
                                            <p:strVal val="#ppt_y"/>
                                          </p:val>
                                        </p:tav>
                                      </p:tavLst>
                                    </p:anim>
                                  </p:childTnLst>
                                </p:cTn>
                              </p:par>
                            </p:childTnLst>
                          </p:cTn>
                        </p:par>
                        <p:par>
                          <p:cTn id="21" fill="hold">
                            <p:stCondLst>
                              <p:cond delay="1274"/>
                            </p:stCondLst>
                            <p:childTnLst>
                              <p:par>
                                <p:cTn id="22" presetID="22" presetClass="entr" presetSubtype="2" fill="hold" grpId="0" nodeType="afterEffect">
                                  <p:stCondLst>
                                    <p:cond delay="0"/>
                                  </p:stCondLst>
                                  <p:childTnLst>
                                    <p:set>
                                      <p:cBhvr>
                                        <p:cTn id="23" dur="1" fill="hold">
                                          <p:stCondLst>
                                            <p:cond delay="0"/>
                                          </p:stCondLst>
                                        </p:cTn>
                                        <p:tgtEl>
                                          <p:spTgt spid="78"/>
                                        </p:tgtEl>
                                        <p:attrNameLst>
                                          <p:attrName>style.visibility</p:attrName>
                                        </p:attrNameLst>
                                      </p:cBhvr>
                                      <p:to>
                                        <p:strVal val="visible"/>
                                      </p:to>
                                    </p:set>
                                    <p:animEffect transition="in" filter="wipe(right)">
                                      <p:cBhvr>
                                        <p:cTn id="24" dur="500"/>
                                        <p:tgtEl>
                                          <p:spTgt spid="78"/>
                                        </p:tgtEl>
                                      </p:cBhvr>
                                    </p:animEffect>
                                  </p:childTnLst>
                                </p:cTn>
                              </p:par>
                              <p:par>
                                <p:cTn id="25" presetID="22" presetClass="entr" presetSubtype="8" fill="hold" grpId="0" nodeType="withEffect">
                                  <p:stCondLst>
                                    <p:cond delay="250"/>
                                  </p:stCondLst>
                                  <p:iterate type="lt">
                                    <p:tmPct val="10000"/>
                                  </p:iterate>
                                  <p:childTnLst>
                                    <p:set>
                                      <p:cBhvr>
                                        <p:cTn id="26" dur="1" fill="hold">
                                          <p:stCondLst>
                                            <p:cond delay="0"/>
                                          </p:stCondLst>
                                        </p:cTn>
                                        <p:tgtEl>
                                          <p:spTgt spid="79"/>
                                        </p:tgtEl>
                                        <p:attrNameLst>
                                          <p:attrName>style.visibility</p:attrName>
                                        </p:attrNameLst>
                                      </p:cBhvr>
                                      <p:to>
                                        <p:strVal val="visible"/>
                                      </p:to>
                                    </p:set>
                                    <p:animEffect transition="in" filter="wipe(left)">
                                      <p:cBhvr>
                                        <p:cTn id="27" dur="500"/>
                                        <p:tgtEl>
                                          <p:spTgt spid="79"/>
                                        </p:tgtEl>
                                      </p:cBhvr>
                                    </p:animEffect>
                                  </p:childTnLst>
                                </p:cTn>
                              </p:par>
                            </p:childTnLst>
                          </p:cTn>
                        </p:par>
                        <p:par>
                          <p:cTn id="28" fill="hold">
                            <p:stCondLst>
                              <p:cond delay="2375"/>
                            </p:stCondLst>
                            <p:childTnLst>
                              <p:par>
                                <p:cTn id="29" presetID="22" presetClass="entr" presetSubtype="2" fill="hold" grpId="0" nodeType="afterEffect">
                                  <p:stCondLst>
                                    <p:cond delay="0"/>
                                  </p:stCondLst>
                                  <p:childTnLst>
                                    <p:set>
                                      <p:cBhvr>
                                        <p:cTn id="30" dur="1" fill="hold">
                                          <p:stCondLst>
                                            <p:cond delay="0"/>
                                          </p:stCondLst>
                                        </p:cTn>
                                        <p:tgtEl>
                                          <p:spTgt spid="80"/>
                                        </p:tgtEl>
                                        <p:attrNameLst>
                                          <p:attrName>style.visibility</p:attrName>
                                        </p:attrNameLst>
                                      </p:cBhvr>
                                      <p:to>
                                        <p:strVal val="visible"/>
                                      </p:to>
                                    </p:set>
                                    <p:animEffect transition="in" filter="wipe(right)">
                                      <p:cBhvr>
                                        <p:cTn id="31" dur="500"/>
                                        <p:tgtEl>
                                          <p:spTgt spid="80"/>
                                        </p:tgtEl>
                                      </p:cBhvr>
                                    </p:animEffect>
                                  </p:childTnLst>
                                </p:cTn>
                              </p:par>
                              <p:par>
                                <p:cTn id="32" presetID="22" presetClass="entr" presetSubtype="8" fill="hold" grpId="0" nodeType="withEffect">
                                  <p:stCondLst>
                                    <p:cond delay="250"/>
                                  </p:stCondLst>
                                  <p:iterate type="lt">
                                    <p:tmPct val="10000"/>
                                  </p:iterate>
                                  <p:childTnLst>
                                    <p:set>
                                      <p:cBhvr>
                                        <p:cTn id="33" dur="1" fill="hold">
                                          <p:stCondLst>
                                            <p:cond delay="0"/>
                                          </p:stCondLst>
                                        </p:cTn>
                                        <p:tgtEl>
                                          <p:spTgt spid="81"/>
                                        </p:tgtEl>
                                        <p:attrNameLst>
                                          <p:attrName>style.visibility</p:attrName>
                                        </p:attrNameLst>
                                      </p:cBhvr>
                                      <p:to>
                                        <p:strVal val="visible"/>
                                      </p:to>
                                    </p:set>
                                    <p:animEffect transition="in" filter="wipe(left)">
                                      <p:cBhvr>
                                        <p:cTn id="34" dur="500"/>
                                        <p:tgtEl>
                                          <p:spTgt spid="81"/>
                                        </p:tgtEl>
                                      </p:cBhvr>
                                    </p:animEffect>
                                  </p:childTnLst>
                                </p:cTn>
                              </p:par>
                            </p:childTnLst>
                          </p:cTn>
                        </p:par>
                        <p:par>
                          <p:cTn id="35" fill="hold">
                            <p:stCondLst>
                              <p:cond delay="3425"/>
                            </p:stCondLst>
                            <p:childTnLst>
                              <p:par>
                                <p:cTn id="36" presetID="22" presetClass="entr" presetSubtype="2" fill="hold" grpId="0" nodeType="afterEffect">
                                  <p:stCondLst>
                                    <p:cond delay="0"/>
                                  </p:stCondLst>
                                  <p:childTnLst>
                                    <p:set>
                                      <p:cBhvr>
                                        <p:cTn id="37" dur="1" fill="hold">
                                          <p:stCondLst>
                                            <p:cond delay="0"/>
                                          </p:stCondLst>
                                        </p:cTn>
                                        <p:tgtEl>
                                          <p:spTgt spid="82"/>
                                        </p:tgtEl>
                                        <p:attrNameLst>
                                          <p:attrName>style.visibility</p:attrName>
                                        </p:attrNameLst>
                                      </p:cBhvr>
                                      <p:to>
                                        <p:strVal val="visible"/>
                                      </p:to>
                                    </p:set>
                                    <p:animEffect transition="in" filter="wipe(right)">
                                      <p:cBhvr>
                                        <p:cTn id="38" dur="500"/>
                                        <p:tgtEl>
                                          <p:spTgt spid="82"/>
                                        </p:tgtEl>
                                      </p:cBhvr>
                                    </p:animEffect>
                                  </p:childTnLst>
                                </p:cTn>
                              </p:par>
                              <p:par>
                                <p:cTn id="39" presetID="22" presetClass="entr" presetSubtype="8" fill="hold" grpId="0" nodeType="withEffect">
                                  <p:stCondLst>
                                    <p:cond delay="250"/>
                                  </p:stCondLst>
                                  <p:iterate type="lt">
                                    <p:tmPct val="10000"/>
                                  </p:iterate>
                                  <p:childTnLst>
                                    <p:set>
                                      <p:cBhvr>
                                        <p:cTn id="40" dur="1" fill="hold">
                                          <p:stCondLst>
                                            <p:cond delay="0"/>
                                          </p:stCondLst>
                                        </p:cTn>
                                        <p:tgtEl>
                                          <p:spTgt spid="83"/>
                                        </p:tgtEl>
                                        <p:attrNameLst>
                                          <p:attrName>style.visibility</p:attrName>
                                        </p:attrNameLst>
                                      </p:cBhvr>
                                      <p:to>
                                        <p:strVal val="visible"/>
                                      </p:to>
                                    </p:set>
                                    <p:animEffect transition="in" filter="wipe(left)">
                                      <p:cBhvr>
                                        <p:cTn id="41" dur="500"/>
                                        <p:tgtEl>
                                          <p:spTgt spid="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 grpId="0" animBg="1"/>
      <p:bldP spid="79" grpId="0"/>
      <p:bldP spid="80" grpId="0" animBg="1"/>
      <p:bldP spid="81" grpId="0"/>
      <p:bldP spid="82" grpId="0" animBg="1"/>
      <p:bldP spid="83" grpId="0"/>
      <p:bldP spid="76" grpId="0"/>
      <p:bldP spid="7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hape 2022"/>
          <p:cNvSpPr txBox="1"/>
          <p:nvPr/>
        </p:nvSpPr>
        <p:spPr>
          <a:xfrm rot="10800000" flipV="1">
            <a:off x="767698" y="999062"/>
            <a:ext cx="5584297" cy="400110"/>
          </a:xfrm>
          <a:prstGeom prst="rect">
            <a:avLst/>
          </a:prstGeom>
          <a:noFill/>
        </p:spPr>
        <p:txBody>
          <a:bodyPr wrap="square" rtlCol="0">
            <a:spAutoFit/>
          </a:bodyPr>
          <a:lstStyle>
            <a:defPPr>
              <a:defRPr lang="zh-CN"/>
            </a:defPPr>
            <a:lvl1pPr marL="0" marR="0" lvl="0" indent="0" algn="ctr" defTabSz="914400" eaLnBrk="1" fontAlgn="auto" latinLnBrk="0" hangingPunct="1">
              <a:lnSpc>
                <a:spcPct val="100000"/>
              </a:lnSpc>
              <a:spcBef>
                <a:spcPts val="0"/>
              </a:spcBef>
              <a:spcAft>
                <a:spcPts val="0"/>
              </a:spcAft>
              <a:buClrTx/>
              <a:buSzTx/>
              <a:buFontTx/>
              <a:buNone/>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cs typeface="+mn-cs"/>
                <a:sym typeface="Bebas Neue"/>
              </a:defRPr>
            </a:lvl2pPr>
            <a:lvl3pPr defTabSz="609600">
              <a:defRPr sz="2665">
                <a:solidFill>
                  <a:srgbClr val="3A5063"/>
                </a:solidFill>
                <a:uFill>
                  <a:solidFill>
                    <a:srgbClr val="3A5063"/>
                  </a:solidFill>
                </a:uFill>
                <a:latin typeface="+mn-lt"/>
                <a:ea typeface="+mn-ea"/>
                <a:cs typeface="+mn-cs"/>
                <a:sym typeface="Bebas Neue"/>
              </a:defRPr>
            </a:lvl3pPr>
            <a:lvl4pPr defTabSz="609600">
              <a:defRPr sz="2665">
                <a:solidFill>
                  <a:srgbClr val="3A5063"/>
                </a:solidFill>
                <a:uFill>
                  <a:solidFill>
                    <a:srgbClr val="3A5063"/>
                  </a:solidFill>
                </a:uFill>
                <a:latin typeface="+mn-lt"/>
                <a:ea typeface="+mn-ea"/>
                <a:cs typeface="+mn-cs"/>
                <a:sym typeface="Bebas Neue"/>
              </a:defRPr>
            </a:lvl4pPr>
            <a:lvl5pPr defTabSz="609600">
              <a:defRPr sz="2665">
                <a:solidFill>
                  <a:srgbClr val="3A5063"/>
                </a:solidFill>
                <a:uFill>
                  <a:solidFill>
                    <a:srgbClr val="3A5063"/>
                  </a:solidFill>
                </a:uFill>
                <a:latin typeface="+mn-lt"/>
                <a:ea typeface="+mn-ea"/>
                <a:cs typeface="+mn-cs"/>
                <a:sym typeface="Bebas Neue"/>
              </a:defRPr>
            </a:lvl5pPr>
            <a:lvl6pPr defTabSz="609600">
              <a:defRPr sz="2665">
                <a:solidFill>
                  <a:srgbClr val="3A5063"/>
                </a:solidFill>
                <a:uFill>
                  <a:solidFill>
                    <a:srgbClr val="3A5063"/>
                  </a:solidFill>
                </a:uFill>
                <a:latin typeface="+mn-lt"/>
                <a:ea typeface="+mn-ea"/>
                <a:cs typeface="+mn-cs"/>
                <a:sym typeface="Bebas Neue"/>
              </a:defRPr>
            </a:lvl6pPr>
            <a:lvl7pPr defTabSz="609600">
              <a:defRPr sz="2665">
                <a:solidFill>
                  <a:srgbClr val="3A5063"/>
                </a:solidFill>
                <a:uFill>
                  <a:solidFill>
                    <a:srgbClr val="3A5063"/>
                  </a:solidFill>
                </a:uFill>
                <a:latin typeface="+mn-lt"/>
                <a:ea typeface="+mn-ea"/>
                <a:cs typeface="+mn-cs"/>
                <a:sym typeface="Bebas Neue"/>
              </a:defRPr>
            </a:lvl7pPr>
            <a:lvl8pPr defTabSz="609600">
              <a:defRPr sz="2665">
                <a:solidFill>
                  <a:srgbClr val="3A5063"/>
                </a:solidFill>
                <a:uFill>
                  <a:solidFill>
                    <a:srgbClr val="3A5063"/>
                  </a:solidFill>
                </a:uFill>
                <a:latin typeface="+mn-lt"/>
                <a:ea typeface="+mn-ea"/>
                <a:cs typeface="+mn-cs"/>
                <a:sym typeface="Bebas Neue"/>
              </a:defRPr>
            </a:lvl8pPr>
            <a:lvl9pPr defTabSz="609600">
              <a:defRPr sz="2665">
                <a:solidFill>
                  <a:srgbClr val="3A5063"/>
                </a:solidFill>
                <a:uFill>
                  <a:solidFill>
                    <a:srgbClr val="3A5063"/>
                  </a:solidFill>
                </a:uFill>
                <a:latin typeface="+mn-lt"/>
                <a:ea typeface="+mn-ea"/>
                <a:cs typeface="+mn-cs"/>
                <a:sym typeface="Bebas Neue"/>
              </a:defRPr>
            </a:lvl9pPr>
          </a:lstStyle>
          <a:p>
            <a:pPr algn="l"/>
            <a:r>
              <a:rPr lang="zh-CN" altLang="en-US" dirty="0"/>
              <a:t>二、授课教师（团队） 切实投入教学改革 </a:t>
            </a:r>
            <a:r>
              <a:rPr lang="en-US" altLang="zh-CN" dirty="0"/>
              <a:t>15</a:t>
            </a:r>
            <a:r>
              <a:rPr lang="zh-CN" altLang="en-US" dirty="0"/>
              <a:t>分</a:t>
            </a:r>
            <a:endParaRPr lang="zh-CN" altLang="en-US" dirty="0"/>
          </a:p>
        </p:txBody>
      </p:sp>
      <p:sp>
        <p:nvSpPr>
          <p:cNvPr id="57" name="矩形 4"/>
          <p:cNvSpPr/>
          <p:nvPr/>
        </p:nvSpPr>
        <p:spPr>
          <a:xfrm>
            <a:off x="1202120" y="2573951"/>
            <a:ext cx="2071356" cy="1942015"/>
          </a:xfrm>
          <a:custGeom>
            <a:avLst/>
            <a:gdLst/>
            <a:ahLst/>
            <a:cxnLst/>
            <a:rect l="l" t="t" r="r" b="b"/>
            <a:pathLst>
              <a:path w="2372187" h="2304256">
                <a:moveTo>
                  <a:pt x="0" y="0"/>
                </a:moveTo>
                <a:lnTo>
                  <a:pt x="2372187" y="0"/>
                </a:lnTo>
                <a:cubicBezTo>
                  <a:pt x="2219574" y="282921"/>
                  <a:pt x="2124178" y="694319"/>
                  <a:pt x="2124178" y="1152128"/>
                </a:cubicBezTo>
                <a:cubicBezTo>
                  <a:pt x="2124178" y="1609938"/>
                  <a:pt x="2219574" y="2021335"/>
                  <a:pt x="2372187" y="2304256"/>
                </a:cubicBezTo>
                <a:lnTo>
                  <a:pt x="0" y="2304256"/>
                </a:lnTo>
                <a:lnTo>
                  <a:pt x="0" y="2302068"/>
                </a:lnTo>
                <a:cubicBezTo>
                  <a:pt x="151946" y="2019224"/>
                  <a:pt x="246853" y="1608763"/>
                  <a:pt x="246853" y="1152128"/>
                </a:cubicBezTo>
                <a:cubicBezTo>
                  <a:pt x="246853" y="695493"/>
                  <a:pt x="151946" y="285033"/>
                  <a:pt x="0" y="2188"/>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58" name="梯形 5"/>
          <p:cNvSpPr/>
          <p:nvPr/>
        </p:nvSpPr>
        <p:spPr>
          <a:xfrm flipV="1">
            <a:off x="1521214" y="2207918"/>
            <a:ext cx="1456015" cy="652696"/>
          </a:xfrm>
          <a:custGeom>
            <a:avLst/>
            <a:gdLst/>
            <a:ahLst/>
            <a:cxnLst/>
            <a:rect l="l" t="t" r="r" b="b"/>
            <a:pathLst>
              <a:path w="2088232" h="936104">
                <a:moveTo>
                  <a:pt x="0" y="936104"/>
                </a:moveTo>
                <a:lnTo>
                  <a:pt x="2088232" y="936104"/>
                </a:lnTo>
                <a:lnTo>
                  <a:pt x="1806069" y="121639"/>
                </a:lnTo>
                <a:cubicBezTo>
                  <a:pt x="1592213" y="43072"/>
                  <a:pt x="1353842" y="0"/>
                  <a:pt x="1102692" y="0"/>
                </a:cubicBezTo>
                <a:cubicBezTo>
                  <a:pt x="796970" y="0"/>
                  <a:pt x="510183" y="63824"/>
                  <a:pt x="263143" y="176543"/>
                </a:cubicBezTo>
                <a:close/>
              </a:path>
            </a:pathLst>
          </a:custGeom>
          <a:solidFill>
            <a:schemeClr val="tx1">
              <a:lumMod val="65000"/>
              <a:lumOff val="35000"/>
            </a:schemeClr>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59" name="矩形 4"/>
          <p:cNvSpPr/>
          <p:nvPr/>
        </p:nvSpPr>
        <p:spPr>
          <a:xfrm>
            <a:off x="3503470" y="2573951"/>
            <a:ext cx="2071356" cy="1942015"/>
          </a:xfrm>
          <a:custGeom>
            <a:avLst/>
            <a:gdLst/>
            <a:ahLst/>
            <a:cxnLst/>
            <a:rect l="l" t="t" r="r" b="b"/>
            <a:pathLst>
              <a:path w="2372187" h="2304256">
                <a:moveTo>
                  <a:pt x="0" y="0"/>
                </a:moveTo>
                <a:lnTo>
                  <a:pt x="2372187" y="0"/>
                </a:lnTo>
                <a:cubicBezTo>
                  <a:pt x="2219574" y="282921"/>
                  <a:pt x="2124178" y="694319"/>
                  <a:pt x="2124178" y="1152128"/>
                </a:cubicBezTo>
                <a:cubicBezTo>
                  <a:pt x="2124178" y="1609938"/>
                  <a:pt x="2219574" y="2021335"/>
                  <a:pt x="2372187" y="2304256"/>
                </a:cubicBezTo>
                <a:lnTo>
                  <a:pt x="0" y="2304256"/>
                </a:lnTo>
                <a:lnTo>
                  <a:pt x="0" y="2302068"/>
                </a:lnTo>
                <a:cubicBezTo>
                  <a:pt x="151946" y="2019224"/>
                  <a:pt x="246853" y="1608763"/>
                  <a:pt x="246853" y="1152128"/>
                </a:cubicBezTo>
                <a:cubicBezTo>
                  <a:pt x="246853" y="695493"/>
                  <a:pt x="151946" y="285033"/>
                  <a:pt x="0" y="2188"/>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60" name="梯形 5"/>
          <p:cNvSpPr/>
          <p:nvPr/>
        </p:nvSpPr>
        <p:spPr>
          <a:xfrm flipV="1">
            <a:off x="3822565" y="2207918"/>
            <a:ext cx="1456015" cy="652696"/>
          </a:xfrm>
          <a:custGeom>
            <a:avLst/>
            <a:gdLst/>
            <a:ahLst/>
            <a:cxnLst/>
            <a:rect l="l" t="t" r="r" b="b"/>
            <a:pathLst>
              <a:path w="2088232" h="936104">
                <a:moveTo>
                  <a:pt x="0" y="936104"/>
                </a:moveTo>
                <a:lnTo>
                  <a:pt x="2088232" y="936104"/>
                </a:lnTo>
                <a:lnTo>
                  <a:pt x="1806069" y="121639"/>
                </a:lnTo>
                <a:cubicBezTo>
                  <a:pt x="1592213" y="43072"/>
                  <a:pt x="1353842" y="0"/>
                  <a:pt x="1102692" y="0"/>
                </a:cubicBezTo>
                <a:cubicBezTo>
                  <a:pt x="796970" y="0"/>
                  <a:pt x="510183" y="63824"/>
                  <a:pt x="263143" y="176543"/>
                </a:cubicBezTo>
                <a:close/>
              </a:path>
            </a:pathLst>
          </a:custGeom>
          <a:solidFill>
            <a:schemeClr val="tx1">
              <a:lumMod val="65000"/>
              <a:lumOff val="35000"/>
            </a:schemeClr>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61" name="矩形 4"/>
          <p:cNvSpPr/>
          <p:nvPr/>
        </p:nvSpPr>
        <p:spPr>
          <a:xfrm>
            <a:off x="5804821" y="2573951"/>
            <a:ext cx="2071356" cy="1942015"/>
          </a:xfrm>
          <a:custGeom>
            <a:avLst/>
            <a:gdLst/>
            <a:ahLst/>
            <a:cxnLst/>
            <a:rect l="l" t="t" r="r" b="b"/>
            <a:pathLst>
              <a:path w="2372187" h="2304256">
                <a:moveTo>
                  <a:pt x="0" y="0"/>
                </a:moveTo>
                <a:lnTo>
                  <a:pt x="2372187" y="0"/>
                </a:lnTo>
                <a:cubicBezTo>
                  <a:pt x="2219574" y="282921"/>
                  <a:pt x="2124178" y="694319"/>
                  <a:pt x="2124178" y="1152128"/>
                </a:cubicBezTo>
                <a:cubicBezTo>
                  <a:pt x="2124178" y="1609938"/>
                  <a:pt x="2219574" y="2021335"/>
                  <a:pt x="2372187" y="2304256"/>
                </a:cubicBezTo>
                <a:lnTo>
                  <a:pt x="0" y="2304256"/>
                </a:lnTo>
                <a:lnTo>
                  <a:pt x="0" y="2302068"/>
                </a:lnTo>
                <a:cubicBezTo>
                  <a:pt x="151946" y="2019224"/>
                  <a:pt x="246853" y="1608763"/>
                  <a:pt x="246853" y="1152128"/>
                </a:cubicBezTo>
                <a:cubicBezTo>
                  <a:pt x="246853" y="695493"/>
                  <a:pt x="151946" y="285033"/>
                  <a:pt x="0" y="2188"/>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63" name="梯形 5"/>
          <p:cNvSpPr/>
          <p:nvPr/>
        </p:nvSpPr>
        <p:spPr>
          <a:xfrm flipV="1">
            <a:off x="6123915" y="2207918"/>
            <a:ext cx="1456015" cy="652696"/>
          </a:xfrm>
          <a:custGeom>
            <a:avLst/>
            <a:gdLst/>
            <a:ahLst/>
            <a:cxnLst/>
            <a:rect l="l" t="t" r="r" b="b"/>
            <a:pathLst>
              <a:path w="2088232" h="936104">
                <a:moveTo>
                  <a:pt x="0" y="936104"/>
                </a:moveTo>
                <a:lnTo>
                  <a:pt x="2088232" y="936104"/>
                </a:lnTo>
                <a:lnTo>
                  <a:pt x="1806069" y="121639"/>
                </a:lnTo>
                <a:cubicBezTo>
                  <a:pt x="1592213" y="43072"/>
                  <a:pt x="1353842" y="0"/>
                  <a:pt x="1102692" y="0"/>
                </a:cubicBezTo>
                <a:cubicBezTo>
                  <a:pt x="796970" y="0"/>
                  <a:pt x="510183" y="63824"/>
                  <a:pt x="263143" y="176543"/>
                </a:cubicBezTo>
                <a:close/>
              </a:path>
            </a:pathLst>
          </a:custGeom>
          <a:solidFill>
            <a:schemeClr val="tx1">
              <a:lumMod val="65000"/>
              <a:lumOff val="35000"/>
            </a:schemeClr>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64" name="TextBox 33"/>
          <p:cNvSpPr txBox="1"/>
          <p:nvPr/>
        </p:nvSpPr>
        <p:spPr>
          <a:xfrm>
            <a:off x="1751982" y="2272655"/>
            <a:ext cx="999855" cy="342786"/>
          </a:xfrm>
          <a:prstGeom prst="rect">
            <a:avLst/>
          </a:prstGeom>
          <a:noFill/>
        </p:spPr>
        <p:txBody>
          <a:bodyPr wrap="square" rtlCol="0">
            <a:spAutoFit/>
          </a:bodyPr>
          <a:lstStyle/>
          <a:p>
            <a:pPr algn="ctr">
              <a:lnSpc>
                <a:spcPct val="130000"/>
              </a:lnSpc>
              <a:defRPr/>
            </a:pPr>
            <a:r>
              <a:rPr lang="en-US" altLang="zh-CN" sz="1395" kern="0" dirty="0">
                <a:solidFill>
                  <a:sysClr val="window" lastClr="FFFFFF"/>
                </a:solidFill>
                <a:cs typeface="+mn-ea"/>
                <a:sym typeface="+mn-lt"/>
              </a:rPr>
              <a:t>2</a:t>
            </a:r>
            <a:r>
              <a:rPr lang="en-US" altLang="zh-CN" sz="1395" b="1" kern="0" dirty="0">
                <a:solidFill>
                  <a:sysClr val="window" lastClr="FFFFFF"/>
                </a:solidFill>
                <a:cs typeface="+mn-ea"/>
                <a:sym typeface="+mn-lt"/>
              </a:rPr>
              <a:t>-1</a:t>
            </a:r>
            <a:r>
              <a:rPr lang="zh-CN" altLang="en-US" sz="1395" b="1" kern="0" dirty="0">
                <a:solidFill>
                  <a:sysClr val="window" lastClr="FFFFFF"/>
                </a:solidFill>
                <a:cs typeface="+mn-ea"/>
                <a:sym typeface="+mn-lt"/>
              </a:rPr>
              <a:t> （</a:t>
            </a:r>
            <a:r>
              <a:rPr lang="en-US" altLang="zh-CN" sz="1395" b="1" kern="0" dirty="0">
                <a:solidFill>
                  <a:sysClr val="window" lastClr="FFFFFF"/>
                </a:solidFill>
                <a:cs typeface="+mn-ea"/>
                <a:sym typeface="+mn-lt"/>
              </a:rPr>
              <a:t>5</a:t>
            </a:r>
            <a:r>
              <a:rPr lang="zh-CN" altLang="en-US" sz="1395" b="1" kern="0" dirty="0">
                <a:solidFill>
                  <a:sysClr val="window" lastClr="FFFFFF"/>
                </a:solidFill>
                <a:cs typeface="+mn-ea"/>
                <a:sym typeface="+mn-lt"/>
              </a:rPr>
              <a:t>分）</a:t>
            </a:r>
            <a:endParaRPr lang="en-US" altLang="zh-CN" sz="1395" b="1" kern="0" dirty="0">
              <a:solidFill>
                <a:sysClr val="window" lastClr="FFFFFF"/>
              </a:solidFill>
              <a:cs typeface="+mn-ea"/>
              <a:sym typeface="+mn-lt"/>
            </a:endParaRPr>
          </a:p>
        </p:txBody>
      </p:sp>
      <p:sp>
        <p:nvSpPr>
          <p:cNvPr id="66" name="TextBox 34"/>
          <p:cNvSpPr txBox="1"/>
          <p:nvPr/>
        </p:nvSpPr>
        <p:spPr>
          <a:xfrm>
            <a:off x="4061046" y="2272654"/>
            <a:ext cx="999855" cy="342786"/>
          </a:xfrm>
          <a:prstGeom prst="rect">
            <a:avLst/>
          </a:prstGeom>
          <a:noFill/>
        </p:spPr>
        <p:txBody>
          <a:bodyPr wrap="square" rtlCol="0">
            <a:spAutoFit/>
          </a:bodyPr>
          <a:lstStyle/>
          <a:p>
            <a:pPr algn="ctr">
              <a:lnSpc>
                <a:spcPct val="130000"/>
              </a:lnSpc>
              <a:defRPr/>
            </a:pPr>
            <a:r>
              <a:rPr lang="en-US" altLang="zh-CN" sz="1395" kern="0" dirty="0">
                <a:solidFill>
                  <a:sysClr val="window" lastClr="FFFFFF"/>
                </a:solidFill>
                <a:cs typeface="+mn-ea"/>
                <a:sym typeface="+mn-lt"/>
              </a:rPr>
              <a:t>2</a:t>
            </a:r>
            <a:r>
              <a:rPr lang="en-US" altLang="zh-CN" sz="1395" b="1" kern="0" dirty="0">
                <a:solidFill>
                  <a:sysClr val="window" lastClr="FFFFFF"/>
                </a:solidFill>
                <a:cs typeface="+mn-ea"/>
                <a:sym typeface="+mn-lt"/>
              </a:rPr>
              <a:t>-2</a:t>
            </a:r>
            <a:r>
              <a:rPr lang="zh-CN" altLang="en-US" sz="1395" b="1" kern="0" dirty="0">
                <a:solidFill>
                  <a:sysClr val="window" lastClr="FFFFFF"/>
                </a:solidFill>
                <a:cs typeface="+mn-ea"/>
                <a:sym typeface="+mn-lt"/>
              </a:rPr>
              <a:t> （</a:t>
            </a:r>
            <a:r>
              <a:rPr lang="en-US" altLang="zh-CN" sz="1395" b="1" kern="0" dirty="0">
                <a:solidFill>
                  <a:sysClr val="window" lastClr="FFFFFF"/>
                </a:solidFill>
                <a:cs typeface="+mn-ea"/>
                <a:sym typeface="+mn-lt"/>
              </a:rPr>
              <a:t>5</a:t>
            </a:r>
            <a:r>
              <a:rPr lang="zh-CN" altLang="en-US" sz="1395" b="1" kern="0" dirty="0">
                <a:solidFill>
                  <a:sysClr val="window" lastClr="FFFFFF"/>
                </a:solidFill>
                <a:cs typeface="+mn-ea"/>
                <a:sym typeface="+mn-lt"/>
              </a:rPr>
              <a:t>分）</a:t>
            </a:r>
            <a:endParaRPr lang="en-US" altLang="zh-CN" sz="1395" b="1" kern="0" dirty="0">
              <a:solidFill>
                <a:sysClr val="window" lastClr="FFFFFF"/>
              </a:solidFill>
              <a:cs typeface="+mn-ea"/>
              <a:sym typeface="+mn-lt"/>
            </a:endParaRPr>
          </a:p>
        </p:txBody>
      </p:sp>
      <p:sp>
        <p:nvSpPr>
          <p:cNvPr id="69" name="TextBox 35"/>
          <p:cNvSpPr txBox="1"/>
          <p:nvPr/>
        </p:nvSpPr>
        <p:spPr>
          <a:xfrm>
            <a:off x="6351996" y="2272655"/>
            <a:ext cx="999855" cy="342786"/>
          </a:xfrm>
          <a:prstGeom prst="rect">
            <a:avLst/>
          </a:prstGeom>
          <a:noFill/>
        </p:spPr>
        <p:txBody>
          <a:bodyPr wrap="square" rtlCol="0">
            <a:spAutoFit/>
          </a:bodyPr>
          <a:lstStyle/>
          <a:p>
            <a:pPr algn="ctr">
              <a:lnSpc>
                <a:spcPct val="130000"/>
              </a:lnSpc>
              <a:defRPr/>
            </a:pPr>
            <a:r>
              <a:rPr lang="en-US" altLang="zh-CN" sz="1395" kern="0" dirty="0">
                <a:solidFill>
                  <a:sysClr val="window" lastClr="FFFFFF"/>
                </a:solidFill>
                <a:cs typeface="+mn-ea"/>
                <a:sym typeface="+mn-lt"/>
              </a:rPr>
              <a:t>2</a:t>
            </a:r>
            <a:r>
              <a:rPr lang="en-US" altLang="zh-CN" sz="1395" b="1" kern="0" dirty="0">
                <a:solidFill>
                  <a:sysClr val="window" lastClr="FFFFFF"/>
                </a:solidFill>
                <a:cs typeface="+mn-ea"/>
                <a:sym typeface="+mn-lt"/>
              </a:rPr>
              <a:t>-3</a:t>
            </a:r>
            <a:r>
              <a:rPr lang="zh-CN" altLang="en-US" sz="1395" b="1" kern="0" dirty="0">
                <a:solidFill>
                  <a:sysClr val="window" lastClr="FFFFFF"/>
                </a:solidFill>
                <a:cs typeface="+mn-ea"/>
                <a:sym typeface="+mn-lt"/>
              </a:rPr>
              <a:t> （</a:t>
            </a:r>
            <a:r>
              <a:rPr lang="en-US" altLang="zh-CN" sz="1395" b="1" kern="0" dirty="0">
                <a:solidFill>
                  <a:sysClr val="window" lastClr="FFFFFF"/>
                </a:solidFill>
                <a:cs typeface="+mn-ea"/>
                <a:sym typeface="+mn-lt"/>
              </a:rPr>
              <a:t>5</a:t>
            </a:r>
            <a:r>
              <a:rPr lang="zh-CN" altLang="en-US" sz="1395" b="1" kern="0" dirty="0">
                <a:solidFill>
                  <a:sysClr val="window" lastClr="FFFFFF"/>
                </a:solidFill>
                <a:cs typeface="+mn-ea"/>
                <a:sym typeface="+mn-lt"/>
              </a:rPr>
              <a:t>分）</a:t>
            </a:r>
            <a:endParaRPr lang="en-US" altLang="zh-CN" sz="1395" b="1" kern="0" dirty="0">
              <a:solidFill>
                <a:sysClr val="window" lastClr="FFFFFF"/>
              </a:solidFill>
              <a:cs typeface="+mn-ea"/>
              <a:sym typeface="+mn-lt"/>
            </a:endParaRPr>
          </a:p>
        </p:txBody>
      </p:sp>
      <p:sp>
        <p:nvSpPr>
          <p:cNvPr id="73" name="TextBox 36"/>
          <p:cNvSpPr txBox="1"/>
          <p:nvPr/>
        </p:nvSpPr>
        <p:spPr>
          <a:xfrm>
            <a:off x="1499056" y="2841646"/>
            <a:ext cx="1456015" cy="738792"/>
          </a:xfrm>
          <a:prstGeom prst="rect">
            <a:avLst/>
          </a:prstGeom>
          <a:noFill/>
        </p:spPr>
        <p:txBody>
          <a:bodyPr wrap="square" rtlCol="0">
            <a:spAutoFit/>
          </a:bodyPr>
          <a:lstStyle>
            <a:defPPr>
              <a:defRPr lang="zh-CN"/>
            </a:defPPr>
            <a:lvl1pPr>
              <a:lnSpc>
                <a:spcPct val="130000"/>
              </a:lnSpc>
              <a:defRPr sz="1115" kern="0">
                <a:solidFill>
                  <a:sysClr val="window" lastClr="FFFFFF"/>
                </a:solidFill>
                <a:cs typeface="+mn-ea"/>
              </a:defRPr>
            </a:lvl1pPr>
          </a:lstStyle>
          <a:p>
            <a:r>
              <a:rPr lang="zh-CN" altLang="en-US" dirty="0"/>
              <a:t>秉持学生中心、产出导向、持续改进的理念。</a:t>
            </a:r>
            <a:endParaRPr lang="en-US" altLang="zh-CN" dirty="0">
              <a:sym typeface="+mn-lt"/>
            </a:endParaRPr>
          </a:p>
        </p:txBody>
      </p:sp>
      <p:sp>
        <p:nvSpPr>
          <p:cNvPr id="76" name="TextBox 36"/>
          <p:cNvSpPr txBox="1"/>
          <p:nvPr/>
        </p:nvSpPr>
        <p:spPr>
          <a:xfrm>
            <a:off x="3742649" y="2860614"/>
            <a:ext cx="1615846" cy="1631088"/>
          </a:xfrm>
          <a:prstGeom prst="rect">
            <a:avLst/>
          </a:prstGeom>
          <a:noFill/>
        </p:spPr>
        <p:txBody>
          <a:bodyPr wrap="square" rtlCol="0">
            <a:spAutoFit/>
          </a:bodyPr>
          <a:lstStyle>
            <a:defPPr>
              <a:defRPr lang="zh-CN"/>
            </a:defPPr>
            <a:lvl1pPr>
              <a:lnSpc>
                <a:spcPct val="130000"/>
              </a:lnSpc>
              <a:defRPr sz="1115" kern="0">
                <a:solidFill>
                  <a:sysClr val="window" lastClr="FFFFFF"/>
                </a:solidFill>
                <a:cs typeface="+mn-ea"/>
              </a:defRPr>
            </a:lvl1pPr>
          </a:lstStyle>
          <a:p>
            <a:r>
              <a:rPr lang="zh-CN" altLang="en-US" dirty="0"/>
              <a:t>教学理念融入教学设计，围绕目标达成、教学内容、组织 实施和多元评价需求进行整体规划，教学策略、教学方法 教学过程、教学评价等设计合理。</a:t>
            </a:r>
            <a:endParaRPr lang="en-US" altLang="zh-CN" dirty="0">
              <a:sym typeface="+mn-lt"/>
            </a:endParaRPr>
          </a:p>
        </p:txBody>
      </p:sp>
      <p:sp>
        <p:nvSpPr>
          <p:cNvPr id="77" name="TextBox 36"/>
          <p:cNvSpPr txBox="1"/>
          <p:nvPr/>
        </p:nvSpPr>
        <p:spPr>
          <a:xfrm>
            <a:off x="6034462" y="2905512"/>
            <a:ext cx="1634919" cy="1408014"/>
          </a:xfrm>
          <a:prstGeom prst="rect">
            <a:avLst/>
          </a:prstGeom>
          <a:noFill/>
        </p:spPr>
        <p:txBody>
          <a:bodyPr wrap="square" rtlCol="0">
            <a:spAutoFit/>
          </a:bodyPr>
          <a:lstStyle>
            <a:defPPr>
              <a:defRPr lang="zh-CN"/>
            </a:defPPr>
            <a:lvl1pPr>
              <a:lnSpc>
                <a:spcPct val="130000"/>
              </a:lnSpc>
              <a:defRPr sz="1115" kern="0">
                <a:solidFill>
                  <a:sysClr val="window" lastClr="FFFFFF"/>
                </a:solidFill>
                <a:cs typeface="+mn-ea"/>
              </a:defRPr>
            </a:lvl1pPr>
          </a:lstStyle>
          <a:p>
            <a:r>
              <a:rPr lang="zh-CN" altLang="en-US" dirty="0"/>
              <a:t>教学改革意识强烈，能够主动运用新技术、新手段、新工 具，创新教学方法，提高教学效率、提升教学质量，教学 能力有显著提升。</a:t>
            </a:r>
            <a:endParaRPr lang="en-US" altLang="zh-CN" dirty="0">
              <a:sym typeface="+mn-lt"/>
            </a:endParaRPr>
          </a:p>
        </p:txBody>
      </p:sp>
      <p:cxnSp>
        <p:nvCxnSpPr>
          <p:cNvPr id="45" name="直接连接符 44"/>
          <p:cNvCxnSpPr/>
          <p:nvPr/>
        </p:nvCxnSpPr>
        <p:spPr>
          <a:xfrm>
            <a:off x="0" y="371440"/>
            <a:ext cx="3347864"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46" name="直接连接符 45"/>
          <p:cNvCxnSpPr/>
          <p:nvPr/>
        </p:nvCxnSpPr>
        <p:spPr>
          <a:xfrm>
            <a:off x="5940152" y="371440"/>
            <a:ext cx="3203848"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sp>
        <p:nvSpPr>
          <p:cNvPr id="47" name="TextBox 500"/>
          <p:cNvSpPr txBox="1"/>
          <p:nvPr/>
        </p:nvSpPr>
        <p:spPr>
          <a:xfrm>
            <a:off x="3296689" y="168845"/>
            <a:ext cx="2736305" cy="64633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2000" kern="0" dirty="0">
                <a:solidFill>
                  <a:srgbClr val="AC0000"/>
                </a:solidFill>
                <a:latin typeface="微软雅黑" panose="020B0503020204020204" pitchFamily="34" charset="-122"/>
                <a:ea typeface="微软雅黑" panose="020B0503020204020204" pitchFamily="34" charset="-122"/>
              </a:rPr>
              <a:t>线下一流课程评审指标</a:t>
            </a:r>
            <a:endParaRPr lang="en-US" altLang="zh-CN" sz="2000" kern="0" dirty="0">
              <a:solidFill>
                <a:srgbClr val="AC0000"/>
              </a:solidFill>
              <a:latin typeface="微软雅黑" panose="020B0503020204020204" pitchFamily="34" charset="-122"/>
              <a:ea typeface="微软雅黑" panose="020B0503020204020204" pitchFamily="34" charset="-122"/>
            </a:endParaRPr>
          </a:p>
          <a:p>
            <a:pPr algn="ctr" fontAlgn="auto">
              <a:spcBef>
                <a:spcPts val="0"/>
              </a:spcBef>
              <a:spcAft>
                <a:spcPts val="0"/>
              </a:spcAft>
              <a:defRPr/>
            </a:pPr>
            <a:r>
              <a:rPr lang="zh-CN" altLang="en-US" sz="1600" kern="0" dirty="0">
                <a:solidFill>
                  <a:srgbClr val="AC0000"/>
                </a:solidFill>
                <a:latin typeface="微软雅黑" panose="020B0503020204020204" pitchFamily="34" charset="-122"/>
                <a:ea typeface="微软雅黑" panose="020B0503020204020204" pitchFamily="34" charset="-122"/>
              </a:rPr>
              <a:t>（评审指标细则）</a:t>
            </a:r>
            <a:endParaRPr lang="en-US" altLang="zh-CN" sz="1600" kern="0" dirty="0">
              <a:solidFill>
                <a:srgbClr val="AC0000"/>
              </a:solidFill>
              <a:latin typeface="微软雅黑" panose="020B0503020204020204" pitchFamily="34" charset="-122"/>
              <a:ea typeface="微软雅黑" panose="020B0503020204020204" pitchFamily="34" charset="-122"/>
            </a:endParaRPr>
          </a:p>
        </p:txBody>
      </p:sp>
      <p:grpSp>
        <p:nvGrpSpPr>
          <p:cNvPr id="48" name="Group 4"/>
          <p:cNvGrpSpPr>
            <a:grpSpLocks noChangeAspect="1"/>
          </p:cNvGrpSpPr>
          <p:nvPr/>
        </p:nvGrpSpPr>
        <p:grpSpPr bwMode="auto">
          <a:xfrm rot="10800000" flipV="1">
            <a:off x="-1" y="882183"/>
            <a:ext cx="702214" cy="689481"/>
            <a:chOff x="2626" y="986"/>
            <a:chExt cx="2206" cy="2166"/>
          </a:xfrm>
        </p:grpSpPr>
        <p:sp>
          <p:nvSpPr>
            <p:cNvPr id="49"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0"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1"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2"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3"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4"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5"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6"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2"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75"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78"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2"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3"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94" name="图片 93"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5"/>
                                            </p:tgtEl>
                                            <p:attrNameLst>
                                              <p:attrName>style.visibility</p:attrName>
                                            </p:attrNameLst>
                                          </p:cBhvr>
                                          <p:to>
                                            <p:strVal val="visible"/>
                                          </p:to>
                                        </p:set>
                                        <p:anim calcmode="lin" valueType="num">
                                          <p:cBhvr additive="base">
                                            <p:cTn id="7" dur="500" fill="hold"/>
                                            <p:tgtEl>
                                              <p:spTgt spid="45"/>
                                            </p:tgtEl>
                                            <p:attrNameLst>
                                              <p:attrName>ppt_x</p:attrName>
                                            </p:attrNameLst>
                                          </p:cBhvr>
                                          <p:tavLst>
                                            <p:tav tm="0">
                                              <p:val>
                                                <p:strVal val="0-#ppt_w/2"/>
                                              </p:val>
                                            </p:tav>
                                            <p:tav tm="100000">
                                              <p:val>
                                                <p:strVal val="#ppt_x"/>
                                              </p:val>
                                            </p:tav>
                                          </p:tavLst>
                                        </p:anim>
                                        <p:anim calcmode="lin" valueType="num">
                                          <p:cBhvr additive="base">
                                            <p:cTn id="8" dur="500" fill="hold"/>
                                            <p:tgtEl>
                                              <p:spTgt spid="45"/>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46"/>
                                            </p:tgtEl>
                                            <p:attrNameLst>
                                              <p:attrName>style.visibility</p:attrName>
                                            </p:attrNameLst>
                                          </p:cBhvr>
                                          <p:to>
                                            <p:strVal val="visible"/>
                                          </p:to>
                                        </p:set>
                                        <p:anim calcmode="lin" valueType="num">
                                          <p:cBhvr additive="base">
                                            <p:cTn id="11" dur="500" fill="hold"/>
                                            <p:tgtEl>
                                              <p:spTgt spid="46"/>
                                            </p:tgtEl>
                                            <p:attrNameLst>
                                              <p:attrName>ppt_x</p:attrName>
                                            </p:attrNameLst>
                                          </p:cBhvr>
                                          <p:tavLst>
                                            <p:tav tm="0">
                                              <p:val>
                                                <p:strVal val="1+#ppt_w/2"/>
                                              </p:val>
                                            </p:tav>
                                            <p:tav tm="100000">
                                              <p:val>
                                                <p:strVal val="#ppt_x"/>
                                              </p:val>
                                            </p:tav>
                                          </p:tavLst>
                                        </p:anim>
                                        <p:anim calcmode="lin" valueType="num">
                                          <p:cBhvr additive="base">
                                            <p:cTn id="12" dur="500" fill="hold"/>
                                            <p:tgtEl>
                                              <p:spTgt spid="46"/>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14:presetBounceEnd="52000">
                                      <p:stCondLst>
                                        <p:cond delay="0"/>
                                      </p:stCondLst>
                                      <p:childTnLst>
                                        <p:set>
                                          <p:cBhvr>
                                            <p:cTn id="15" dur="1" fill="hold">
                                              <p:stCondLst>
                                                <p:cond delay="0"/>
                                              </p:stCondLst>
                                            </p:cTn>
                                            <p:tgtEl>
                                              <p:spTgt spid="47"/>
                                            </p:tgtEl>
                                            <p:attrNameLst>
                                              <p:attrName>style.visibility</p:attrName>
                                            </p:attrNameLst>
                                          </p:cBhvr>
                                          <p:to>
                                            <p:strVal val="visible"/>
                                          </p:to>
                                        </p:set>
                                        <p:anim calcmode="lin" valueType="num" p14:bounceEnd="52000">
                                          <p:cBhvr additive="base">
                                            <p:cTn id="16" dur="500" fill="hold"/>
                                            <p:tgtEl>
                                              <p:spTgt spid="47"/>
                                            </p:tgtEl>
                                            <p:attrNameLst>
                                              <p:attrName>ppt_x</p:attrName>
                                            </p:attrNameLst>
                                          </p:cBhvr>
                                          <p:tavLst>
                                            <p:tav tm="0">
                                              <p:val>
                                                <p:strVal val="#ppt_x"/>
                                              </p:val>
                                            </p:tav>
                                            <p:tav tm="100000">
                                              <p:val>
                                                <p:strVal val="#ppt_x"/>
                                              </p:val>
                                            </p:tav>
                                          </p:tavLst>
                                        </p:anim>
                                        <p:anim calcmode="lin" valueType="num" p14:bounceEnd="52000">
                                          <p:cBhvr additive="base">
                                            <p:cTn id="17" dur="500" fill="hold"/>
                                            <p:tgtEl>
                                              <p:spTgt spid="47"/>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48"/>
                                            </p:tgtEl>
                                            <p:attrNameLst>
                                              <p:attrName>style.visibility</p:attrName>
                                            </p:attrNameLst>
                                          </p:cBhvr>
                                          <p:to>
                                            <p:strVal val="visible"/>
                                          </p:to>
                                        </p:set>
                                        <p:anim calcmode="lin" valueType="num">
                                          <p:cBhvr>
                                            <p:cTn id="21" dur="500" fill="hold"/>
                                            <p:tgtEl>
                                              <p:spTgt spid="48"/>
                                            </p:tgtEl>
                                            <p:attrNameLst>
                                              <p:attrName>ppt_w</p:attrName>
                                            </p:attrNameLst>
                                          </p:cBhvr>
                                          <p:tavLst>
                                            <p:tav tm="0">
                                              <p:val>
                                                <p:fltVal val="0"/>
                                              </p:val>
                                            </p:tav>
                                            <p:tav tm="100000">
                                              <p:val>
                                                <p:strVal val="#ppt_w"/>
                                              </p:val>
                                            </p:tav>
                                          </p:tavLst>
                                        </p:anim>
                                        <p:anim calcmode="lin" valueType="num">
                                          <p:cBhvr>
                                            <p:cTn id="22" dur="500" fill="hold"/>
                                            <p:tgtEl>
                                              <p:spTgt spid="48"/>
                                            </p:tgtEl>
                                            <p:attrNameLst>
                                              <p:attrName>ppt_h</p:attrName>
                                            </p:attrNameLst>
                                          </p:cBhvr>
                                          <p:tavLst>
                                            <p:tav tm="0">
                                              <p:val>
                                                <p:fltVal val="0"/>
                                              </p:val>
                                            </p:tav>
                                            <p:tav tm="100000">
                                              <p:val>
                                                <p:strVal val="#ppt_h"/>
                                              </p:val>
                                            </p:tav>
                                          </p:tavLst>
                                        </p:anim>
                                        <p:animEffect transition="in" filter="fade">
                                          <p:cBhvr>
                                            <p:cTn id="23" dur="500"/>
                                            <p:tgtEl>
                                              <p:spTgt spid="48"/>
                                            </p:tgtEl>
                                          </p:cBhvr>
                                        </p:animEffect>
                                      </p:childTnLst>
                                    </p:cTn>
                                  </p:par>
                                  <p:par>
                                    <p:cTn id="24" presetID="53" presetClass="entr" presetSubtype="16" fill="hold" nodeType="withEffect">
                                      <p:stCondLst>
                                        <p:cond delay="0"/>
                                      </p:stCondLst>
                                      <p:childTnLst>
                                        <p:set>
                                          <p:cBhvr>
                                            <p:cTn id="25" dur="1" fill="hold">
                                              <p:stCondLst>
                                                <p:cond delay="0"/>
                                              </p:stCondLst>
                                            </p:cTn>
                                            <p:tgtEl>
                                              <p:spTgt spid="94"/>
                                            </p:tgtEl>
                                            <p:attrNameLst>
                                              <p:attrName>style.visibility</p:attrName>
                                            </p:attrNameLst>
                                          </p:cBhvr>
                                          <p:to>
                                            <p:strVal val="visible"/>
                                          </p:to>
                                        </p:set>
                                        <p:anim calcmode="lin" valueType="num">
                                          <p:cBhvr>
                                            <p:cTn id="26" dur="500" fill="hold"/>
                                            <p:tgtEl>
                                              <p:spTgt spid="94"/>
                                            </p:tgtEl>
                                            <p:attrNameLst>
                                              <p:attrName>ppt_w</p:attrName>
                                            </p:attrNameLst>
                                          </p:cBhvr>
                                          <p:tavLst>
                                            <p:tav tm="0">
                                              <p:val>
                                                <p:fltVal val="0"/>
                                              </p:val>
                                            </p:tav>
                                            <p:tav tm="100000">
                                              <p:val>
                                                <p:strVal val="#ppt_w"/>
                                              </p:val>
                                            </p:tav>
                                          </p:tavLst>
                                        </p:anim>
                                        <p:anim calcmode="lin" valueType="num">
                                          <p:cBhvr>
                                            <p:cTn id="27" dur="500" fill="hold"/>
                                            <p:tgtEl>
                                              <p:spTgt spid="94"/>
                                            </p:tgtEl>
                                            <p:attrNameLst>
                                              <p:attrName>ppt_h</p:attrName>
                                            </p:attrNameLst>
                                          </p:cBhvr>
                                          <p:tavLst>
                                            <p:tav tm="0">
                                              <p:val>
                                                <p:fltVal val="0"/>
                                              </p:val>
                                            </p:tav>
                                            <p:tav tm="100000">
                                              <p:val>
                                                <p:strVal val="#ppt_h"/>
                                              </p:val>
                                            </p:tav>
                                          </p:tavLst>
                                        </p:anim>
                                        <p:animEffect transition="in" filter="fade">
                                          <p:cBhvr>
                                            <p:cTn id="28" dur="500"/>
                                            <p:tgtEl>
                                              <p:spTgt spid="94"/>
                                            </p:tgtEl>
                                          </p:cBhvr>
                                        </p:animEffect>
                                      </p:childTnLst>
                                    </p:cTn>
                                  </p:par>
                                  <p:par>
                                    <p:cTn id="29" presetID="2" presetClass="entr" presetSubtype="2"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anim calcmode="lin" valueType="num">
                                          <p:cBhvr additive="base">
                                            <p:cTn id="31" dur="500" fill="hold"/>
                                            <p:tgtEl>
                                              <p:spTgt spid="33"/>
                                            </p:tgtEl>
                                            <p:attrNameLst>
                                              <p:attrName>ppt_x</p:attrName>
                                            </p:attrNameLst>
                                          </p:cBhvr>
                                          <p:tavLst>
                                            <p:tav tm="0">
                                              <p:val>
                                                <p:strVal val="1+#ppt_w/2"/>
                                              </p:val>
                                            </p:tav>
                                            <p:tav tm="100000">
                                              <p:val>
                                                <p:strVal val="#ppt_x"/>
                                              </p:val>
                                            </p:tav>
                                          </p:tavLst>
                                        </p:anim>
                                        <p:anim calcmode="lin" valueType="num">
                                          <p:cBhvr additive="base">
                                            <p:cTn id="32" dur="500" fill="hold"/>
                                            <p:tgtEl>
                                              <p:spTgt spid="33"/>
                                            </p:tgtEl>
                                            <p:attrNameLst>
                                              <p:attrName>ppt_y</p:attrName>
                                            </p:attrNameLst>
                                          </p:cBhvr>
                                          <p:tavLst>
                                            <p:tav tm="0">
                                              <p:val>
                                                <p:strVal val="#ppt_y"/>
                                              </p:val>
                                            </p:tav>
                                            <p:tav tm="100000">
                                              <p:val>
                                                <p:strVal val="#ppt_y"/>
                                              </p:val>
                                            </p:tav>
                                          </p:tavLst>
                                        </p:anim>
                                      </p:childTnLst>
                                    </p:cTn>
                                  </p:par>
                                </p:childTnLst>
                              </p:cTn>
                            </p:par>
                            <p:par>
                              <p:cTn id="33" fill="hold">
                                <p:stCondLst>
                                  <p:cond delay="1500"/>
                                </p:stCondLst>
                                <p:childTnLst>
                                  <p:par>
                                    <p:cTn id="34" presetID="42" presetClass="entr" presetSubtype="0" fill="hold" grpId="0" nodeType="afterEffect">
                                      <p:stCondLst>
                                        <p:cond delay="0"/>
                                      </p:stCondLst>
                                      <p:childTnLst>
                                        <p:set>
                                          <p:cBhvr>
                                            <p:cTn id="35" dur="1" fill="hold">
                                              <p:stCondLst>
                                                <p:cond delay="0"/>
                                              </p:stCondLst>
                                            </p:cTn>
                                            <p:tgtEl>
                                              <p:spTgt spid="57"/>
                                            </p:tgtEl>
                                            <p:attrNameLst>
                                              <p:attrName>style.visibility</p:attrName>
                                            </p:attrNameLst>
                                          </p:cBhvr>
                                          <p:to>
                                            <p:strVal val="visible"/>
                                          </p:to>
                                        </p:set>
                                        <p:animEffect transition="in" filter="fade">
                                          <p:cBhvr>
                                            <p:cTn id="36" dur="1000"/>
                                            <p:tgtEl>
                                              <p:spTgt spid="57"/>
                                            </p:tgtEl>
                                          </p:cBhvr>
                                        </p:animEffect>
                                        <p:anim calcmode="lin" valueType="num">
                                          <p:cBhvr>
                                            <p:cTn id="37" dur="1000" fill="hold"/>
                                            <p:tgtEl>
                                              <p:spTgt spid="57"/>
                                            </p:tgtEl>
                                            <p:attrNameLst>
                                              <p:attrName>ppt_x</p:attrName>
                                            </p:attrNameLst>
                                          </p:cBhvr>
                                          <p:tavLst>
                                            <p:tav tm="0">
                                              <p:val>
                                                <p:strVal val="#ppt_x"/>
                                              </p:val>
                                            </p:tav>
                                            <p:tav tm="100000">
                                              <p:val>
                                                <p:strVal val="#ppt_x"/>
                                              </p:val>
                                            </p:tav>
                                          </p:tavLst>
                                        </p:anim>
                                        <p:anim calcmode="lin" valueType="num">
                                          <p:cBhvr>
                                            <p:cTn id="38" dur="1000" fill="hold"/>
                                            <p:tgtEl>
                                              <p:spTgt spid="57"/>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58"/>
                                            </p:tgtEl>
                                            <p:attrNameLst>
                                              <p:attrName>style.visibility</p:attrName>
                                            </p:attrNameLst>
                                          </p:cBhvr>
                                          <p:to>
                                            <p:strVal val="visible"/>
                                          </p:to>
                                        </p:set>
                                        <p:animEffect transition="in" filter="fade">
                                          <p:cBhvr>
                                            <p:cTn id="41" dur="1000"/>
                                            <p:tgtEl>
                                              <p:spTgt spid="58"/>
                                            </p:tgtEl>
                                          </p:cBhvr>
                                        </p:animEffect>
                                        <p:anim calcmode="lin" valueType="num">
                                          <p:cBhvr>
                                            <p:cTn id="42" dur="1000" fill="hold"/>
                                            <p:tgtEl>
                                              <p:spTgt spid="58"/>
                                            </p:tgtEl>
                                            <p:attrNameLst>
                                              <p:attrName>ppt_x</p:attrName>
                                            </p:attrNameLst>
                                          </p:cBhvr>
                                          <p:tavLst>
                                            <p:tav tm="0">
                                              <p:val>
                                                <p:strVal val="#ppt_x"/>
                                              </p:val>
                                            </p:tav>
                                            <p:tav tm="100000">
                                              <p:val>
                                                <p:strVal val="#ppt_x"/>
                                              </p:val>
                                            </p:tav>
                                          </p:tavLst>
                                        </p:anim>
                                        <p:anim calcmode="lin" valueType="num">
                                          <p:cBhvr>
                                            <p:cTn id="43" dur="1000" fill="hold"/>
                                            <p:tgtEl>
                                              <p:spTgt spid="58"/>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59"/>
                                            </p:tgtEl>
                                            <p:attrNameLst>
                                              <p:attrName>style.visibility</p:attrName>
                                            </p:attrNameLst>
                                          </p:cBhvr>
                                          <p:to>
                                            <p:strVal val="visible"/>
                                          </p:to>
                                        </p:set>
                                        <p:animEffect transition="in" filter="fade">
                                          <p:cBhvr>
                                            <p:cTn id="46" dur="1000"/>
                                            <p:tgtEl>
                                              <p:spTgt spid="59"/>
                                            </p:tgtEl>
                                          </p:cBhvr>
                                        </p:animEffect>
                                        <p:anim calcmode="lin" valueType="num">
                                          <p:cBhvr>
                                            <p:cTn id="47" dur="1000" fill="hold"/>
                                            <p:tgtEl>
                                              <p:spTgt spid="59"/>
                                            </p:tgtEl>
                                            <p:attrNameLst>
                                              <p:attrName>ppt_x</p:attrName>
                                            </p:attrNameLst>
                                          </p:cBhvr>
                                          <p:tavLst>
                                            <p:tav tm="0">
                                              <p:val>
                                                <p:strVal val="#ppt_x"/>
                                              </p:val>
                                            </p:tav>
                                            <p:tav tm="100000">
                                              <p:val>
                                                <p:strVal val="#ppt_x"/>
                                              </p:val>
                                            </p:tav>
                                          </p:tavLst>
                                        </p:anim>
                                        <p:anim calcmode="lin" valueType="num">
                                          <p:cBhvr>
                                            <p:cTn id="48" dur="1000" fill="hold"/>
                                            <p:tgtEl>
                                              <p:spTgt spid="59"/>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60"/>
                                            </p:tgtEl>
                                            <p:attrNameLst>
                                              <p:attrName>style.visibility</p:attrName>
                                            </p:attrNameLst>
                                          </p:cBhvr>
                                          <p:to>
                                            <p:strVal val="visible"/>
                                          </p:to>
                                        </p:set>
                                        <p:animEffect transition="in" filter="fade">
                                          <p:cBhvr>
                                            <p:cTn id="51" dur="1000"/>
                                            <p:tgtEl>
                                              <p:spTgt spid="60"/>
                                            </p:tgtEl>
                                          </p:cBhvr>
                                        </p:animEffect>
                                        <p:anim calcmode="lin" valueType="num">
                                          <p:cBhvr>
                                            <p:cTn id="52" dur="1000" fill="hold"/>
                                            <p:tgtEl>
                                              <p:spTgt spid="60"/>
                                            </p:tgtEl>
                                            <p:attrNameLst>
                                              <p:attrName>ppt_x</p:attrName>
                                            </p:attrNameLst>
                                          </p:cBhvr>
                                          <p:tavLst>
                                            <p:tav tm="0">
                                              <p:val>
                                                <p:strVal val="#ppt_x"/>
                                              </p:val>
                                            </p:tav>
                                            <p:tav tm="100000">
                                              <p:val>
                                                <p:strVal val="#ppt_x"/>
                                              </p:val>
                                            </p:tav>
                                          </p:tavLst>
                                        </p:anim>
                                        <p:anim calcmode="lin" valueType="num">
                                          <p:cBhvr>
                                            <p:cTn id="53" dur="1000" fill="hold"/>
                                            <p:tgtEl>
                                              <p:spTgt spid="60"/>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61"/>
                                            </p:tgtEl>
                                            <p:attrNameLst>
                                              <p:attrName>style.visibility</p:attrName>
                                            </p:attrNameLst>
                                          </p:cBhvr>
                                          <p:to>
                                            <p:strVal val="visible"/>
                                          </p:to>
                                        </p:set>
                                        <p:animEffect transition="in" filter="fade">
                                          <p:cBhvr>
                                            <p:cTn id="56" dur="1000"/>
                                            <p:tgtEl>
                                              <p:spTgt spid="61"/>
                                            </p:tgtEl>
                                          </p:cBhvr>
                                        </p:animEffect>
                                        <p:anim calcmode="lin" valueType="num">
                                          <p:cBhvr>
                                            <p:cTn id="57" dur="1000" fill="hold"/>
                                            <p:tgtEl>
                                              <p:spTgt spid="61"/>
                                            </p:tgtEl>
                                            <p:attrNameLst>
                                              <p:attrName>ppt_x</p:attrName>
                                            </p:attrNameLst>
                                          </p:cBhvr>
                                          <p:tavLst>
                                            <p:tav tm="0">
                                              <p:val>
                                                <p:strVal val="#ppt_x"/>
                                              </p:val>
                                            </p:tav>
                                            <p:tav tm="100000">
                                              <p:val>
                                                <p:strVal val="#ppt_x"/>
                                              </p:val>
                                            </p:tav>
                                          </p:tavLst>
                                        </p:anim>
                                        <p:anim calcmode="lin" valueType="num">
                                          <p:cBhvr>
                                            <p:cTn id="58" dur="1000" fill="hold"/>
                                            <p:tgtEl>
                                              <p:spTgt spid="61"/>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63"/>
                                            </p:tgtEl>
                                            <p:attrNameLst>
                                              <p:attrName>style.visibility</p:attrName>
                                            </p:attrNameLst>
                                          </p:cBhvr>
                                          <p:to>
                                            <p:strVal val="visible"/>
                                          </p:to>
                                        </p:set>
                                        <p:animEffect transition="in" filter="fade">
                                          <p:cBhvr>
                                            <p:cTn id="61" dur="1000"/>
                                            <p:tgtEl>
                                              <p:spTgt spid="63"/>
                                            </p:tgtEl>
                                          </p:cBhvr>
                                        </p:animEffect>
                                        <p:anim calcmode="lin" valueType="num">
                                          <p:cBhvr>
                                            <p:cTn id="62" dur="1000" fill="hold"/>
                                            <p:tgtEl>
                                              <p:spTgt spid="63"/>
                                            </p:tgtEl>
                                            <p:attrNameLst>
                                              <p:attrName>ppt_x</p:attrName>
                                            </p:attrNameLst>
                                          </p:cBhvr>
                                          <p:tavLst>
                                            <p:tav tm="0">
                                              <p:val>
                                                <p:strVal val="#ppt_x"/>
                                              </p:val>
                                            </p:tav>
                                            <p:tav tm="100000">
                                              <p:val>
                                                <p:strVal val="#ppt_x"/>
                                              </p:val>
                                            </p:tav>
                                          </p:tavLst>
                                        </p:anim>
                                        <p:anim calcmode="lin" valueType="num">
                                          <p:cBhvr>
                                            <p:cTn id="63" dur="1000" fill="hold"/>
                                            <p:tgtEl>
                                              <p:spTgt spid="63"/>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64"/>
                                            </p:tgtEl>
                                            <p:attrNameLst>
                                              <p:attrName>style.visibility</p:attrName>
                                            </p:attrNameLst>
                                          </p:cBhvr>
                                          <p:to>
                                            <p:strVal val="visible"/>
                                          </p:to>
                                        </p:set>
                                        <p:animEffect transition="in" filter="fade">
                                          <p:cBhvr>
                                            <p:cTn id="66" dur="1000"/>
                                            <p:tgtEl>
                                              <p:spTgt spid="64"/>
                                            </p:tgtEl>
                                          </p:cBhvr>
                                        </p:animEffect>
                                        <p:anim calcmode="lin" valueType="num">
                                          <p:cBhvr>
                                            <p:cTn id="67" dur="1000" fill="hold"/>
                                            <p:tgtEl>
                                              <p:spTgt spid="64"/>
                                            </p:tgtEl>
                                            <p:attrNameLst>
                                              <p:attrName>ppt_x</p:attrName>
                                            </p:attrNameLst>
                                          </p:cBhvr>
                                          <p:tavLst>
                                            <p:tav tm="0">
                                              <p:val>
                                                <p:strVal val="#ppt_x"/>
                                              </p:val>
                                            </p:tav>
                                            <p:tav tm="100000">
                                              <p:val>
                                                <p:strVal val="#ppt_x"/>
                                              </p:val>
                                            </p:tav>
                                          </p:tavLst>
                                        </p:anim>
                                        <p:anim calcmode="lin" valueType="num">
                                          <p:cBhvr>
                                            <p:cTn id="68" dur="1000" fill="hold"/>
                                            <p:tgtEl>
                                              <p:spTgt spid="64"/>
                                            </p:tgtEl>
                                            <p:attrNameLst>
                                              <p:attrName>ppt_y</p:attrName>
                                            </p:attrNameLst>
                                          </p:cBhvr>
                                          <p:tavLst>
                                            <p:tav tm="0">
                                              <p:val>
                                                <p:strVal val="#ppt_y+.1"/>
                                              </p:val>
                                            </p:tav>
                                            <p:tav tm="100000">
                                              <p:val>
                                                <p:strVal val="#ppt_y"/>
                                              </p:val>
                                            </p:tav>
                                          </p:tavLst>
                                        </p:anim>
                                      </p:childTnLst>
                                    </p:cTn>
                                  </p:par>
                                  <p:par>
                                    <p:cTn id="69" presetID="42" presetClass="entr" presetSubtype="0" fill="hold" grpId="0" nodeType="withEffect">
                                      <p:stCondLst>
                                        <p:cond delay="0"/>
                                      </p:stCondLst>
                                      <p:childTnLst>
                                        <p:set>
                                          <p:cBhvr>
                                            <p:cTn id="70" dur="1" fill="hold">
                                              <p:stCondLst>
                                                <p:cond delay="0"/>
                                              </p:stCondLst>
                                            </p:cTn>
                                            <p:tgtEl>
                                              <p:spTgt spid="66"/>
                                            </p:tgtEl>
                                            <p:attrNameLst>
                                              <p:attrName>style.visibility</p:attrName>
                                            </p:attrNameLst>
                                          </p:cBhvr>
                                          <p:to>
                                            <p:strVal val="visible"/>
                                          </p:to>
                                        </p:set>
                                        <p:animEffect transition="in" filter="fade">
                                          <p:cBhvr>
                                            <p:cTn id="71" dur="1000"/>
                                            <p:tgtEl>
                                              <p:spTgt spid="66"/>
                                            </p:tgtEl>
                                          </p:cBhvr>
                                        </p:animEffect>
                                        <p:anim calcmode="lin" valueType="num">
                                          <p:cBhvr>
                                            <p:cTn id="72" dur="1000" fill="hold"/>
                                            <p:tgtEl>
                                              <p:spTgt spid="66"/>
                                            </p:tgtEl>
                                            <p:attrNameLst>
                                              <p:attrName>ppt_x</p:attrName>
                                            </p:attrNameLst>
                                          </p:cBhvr>
                                          <p:tavLst>
                                            <p:tav tm="0">
                                              <p:val>
                                                <p:strVal val="#ppt_x"/>
                                              </p:val>
                                            </p:tav>
                                            <p:tav tm="100000">
                                              <p:val>
                                                <p:strVal val="#ppt_x"/>
                                              </p:val>
                                            </p:tav>
                                          </p:tavLst>
                                        </p:anim>
                                        <p:anim calcmode="lin" valueType="num">
                                          <p:cBhvr>
                                            <p:cTn id="73" dur="1000" fill="hold"/>
                                            <p:tgtEl>
                                              <p:spTgt spid="66"/>
                                            </p:tgtEl>
                                            <p:attrNameLst>
                                              <p:attrName>ppt_y</p:attrName>
                                            </p:attrNameLst>
                                          </p:cBhvr>
                                          <p:tavLst>
                                            <p:tav tm="0">
                                              <p:val>
                                                <p:strVal val="#ppt_y+.1"/>
                                              </p:val>
                                            </p:tav>
                                            <p:tav tm="100000">
                                              <p:val>
                                                <p:strVal val="#ppt_y"/>
                                              </p:val>
                                            </p:tav>
                                          </p:tavLst>
                                        </p:anim>
                                      </p:childTnLst>
                                    </p:cTn>
                                  </p:par>
                                  <p:par>
                                    <p:cTn id="74" presetID="42" presetClass="entr" presetSubtype="0" fill="hold" grpId="0" nodeType="withEffect">
                                      <p:stCondLst>
                                        <p:cond delay="0"/>
                                      </p:stCondLst>
                                      <p:childTnLst>
                                        <p:set>
                                          <p:cBhvr>
                                            <p:cTn id="75" dur="1" fill="hold">
                                              <p:stCondLst>
                                                <p:cond delay="0"/>
                                              </p:stCondLst>
                                            </p:cTn>
                                            <p:tgtEl>
                                              <p:spTgt spid="69"/>
                                            </p:tgtEl>
                                            <p:attrNameLst>
                                              <p:attrName>style.visibility</p:attrName>
                                            </p:attrNameLst>
                                          </p:cBhvr>
                                          <p:to>
                                            <p:strVal val="visible"/>
                                          </p:to>
                                        </p:set>
                                        <p:animEffect transition="in" filter="fade">
                                          <p:cBhvr>
                                            <p:cTn id="76" dur="1000"/>
                                            <p:tgtEl>
                                              <p:spTgt spid="69"/>
                                            </p:tgtEl>
                                          </p:cBhvr>
                                        </p:animEffect>
                                        <p:anim calcmode="lin" valueType="num">
                                          <p:cBhvr>
                                            <p:cTn id="77" dur="1000" fill="hold"/>
                                            <p:tgtEl>
                                              <p:spTgt spid="69"/>
                                            </p:tgtEl>
                                            <p:attrNameLst>
                                              <p:attrName>ppt_x</p:attrName>
                                            </p:attrNameLst>
                                          </p:cBhvr>
                                          <p:tavLst>
                                            <p:tav tm="0">
                                              <p:val>
                                                <p:strVal val="#ppt_x"/>
                                              </p:val>
                                            </p:tav>
                                            <p:tav tm="100000">
                                              <p:val>
                                                <p:strVal val="#ppt_x"/>
                                              </p:val>
                                            </p:tav>
                                          </p:tavLst>
                                        </p:anim>
                                        <p:anim calcmode="lin" valueType="num">
                                          <p:cBhvr>
                                            <p:cTn id="78" dur="1000" fill="hold"/>
                                            <p:tgtEl>
                                              <p:spTgt spid="69"/>
                                            </p:tgtEl>
                                            <p:attrNameLst>
                                              <p:attrName>ppt_y</p:attrName>
                                            </p:attrNameLst>
                                          </p:cBhvr>
                                          <p:tavLst>
                                            <p:tav tm="0">
                                              <p:val>
                                                <p:strVal val="#ppt_y+.1"/>
                                              </p:val>
                                            </p:tav>
                                            <p:tav tm="100000">
                                              <p:val>
                                                <p:strVal val="#ppt_y"/>
                                              </p:val>
                                            </p:tav>
                                          </p:tavLst>
                                        </p:anim>
                                      </p:childTnLst>
                                    </p:cTn>
                                  </p:par>
                                  <p:par>
                                    <p:cTn id="79" presetID="42" presetClass="entr" presetSubtype="0" fill="hold" grpId="0" nodeType="withEffect">
                                      <p:stCondLst>
                                        <p:cond delay="0"/>
                                      </p:stCondLst>
                                      <p:childTnLst>
                                        <p:set>
                                          <p:cBhvr>
                                            <p:cTn id="80" dur="1" fill="hold">
                                              <p:stCondLst>
                                                <p:cond delay="0"/>
                                              </p:stCondLst>
                                            </p:cTn>
                                            <p:tgtEl>
                                              <p:spTgt spid="73"/>
                                            </p:tgtEl>
                                            <p:attrNameLst>
                                              <p:attrName>style.visibility</p:attrName>
                                            </p:attrNameLst>
                                          </p:cBhvr>
                                          <p:to>
                                            <p:strVal val="visible"/>
                                          </p:to>
                                        </p:set>
                                        <p:animEffect transition="in" filter="fade">
                                          <p:cBhvr>
                                            <p:cTn id="81" dur="1000"/>
                                            <p:tgtEl>
                                              <p:spTgt spid="73"/>
                                            </p:tgtEl>
                                          </p:cBhvr>
                                        </p:animEffect>
                                        <p:anim calcmode="lin" valueType="num">
                                          <p:cBhvr>
                                            <p:cTn id="82" dur="1000" fill="hold"/>
                                            <p:tgtEl>
                                              <p:spTgt spid="73"/>
                                            </p:tgtEl>
                                            <p:attrNameLst>
                                              <p:attrName>ppt_x</p:attrName>
                                            </p:attrNameLst>
                                          </p:cBhvr>
                                          <p:tavLst>
                                            <p:tav tm="0">
                                              <p:val>
                                                <p:strVal val="#ppt_x"/>
                                              </p:val>
                                            </p:tav>
                                            <p:tav tm="100000">
                                              <p:val>
                                                <p:strVal val="#ppt_x"/>
                                              </p:val>
                                            </p:tav>
                                          </p:tavLst>
                                        </p:anim>
                                        <p:anim calcmode="lin" valueType="num">
                                          <p:cBhvr>
                                            <p:cTn id="83" dur="1000" fill="hold"/>
                                            <p:tgtEl>
                                              <p:spTgt spid="73"/>
                                            </p:tgtEl>
                                            <p:attrNameLst>
                                              <p:attrName>ppt_y</p:attrName>
                                            </p:attrNameLst>
                                          </p:cBhvr>
                                          <p:tavLst>
                                            <p:tav tm="0">
                                              <p:val>
                                                <p:strVal val="#ppt_y+.1"/>
                                              </p:val>
                                            </p:tav>
                                            <p:tav tm="100000">
                                              <p:val>
                                                <p:strVal val="#ppt_y"/>
                                              </p:val>
                                            </p:tav>
                                          </p:tavLst>
                                        </p:anim>
                                      </p:childTnLst>
                                    </p:cTn>
                                  </p:par>
                                  <p:par>
                                    <p:cTn id="84" presetID="42" presetClass="entr" presetSubtype="0" fill="hold" grpId="0" nodeType="withEffect">
                                      <p:stCondLst>
                                        <p:cond delay="0"/>
                                      </p:stCondLst>
                                      <p:childTnLst>
                                        <p:set>
                                          <p:cBhvr>
                                            <p:cTn id="85" dur="1" fill="hold">
                                              <p:stCondLst>
                                                <p:cond delay="0"/>
                                              </p:stCondLst>
                                            </p:cTn>
                                            <p:tgtEl>
                                              <p:spTgt spid="76"/>
                                            </p:tgtEl>
                                            <p:attrNameLst>
                                              <p:attrName>style.visibility</p:attrName>
                                            </p:attrNameLst>
                                          </p:cBhvr>
                                          <p:to>
                                            <p:strVal val="visible"/>
                                          </p:to>
                                        </p:set>
                                        <p:animEffect transition="in" filter="fade">
                                          <p:cBhvr>
                                            <p:cTn id="86" dur="1000"/>
                                            <p:tgtEl>
                                              <p:spTgt spid="76"/>
                                            </p:tgtEl>
                                          </p:cBhvr>
                                        </p:animEffect>
                                        <p:anim calcmode="lin" valueType="num">
                                          <p:cBhvr>
                                            <p:cTn id="87" dur="1000" fill="hold"/>
                                            <p:tgtEl>
                                              <p:spTgt spid="76"/>
                                            </p:tgtEl>
                                            <p:attrNameLst>
                                              <p:attrName>ppt_x</p:attrName>
                                            </p:attrNameLst>
                                          </p:cBhvr>
                                          <p:tavLst>
                                            <p:tav tm="0">
                                              <p:val>
                                                <p:strVal val="#ppt_x"/>
                                              </p:val>
                                            </p:tav>
                                            <p:tav tm="100000">
                                              <p:val>
                                                <p:strVal val="#ppt_x"/>
                                              </p:val>
                                            </p:tav>
                                          </p:tavLst>
                                        </p:anim>
                                        <p:anim calcmode="lin" valueType="num">
                                          <p:cBhvr>
                                            <p:cTn id="88" dur="1000" fill="hold"/>
                                            <p:tgtEl>
                                              <p:spTgt spid="76"/>
                                            </p:tgtEl>
                                            <p:attrNameLst>
                                              <p:attrName>ppt_y</p:attrName>
                                            </p:attrNameLst>
                                          </p:cBhvr>
                                          <p:tavLst>
                                            <p:tav tm="0">
                                              <p:val>
                                                <p:strVal val="#ppt_y+.1"/>
                                              </p:val>
                                            </p:tav>
                                            <p:tav tm="100000">
                                              <p:val>
                                                <p:strVal val="#ppt_y"/>
                                              </p:val>
                                            </p:tav>
                                          </p:tavLst>
                                        </p:anim>
                                      </p:childTnLst>
                                    </p:cTn>
                                  </p:par>
                                  <p:par>
                                    <p:cTn id="89" presetID="42" presetClass="entr" presetSubtype="0" fill="hold" grpId="0" nodeType="withEffect">
                                      <p:stCondLst>
                                        <p:cond delay="0"/>
                                      </p:stCondLst>
                                      <p:childTnLst>
                                        <p:set>
                                          <p:cBhvr>
                                            <p:cTn id="90" dur="1" fill="hold">
                                              <p:stCondLst>
                                                <p:cond delay="0"/>
                                              </p:stCondLst>
                                            </p:cTn>
                                            <p:tgtEl>
                                              <p:spTgt spid="77"/>
                                            </p:tgtEl>
                                            <p:attrNameLst>
                                              <p:attrName>style.visibility</p:attrName>
                                            </p:attrNameLst>
                                          </p:cBhvr>
                                          <p:to>
                                            <p:strVal val="visible"/>
                                          </p:to>
                                        </p:set>
                                        <p:animEffect transition="in" filter="fade">
                                          <p:cBhvr>
                                            <p:cTn id="91" dur="1000"/>
                                            <p:tgtEl>
                                              <p:spTgt spid="77"/>
                                            </p:tgtEl>
                                          </p:cBhvr>
                                        </p:animEffect>
                                        <p:anim calcmode="lin" valueType="num">
                                          <p:cBhvr>
                                            <p:cTn id="92" dur="1000" fill="hold"/>
                                            <p:tgtEl>
                                              <p:spTgt spid="77"/>
                                            </p:tgtEl>
                                            <p:attrNameLst>
                                              <p:attrName>ppt_x</p:attrName>
                                            </p:attrNameLst>
                                          </p:cBhvr>
                                          <p:tavLst>
                                            <p:tav tm="0">
                                              <p:val>
                                                <p:strVal val="#ppt_x"/>
                                              </p:val>
                                            </p:tav>
                                            <p:tav tm="100000">
                                              <p:val>
                                                <p:strVal val="#ppt_x"/>
                                              </p:val>
                                            </p:tav>
                                          </p:tavLst>
                                        </p:anim>
                                        <p:anim calcmode="lin" valueType="num">
                                          <p:cBhvr>
                                            <p:cTn id="93" dur="1000" fill="hold"/>
                                            <p:tgtEl>
                                              <p:spTgt spid="7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57" grpId="0" animBg="1"/>
          <p:bldP spid="58" grpId="0" animBg="1"/>
          <p:bldP spid="59" grpId="0" animBg="1"/>
          <p:bldP spid="60" grpId="0" animBg="1"/>
          <p:bldP spid="61" grpId="0" animBg="1"/>
          <p:bldP spid="63" grpId="0" animBg="1"/>
          <p:bldP spid="64" grpId="0"/>
          <p:bldP spid="66" grpId="0"/>
          <p:bldP spid="69" grpId="0"/>
          <p:bldP spid="73" grpId="0"/>
          <p:bldP spid="76" grpId="0"/>
          <p:bldP spid="77" grpId="0"/>
          <p:bldP spid="47"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5"/>
                                            </p:tgtEl>
                                            <p:attrNameLst>
                                              <p:attrName>style.visibility</p:attrName>
                                            </p:attrNameLst>
                                          </p:cBhvr>
                                          <p:to>
                                            <p:strVal val="visible"/>
                                          </p:to>
                                        </p:set>
                                        <p:anim calcmode="lin" valueType="num">
                                          <p:cBhvr additive="base">
                                            <p:cTn id="7" dur="500" fill="hold"/>
                                            <p:tgtEl>
                                              <p:spTgt spid="45"/>
                                            </p:tgtEl>
                                            <p:attrNameLst>
                                              <p:attrName>ppt_x</p:attrName>
                                            </p:attrNameLst>
                                          </p:cBhvr>
                                          <p:tavLst>
                                            <p:tav tm="0">
                                              <p:val>
                                                <p:strVal val="0-#ppt_w/2"/>
                                              </p:val>
                                            </p:tav>
                                            <p:tav tm="100000">
                                              <p:val>
                                                <p:strVal val="#ppt_x"/>
                                              </p:val>
                                            </p:tav>
                                          </p:tavLst>
                                        </p:anim>
                                        <p:anim calcmode="lin" valueType="num">
                                          <p:cBhvr additive="base">
                                            <p:cTn id="8" dur="500" fill="hold"/>
                                            <p:tgtEl>
                                              <p:spTgt spid="45"/>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46"/>
                                            </p:tgtEl>
                                            <p:attrNameLst>
                                              <p:attrName>style.visibility</p:attrName>
                                            </p:attrNameLst>
                                          </p:cBhvr>
                                          <p:to>
                                            <p:strVal val="visible"/>
                                          </p:to>
                                        </p:set>
                                        <p:anim calcmode="lin" valueType="num">
                                          <p:cBhvr additive="base">
                                            <p:cTn id="11" dur="500" fill="hold"/>
                                            <p:tgtEl>
                                              <p:spTgt spid="46"/>
                                            </p:tgtEl>
                                            <p:attrNameLst>
                                              <p:attrName>ppt_x</p:attrName>
                                            </p:attrNameLst>
                                          </p:cBhvr>
                                          <p:tavLst>
                                            <p:tav tm="0">
                                              <p:val>
                                                <p:strVal val="1+#ppt_w/2"/>
                                              </p:val>
                                            </p:tav>
                                            <p:tav tm="100000">
                                              <p:val>
                                                <p:strVal val="#ppt_x"/>
                                              </p:val>
                                            </p:tav>
                                          </p:tavLst>
                                        </p:anim>
                                        <p:anim calcmode="lin" valueType="num">
                                          <p:cBhvr additive="base">
                                            <p:cTn id="12" dur="500" fill="hold"/>
                                            <p:tgtEl>
                                              <p:spTgt spid="46"/>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stCondLst>
                                        <p:cond delay="0"/>
                                      </p:stCondLst>
                                      <p:childTnLst>
                                        <p:set>
                                          <p:cBhvr>
                                            <p:cTn id="15" dur="1" fill="hold">
                                              <p:stCondLst>
                                                <p:cond delay="0"/>
                                              </p:stCondLst>
                                            </p:cTn>
                                            <p:tgtEl>
                                              <p:spTgt spid="47"/>
                                            </p:tgtEl>
                                            <p:attrNameLst>
                                              <p:attrName>style.visibility</p:attrName>
                                            </p:attrNameLst>
                                          </p:cBhvr>
                                          <p:to>
                                            <p:strVal val="visible"/>
                                          </p:to>
                                        </p:set>
                                        <p:anim calcmode="lin" valueType="num">
                                          <p:cBhvr additive="base">
                                            <p:cTn id="16" dur="500" fill="hold"/>
                                            <p:tgtEl>
                                              <p:spTgt spid="47"/>
                                            </p:tgtEl>
                                            <p:attrNameLst>
                                              <p:attrName>ppt_x</p:attrName>
                                            </p:attrNameLst>
                                          </p:cBhvr>
                                          <p:tavLst>
                                            <p:tav tm="0">
                                              <p:val>
                                                <p:strVal val="#ppt_x"/>
                                              </p:val>
                                            </p:tav>
                                            <p:tav tm="100000">
                                              <p:val>
                                                <p:strVal val="#ppt_x"/>
                                              </p:val>
                                            </p:tav>
                                          </p:tavLst>
                                        </p:anim>
                                        <p:anim calcmode="lin" valueType="num">
                                          <p:cBhvr additive="base">
                                            <p:cTn id="17" dur="500" fill="hold"/>
                                            <p:tgtEl>
                                              <p:spTgt spid="47"/>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48"/>
                                            </p:tgtEl>
                                            <p:attrNameLst>
                                              <p:attrName>style.visibility</p:attrName>
                                            </p:attrNameLst>
                                          </p:cBhvr>
                                          <p:to>
                                            <p:strVal val="visible"/>
                                          </p:to>
                                        </p:set>
                                        <p:anim calcmode="lin" valueType="num">
                                          <p:cBhvr>
                                            <p:cTn id="21" dur="500" fill="hold"/>
                                            <p:tgtEl>
                                              <p:spTgt spid="48"/>
                                            </p:tgtEl>
                                            <p:attrNameLst>
                                              <p:attrName>ppt_w</p:attrName>
                                            </p:attrNameLst>
                                          </p:cBhvr>
                                          <p:tavLst>
                                            <p:tav tm="0">
                                              <p:val>
                                                <p:fltVal val="0"/>
                                              </p:val>
                                            </p:tav>
                                            <p:tav tm="100000">
                                              <p:val>
                                                <p:strVal val="#ppt_w"/>
                                              </p:val>
                                            </p:tav>
                                          </p:tavLst>
                                        </p:anim>
                                        <p:anim calcmode="lin" valueType="num">
                                          <p:cBhvr>
                                            <p:cTn id="22" dur="500" fill="hold"/>
                                            <p:tgtEl>
                                              <p:spTgt spid="48"/>
                                            </p:tgtEl>
                                            <p:attrNameLst>
                                              <p:attrName>ppt_h</p:attrName>
                                            </p:attrNameLst>
                                          </p:cBhvr>
                                          <p:tavLst>
                                            <p:tav tm="0">
                                              <p:val>
                                                <p:fltVal val="0"/>
                                              </p:val>
                                            </p:tav>
                                            <p:tav tm="100000">
                                              <p:val>
                                                <p:strVal val="#ppt_h"/>
                                              </p:val>
                                            </p:tav>
                                          </p:tavLst>
                                        </p:anim>
                                        <p:animEffect transition="in" filter="fade">
                                          <p:cBhvr>
                                            <p:cTn id="23" dur="500"/>
                                            <p:tgtEl>
                                              <p:spTgt spid="48"/>
                                            </p:tgtEl>
                                          </p:cBhvr>
                                        </p:animEffect>
                                      </p:childTnLst>
                                    </p:cTn>
                                  </p:par>
                                  <p:par>
                                    <p:cTn id="24" presetID="53" presetClass="entr" presetSubtype="16" fill="hold" nodeType="withEffect">
                                      <p:stCondLst>
                                        <p:cond delay="0"/>
                                      </p:stCondLst>
                                      <p:childTnLst>
                                        <p:set>
                                          <p:cBhvr>
                                            <p:cTn id="25" dur="1" fill="hold">
                                              <p:stCondLst>
                                                <p:cond delay="0"/>
                                              </p:stCondLst>
                                            </p:cTn>
                                            <p:tgtEl>
                                              <p:spTgt spid="94"/>
                                            </p:tgtEl>
                                            <p:attrNameLst>
                                              <p:attrName>style.visibility</p:attrName>
                                            </p:attrNameLst>
                                          </p:cBhvr>
                                          <p:to>
                                            <p:strVal val="visible"/>
                                          </p:to>
                                        </p:set>
                                        <p:anim calcmode="lin" valueType="num">
                                          <p:cBhvr>
                                            <p:cTn id="26" dur="500" fill="hold"/>
                                            <p:tgtEl>
                                              <p:spTgt spid="94"/>
                                            </p:tgtEl>
                                            <p:attrNameLst>
                                              <p:attrName>ppt_w</p:attrName>
                                            </p:attrNameLst>
                                          </p:cBhvr>
                                          <p:tavLst>
                                            <p:tav tm="0">
                                              <p:val>
                                                <p:fltVal val="0"/>
                                              </p:val>
                                            </p:tav>
                                            <p:tav tm="100000">
                                              <p:val>
                                                <p:strVal val="#ppt_w"/>
                                              </p:val>
                                            </p:tav>
                                          </p:tavLst>
                                        </p:anim>
                                        <p:anim calcmode="lin" valueType="num">
                                          <p:cBhvr>
                                            <p:cTn id="27" dur="500" fill="hold"/>
                                            <p:tgtEl>
                                              <p:spTgt spid="94"/>
                                            </p:tgtEl>
                                            <p:attrNameLst>
                                              <p:attrName>ppt_h</p:attrName>
                                            </p:attrNameLst>
                                          </p:cBhvr>
                                          <p:tavLst>
                                            <p:tav tm="0">
                                              <p:val>
                                                <p:fltVal val="0"/>
                                              </p:val>
                                            </p:tav>
                                            <p:tav tm="100000">
                                              <p:val>
                                                <p:strVal val="#ppt_h"/>
                                              </p:val>
                                            </p:tav>
                                          </p:tavLst>
                                        </p:anim>
                                        <p:animEffect transition="in" filter="fade">
                                          <p:cBhvr>
                                            <p:cTn id="28" dur="500"/>
                                            <p:tgtEl>
                                              <p:spTgt spid="94"/>
                                            </p:tgtEl>
                                          </p:cBhvr>
                                        </p:animEffect>
                                      </p:childTnLst>
                                    </p:cTn>
                                  </p:par>
                                  <p:par>
                                    <p:cTn id="29" presetID="2" presetClass="entr" presetSubtype="2"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anim calcmode="lin" valueType="num">
                                          <p:cBhvr additive="base">
                                            <p:cTn id="31" dur="500" fill="hold"/>
                                            <p:tgtEl>
                                              <p:spTgt spid="33"/>
                                            </p:tgtEl>
                                            <p:attrNameLst>
                                              <p:attrName>ppt_x</p:attrName>
                                            </p:attrNameLst>
                                          </p:cBhvr>
                                          <p:tavLst>
                                            <p:tav tm="0">
                                              <p:val>
                                                <p:strVal val="1+#ppt_w/2"/>
                                              </p:val>
                                            </p:tav>
                                            <p:tav tm="100000">
                                              <p:val>
                                                <p:strVal val="#ppt_x"/>
                                              </p:val>
                                            </p:tav>
                                          </p:tavLst>
                                        </p:anim>
                                        <p:anim calcmode="lin" valueType="num">
                                          <p:cBhvr additive="base">
                                            <p:cTn id="32" dur="500" fill="hold"/>
                                            <p:tgtEl>
                                              <p:spTgt spid="33"/>
                                            </p:tgtEl>
                                            <p:attrNameLst>
                                              <p:attrName>ppt_y</p:attrName>
                                            </p:attrNameLst>
                                          </p:cBhvr>
                                          <p:tavLst>
                                            <p:tav tm="0">
                                              <p:val>
                                                <p:strVal val="#ppt_y"/>
                                              </p:val>
                                            </p:tav>
                                            <p:tav tm="100000">
                                              <p:val>
                                                <p:strVal val="#ppt_y"/>
                                              </p:val>
                                            </p:tav>
                                          </p:tavLst>
                                        </p:anim>
                                      </p:childTnLst>
                                    </p:cTn>
                                  </p:par>
                                </p:childTnLst>
                              </p:cTn>
                            </p:par>
                            <p:par>
                              <p:cTn id="33" fill="hold">
                                <p:stCondLst>
                                  <p:cond delay="1500"/>
                                </p:stCondLst>
                                <p:childTnLst>
                                  <p:par>
                                    <p:cTn id="34" presetID="42" presetClass="entr" presetSubtype="0" fill="hold" grpId="0" nodeType="afterEffect">
                                      <p:stCondLst>
                                        <p:cond delay="0"/>
                                      </p:stCondLst>
                                      <p:childTnLst>
                                        <p:set>
                                          <p:cBhvr>
                                            <p:cTn id="35" dur="1" fill="hold">
                                              <p:stCondLst>
                                                <p:cond delay="0"/>
                                              </p:stCondLst>
                                            </p:cTn>
                                            <p:tgtEl>
                                              <p:spTgt spid="57"/>
                                            </p:tgtEl>
                                            <p:attrNameLst>
                                              <p:attrName>style.visibility</p:attrName>
                                            </p:attrNameLst>
                                          </p:cBhvr>
                                          <p:to>
                                            <p:strVal val="visible"/>
                                          </p:to>
                                        </p:set>
                                        <p:animEffect transition="in" filter="fade">
                                          <p:cBhvr>
                                            <p:cTn id="36" dur="1000"/>
                                            <p:tgtEl>
                                              <p:spTgt spid="57"/>
                                            </p:tgtEl>
                                          </p:cBhvr>
                                        </p:animEffect>
                                        <p:anim calcmode="lin" valueType="num">
                                          <p:cBhvr>
                                            <p:cTn id="37" dur="1000" fill="hold"/>
                                            <p:tgtEl>
                                              <p:spTgt spid="57"/>
                                            </p:tgtEl>
                                            <p:attrNameLst>
                                              <p:attrName>ppt_x</p:attrName>
                                            </p:attrNameLst>
                                          </p:cBhvr>
                                          <p:tavLst>
                                            <p:tav tm="0">
                                              <p:val>
                                                <p:strVal val="#ppt_x"/>
                                              </p:val>
                                            </p:tav>
                                            <p:tav tm="100000">
                                              <p:val>
                                                <p:strVal val="#ppt_x"/>
                                              </p:val>
                                            </p:tav>
                                          </p:tavLst>
                                        </p:anim>
                                        <p:anim calcmode="lin" valueType="num">
                                          <p:cBhvr>
                                            <p:cTn id="38" dur="1000" fill="hold"/>
                                            <p:tgtEl>
                                              <p:spTgt spid="57"/>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58"/>
                                            </p:tgtEl>
                                            <p:attrNameLst>
                                              <p:attrName>style.visibility</p:attrName>
                                            </p:attrNameLst>
                                          </p:cBhvr>
                                          <p:to>
                                            <p:strVal val="visible"/>
                                          </p:to>
                                        </p:set>
                                        <p:animEffect transition="in" filter="fade">
                                          <p:cBhvr>
                                            <p:cTn id="41" dur="1000"/>
                                            <p:tgtEl>
                                              <p:spTgt spid="58"/>
                                            </p:tgtEl>
                                          </p:cBhvr>
                                        </p:animEffect>
                                        <p:anim calcmode="lin" valueType="num">
                                          <p:cBhvr>
                                            <p:cTn id="42" dur="1000" fill="hold"/>
                                            <p:tgtEl>
                                              <p:spTgt spid="58"/>
                                            </p:tgtEl>
                                            <p:attrNameLst>
                                              <p:attrName>ppt_x</p:attrName>
                                            </p:attrNameLst>
                                          </p:cBhvr>
                                          <p:tavLst>
                                            <p:tav tm="0">
                                              <p:val>
                                                <p:strVal val="#ppt_x"/>
                                              </p:val>
                                            </p:tav>
                                            <p:tav tm="100000">
                                              <p:val>
                                                <p:strVal val="#ppt_x"/>
                                              </p:val>
                                            </p:tav>
                                          </p:tavLst>
                                        </p:anim>
                                        <p:anim calcmode="lin" valueType="num">
                                          <p:cBhvr>
                                            <p:cTn id="43" dur="1000" fill="hold"/>
                                            <p:tgtEl>
                                              <p:spTgt spid="58"/>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59"/>
                                            </p:tgtEl>
                                            <p:attrNameLst>
                                              <p:attrName>style.visibility</p:attrName>
                                            </p:attrNameLst>
                                          </p:cBhvr>
                                          <p:to>
                                            <p:strVal val="visible"/>
                                          </p:to>
                                        </p:set>
                                        <p:animEffect transition="in" filter="fade">
                                          <p:cBhvr>
                                            <p:cTn id="46" dur="1000"/>
                                            <p:tgtEl>
                                              <p:spTgt spid="59"/>
                                            </p:tgtEl>
                                          </p:cBhvr>
                                        </p:animEffect>
                                        <p:anim calcmode="lin" valueType="num">
                                          <p:cBhvr>
                                            <p:cTn id="47" dur="1000" fill="hold"/>
                                            <p:tgtEl>
                                              <p:spTgt spid="59"/>
                                            </p:tgtEl>
                                            <p:attrNameLst>
                                              <p:attrName>ppt_x</p:attrName>
                                            </p:attrNameLst>
                                          </p:cBhvr>
                                          <p:tavLst>
                                            <p:tav tm="0">
                                              <p:val>
                                                <p:strVal val="#ppt_x"/>
                                              </p:val>
                                            </p:tav>
                                            <p:tav tm="100000">
                                              <p:val>
                                                <p:strVal val="#ppt_x"/>
                                              </p:val>
                                            </p:tav>
                                          </p:tavLst>
                                        </p:anim>
                                        <p:anim calcmode="lin" valueType="num">
                                          <p:cBhvr>
                                            <p:cTn id="48" dur="1000" fill="hold"/>
                                            <p:tgtEl>
                                              <p:spTgt spid="59"/>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60"/>
                                            </p:tgtEl>
                                            <p:attrNameLst>
                                              <p:attrName>style.visibility</p:attrName>
                                            </p:attrNameLst>
                                          </p:cBhvr>
                                          <p:to>
                                            <p:strVal val="visible"/>
                                          </p:to>
                                        </p:set>
                                        <p:animEffect transition="in" filter="fade">
                                          <p:cBhvr>
                                            <p:cTn id="51" dur="1000"/>
                                            <p:tgtEl>
                                              <p:spTgt spid="60"/>
                                            </p:tgtEl>
                                          </p:cBhvr>
                                        </p:animEffect>
                                        <p:anim calcmode="lin" valueType="num">
                                          <p:cBhvr>
                                            <p:cTn id="52" dur="1000" fill="hold"/>
                                            <p:tgtEl>
                                              <p:spTgt spid="60"/>
                                            </p:tgtEl>
                                            <p:attrNameLst>
                                              <p:attrName>ppt_x</p:attrName>
                                            </p:attrNameLst>
                                          </p:cBhvr>
                                          <p:tavLst>
                                            <p:tav tm="0">
                                              <p:val>
                                                <p:strVal val="#ppt_x"/>
                                              </p:val>
                                            </p:tav>
                                            <p:tav tm="100000">
                                              <p:val>
                                                <p:strVal val="#ppt_x"/>
                                              </p:val>
                                            </p:tav>
                                          </p:tavLst>
                                        </p:anim>
                                        <p:anim calcmode="lin" valueType="num">
                                          <p:cBhvr>
                                            <p:cTn id="53" dur="1000" fill="hold"/>
                                            <p:tgtEl>
                                              <p:spTgt spid="60"/>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61"/>
                                            </p:tgtEl>
                                            <p:attrNameLst>
                                              <p:attrName>style.visibility</p:attrName>
                                            </p:attrNameLst>
                                          </p:cBhvr>
                                          <p:to>
                                            <p:strVal val="visible"/>
                                          </p:to>
                                        </p:set>
                                        <p:animEffect transition="in" filter="fade">
                                          <p:cBhvr>
                                            <p:cTn id="56" dur="1000"/>
                                            <p:tgtEl>
                                              <p:spTgt spid="61"/>
                                            </p:tgtEl>
                                          </p:cBhvr>
                                        </p:animEffect>
                                        <p:anim calcmode="lin" valueType="num">
                                          <p:cBhvr>
                                            <p:cTn id="57" dur="1000" fill="hold"/>
                                            <p:tgtEl>
                                              <p:spTgt spid="61"/>
                                            </p:tgtEl>
                                            <p:attrNameLst>
                                              <p:attrName>ppt_x</p:attrName>
                                            </p:attrNameLst>
                                          </p:cBhvr>
                                          <p:tavLst>
                                            <p:tav tm="0">
                                              <p:val>
                                                <p:strVal val="#ppt_x"/>
                                              </p:val>
                                            </p:tav>
                                            <p:tav tm="100000">
                                              <p:val>
                                                <p:strVal val="#ppt_x"/>
                                              </p:val>
                                            </p:tav>
                                          </p:tavLst>
                                        </p:anim>
                                        <p:anim calcmode="lin" valueType="num">
                                          <p:cBhvr>
                                            <p:cTn id="58" dur="1000" fill="hold"/>
                                            <p:tgtEl>
                                              <p:spTgt spid="61"/>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63"/>
                                            </p:tgtEl>
                                            <p:attrNameLst>
                                              <p:attrName>style.visibility</p:attrName>
                                            </p:attrNameLst>
                                          </p:cBhvr>
                                          <p:to>
                                            <p:strVal val="visible"/>
                                          </p:to>
                                        </p:set>
                                        <p:animEffect transition="in" filter="fade">
                                          <p:cBhvr>
                                            <p:cTn id="61" dur="1000"/>
                                            <p:tgtEl>
                                              <p:spTgt spid="63"/>
                                            </p:tgtEl>
                                          </p:cBhvr>
                                        </p:animEffect>
                                        <p:anim calcmode="lin" valueType="num">
                                          <p:cBhvr>
                                            <p:cTn id="62" dur="1000" fill="hold"/>
                                            <p:tgtEl>
                                              <p:spTgt spid="63"/>
                                            </p:tgtEl>
                                            <p:attrNameLst>
                                              <p:attrName>ppt_x</p:attrName>
                                            </p:attrNameLst>
                                          </p:cBhvr>
                                          <p:tavLst>
                                            <p:tav tm="0">
                                              <p:val>
                                                <p:strVal val="#ppt_x"/>
                                              </p:val>
                                            </p:tav>
                                            <p:tav tm="100000">
                                              <p:val>
                                                <p:strVal val="#ppt_x"/>
                                              </p:val>
                                            </p:tav>
                                          </p:tavLst>
                                        </p:anim>
                                        <p:anim calcmode="lin" valueType="num">
                                          <p:cBhvr>
                                            <p:cTn id="63" dur="1000" fill="hold"/>
                                            <p:tgtEl>
                                              <p:spTgt spid="63"/>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64"/>
                                            </p:tgtEl>
                                            <p:attrNameLst>
                                              <p:attrName>style.visibility</p:attrName>
                                            </p:attrNameLst>
                                          </p:cBhvr>
                                          <p:to>
                                            <p:strVal val="visible"/>
                                          </p:to>
                                        </p:set>
                                        <p:animEffect transition="in" filter="fade">
                                          <p:cBhvr>
                                            <p:cTn id="66" dur="1000"/>
                                            <p:tgtEl>
                                              <p:spTgt spid="64"/>
                                            </p:tgtEl>
                                          </p:cBhvr>
                                        </p:animEffect>
                                        <p:anim calcmode="lin" valueType="num">
                                          <p:cBhvr>
                                            <p:cTn id="67" dur="1000" fill="hold"/>
                                            <p:tgtEl>
                                              <p:spTgt spid="64"/>
                                            </p:tgtEl>
                                            <p:attrNameLst>
                                              <p:attrName>ppt_x</p:attrName>
                                            </p:attrNameLst>
                                          </p:cBhvr>
                                          <p:tavLst>
                                            <p:tav tm="0">
                                              <p:val>
                                                <p:strVal val="#ppt_x"/>
                                              </p:val>
                                            </p:tav>
                                            <p:tav tm="100000">
                                              <p:val>
                                                <p:strVal val="#ppt_x"/>
                                              </p:val>
                                            </p:tav>
                                          </p:tavLst>
                                        </p:anim>
                                        <p:anim calcmode="lin" valueType="num">
                                          <p:cBhvr>
                                            <p:cTn id="68" dur="1000" fill="hold"/>
                                            <p:tgtEl>
                                              <p:spTgt spid="64"/>
                                            </p:tgtEl>
                                            <p:attrNameLst>
                                              <p:attrName>ppt_y</p:attrName>
                                            </p:attrNameLst>
                                          </p:cBhvr>
                                          <p:tavLst>
                                            <p:tav tm="0">
                                              <p:val>
                                                <p:strVal val="#ppt_y+.1"/>
                                              </p:val>
                                            </p:tav>
                                            <p:tav tm="100000">
                                              <p:val>
                                                <p:strVal val="#ppt_y"/>
                                              </p:val>
                                            </p:tav>
                                          </p:tavLst>
                                        </p:anim>
                                      </p:childTnLst>
                                    </p:cTn>
                                  </p:par>
                                  <p:par>
                                    <p:cTn id="69" presetID="42" presetClass="entr" presetSubtype="0" fill="hold" grpId="0" nodeType="withEffect">
                                      <p:stCondLst>
                                        <p:cond delay="0"/>
                                      </p:stCondLst>
                                      <p:childTnLst>
                                        <p:set>
                                          <p:cBhvr>
                                            <p:cTn id="70" dur="1" fill="hold">
                                              <p:stCondLst>
                                                <p:cond delay="0"/>
                                              </p:stCondLst>
                                            </p:cTn>
                                            <p:tgtEl>
                                              <p:spTgt spid="66"/>
                                            </p:tgtEl>
                                            <p:attrNameLst>
                                              <p:attrName>style.visibility</p:attrName>
                                            </p:attrNameLst>
                                          </p:cBhvr>
                                          <p:to>
                                            <p:strVal val="visible"/>
                                          </p:to>
                                        </p:set>
                                        <p:animEffect transition="in" filter="fade">
                                          <p:cBhvr>
                                            <p:cTn id="71" dur="1000"/>
                                            <p:tgtEl>
                                              <p:spTgt spid="66"/>
                                            </p:tgtEl>
                                          </p:cBhvr>
                                        </p:animEffect>
                                        <p:anim calcmode="lin" valueType="num">
                                          <p:cBhvr>
                                            <p:cTn id="72" dur="1000" fill="hold"/>
                                            <p:tgtEl>
                                              <p:spTgt spid="66"/>
                                            </p:tgtEl>
                                            <p:attrNameLst>
                                              <p:attrName>ppt_x</p:attrName>
                                            </p:attrNameLst>
                                          </p:cBhvr>
                                          <p:tavLst>
                                            <p:tav tm="0">
                                              <p:val>
                                                <p:strVal val="#ppt_x"/>
                                              </p:val>
                                            </p:tav>
                                            <p:tav tm="100000">
                                              <p:val>
                                                <p:strVal val="#ppt_x"/>
                                              </p:val>
                                            </p:tav>
                                          </p:tavLst>
                                        </p:anim>
                                        <p:anim calcmode="lin" valueType="num">
                                          <p:cBhvr>
                                            <p:cTn id="73" dur="1000" fill="hold"/>
                                            <p:tgtEl>
                                              <p:spTgt spid="66"/>
                                            </p:tgtEl>
                                            <p:attrNameLst>
                                              <p:attrName>ppt_y</p:attrName>
                                            </p:attrNameLst>
                                          </p:cBhvr>
                                          <p:tavLst>
                                            <p:tav tm="0">
                                              <p:val>
                                                <p:strVal val="#ppt_y+.1"/>
                                              </p:val>
                                            </p:tav>
                                            <p:tav tm="100000">
                                              <p:val>
                                                <p:strVal val="#ppt_y"/>
                                              </p:val>
                                            </p:tav>
                                          </p:tavLst>
                                        </p:anim>
                                      </p:childTnLst>
                                    </p:cTn>
                                  </p:par>
                                  <p:par>
                                    <p:cTn id="74" presetID="42" presetClass="entr" presetSubtype="0" fill="hold" grpId="0" nodeType="withEffect">
                                      <p:stCondLst>
                                        <p:cond delay="0"/>
                                      </p:stCondLst>
                                      <p:childTnLst>
                                        <p:set>
                                          <p:cBhvr>
                                            <p:cTn id="75" dur="1" fill="hold">
                                              <p:stCondLst>
                                                <p:cond delay="0"/>
                                              </p:stCondLst>
                                            </p:cTn>
                                            <p:tgtEl>
                                              <p:spTgt spid="69"/>
                                            </p:tgtEl>
                                            <p:attrNameLst>
                                              <p:attrName>style.visibility</p:attrName>
                                            </p:attrNameLst>
                                          </p:cBhvr>
                                          <p:to>
                                            <p:strVal val="visible"/>
                                          </p:to>
                                        </p:set>
                                        <p:animEffect transition="in" filter="fade">
                                          <p:cBhvr>
                                            <p:cTn id="76" dur="1000"/>
                                            <p:tgtEl>
                                              <p:spTgt spid="69"/>
                                            </p:tgtEl>
                                          </p:cBhvr>
                                        </p:animEffect>
                                        <p:anim calcmode="lin" valueType="num">
                                          <p:cBhvr>
                                            <p:cTn id="77" dur="1000" fill="hold"/>
                                            <p:tgtEl>
                                              <p:spTgt spid="69"/>
                                            </p:tgtEl>
                                            <p:attrNameLst>
                                              <p:attrName>ppt_x</p:attrName>
                                            </p:attrNameLst>
                                          </p:cBhvr>
                                          <p:tavLst>
                                            <p:tav tm="0">
                                              <p:val>
                                                <p:strVal val="#ppt_x"/>
                                              </p:val>
                                            </p:tav>
                                            <p:tav tm="100000">
                                              <p:val>
                                                <p:strVal val="#ppt_x"/>
                                              </p:val>
                                            </p:tav>
                                          </p:tavLst>
                                        </p:anim>
                                        <p:anim calcmode="lin" valueType="num">
                                          <p:cBhvr>
                                            <p:cTn id="78" dur="1000" fill="hold"/>
                                            <p:tgtEl>
                                              <p:spTgt spid="69"/>
                                            </p:tgtEl>
                                            <p:attrNameLst>
                                              <p:attrName>ppt_y</p:attrName>
                                            </p:attrNameLst>
                                          </p:cBhvr>
                                          <p:tavLst>
                                            <p:tav tm="0">
                                              <p:val>
                                                <p:strVal val="#ppt_y+.1"/>
                                              </p:val>
                                            </p:tav>
                                            <p:tav tm="100000">
                                              <p:val>
                                                <p:strVal val="#ppt_y"/>
                                              </p:val>
                                            </p:tav>
                                          </p:tavLst>
                                        </p:anim>
                                      </p:childTnLst>
                                    </p:cTn>
                                  </p:par>
                                  <p:par>
                                    <p:cTn id="79" presetID="42" presetClass="entr" presetSubtype="0" fill="hold" grpId="0" nodeType="withEffect">
                                      <p:stCondLst>
                                        <p:cond delay="0"/>
                                      </p:stCondLst>
                                      <p:childTnLst>
                                        <p:set>
                                          <p:cBhvr>
                                            <p:cTn id="80" dur="1" fill="hold">
                                              <p:stCondLst>
                                                <p:cond delay="0"/>
                                              </p:stCondLst>
                                            </p:cTn>
                                            <p:tgtEl>
                                              <p:spTgt spid="73"/>
                                            </p:tgtEl>
                                            <p:attrNameLst>
                                              <p:attrName>style.visibility</p:attrName>
                                            </p:attrNameLst>
                                          </p:cBhvr>
                                          <p:to>
                                            <p:strVal val="visible"/>
                                          </p:to>
                                        </p:set>
                                        <p:animEffect transition="in" filter="fade">
                                          <p:cBhvr>
                                            <p:cTn id="81" dur="1000"/>
                                            <p:tgtEl>
                                              <p:spTgt spid="73"/>
                                            </p:tgtEl>
                                          </p:cBhvr>
                                        </p:animEffect>
                                        <p:anim calcmode="lin" valueType="num">
                                          <p:cBhvr>
                                            <p:cTn id="82" dur="1000" fill="hold"/>
                                            <p:tgtEl>
                                              <p:spTgt spid="73"/>
                                            </p:tgtEl>
                                            <p:attrNameLst>
                                              <p:attrName>ppt_x</p:attrName>
                                            </p:attrNameLst>
                                          </p:cBhvr>
                                          <p:tavLst>
                                            <p:tav tm="0">
                                              <p:val>
                                                <p:strVal val="#ppt_x"/>
                                              </p:val>
                                            </p:tav>
                                            <p:tav tm="100000">
                                              <p:val>
                                                <p:strVal val="#ppt_x"/>
                                              </p:val>
                                            </p:tav>
                                          </p:tavLst>
                                        </p:anim>
                                        <p:anim calcmode="lin" valueType="num">
                                          <p:cBhvr>
                                            <p:cTn id="83" dur="1000" fill="hold"/>
                                            <p:tgtEl>
                                              <p:spTgt spid="73"/>
                                            </p:tgtEl>
                                            <p:attrNameLst>
                                              <p:attrName>ppt_y</p:attrName>
                                            </p:attrNameLst>
                                          </p:cBhvr>
                                          <p:tavLst>
                                            <p:tav tm="0">
                                              <p:val>
                                                <p:strVal val="#ppt_y+.1"/>
                                              </p:val>
                                            </p:tav>
                                            <p:tav tm="100000">
                                              <p:val>
                                                <p:strVal val="#ppt_y"/>
                                              </p:val>
                                            </p:tav>
                                          </p:tavLst>
                                        </p:anim>
                                      </p:childTnLst>
                                    </p:cTn>
                                  </p:par>
                                  <p:par>
                                    <p:cTn id="84" presetID="42" presetClass="entr" presetSubtype="0" fill="hold" grpId="0" nodeType="withEffect">
                                      <p:stCondLst>
                                        <p:cond delay="0"/>
                                      </p:stCondLst>
                                      <p:childTnLst>
                                        <p:set>
                                          <p:cBhvr>
                                            <p:cTn id="85" dur="1" fill="hold">
                                              <p:stCondLst>
                                                <p:cond delay="0"/>
                                              </p:stCondLst>
                                            </p:cTn>
                                            <p:tgtEl>
                                              <p:spTgt spid="76"/>
                                            </p:tgtEl>
                                            <p:attrNameLst>
                                              <p:attrName>style.visibility</p:attrName>
                                            </p:attrNameLst>
                                          </p:cBhvr>
                                          <p:to>
                                            <p:strVal val="visible"/>
                                          </p:to>
                                        </p:set>
                                        <p:animEffect transition="in" filter="fade">
                                          <p:cBhvr>
                                            <p:cTn id="86" dur="1000"/>
                                            <p:tgtEl>
                                              <p:spTgt spid="76"/>
                                            </p:tgtEl>
                                          </p:cBhvr>
                                        </p:animEffect>
                                        <p:anim calcmode="lin" valueType="num">
                                          <p:cBhvr>
                                            <p:cTn id="87" dur="1000" fill="hold"/>
                                            <p:tgtEl>
                                              <p:spTgt spid="76"/>
                                            </p:tgtEl>
                                            <p:attrNameLst>
                                              <p:attrName>ppt_x</p:attrName>
                                            </p:attrNameLst>
                                          </p:cBhvr>
                                          <p:tavLst>
                                            <p:tav tm="0">
                                              <p:val>
                                                <p:strVal val="#ppt_x"/>
                                              </p:val>
                                            </p:tav>
                                            <p:tav tm="100000">
                                              <p:val>
                                                <p:strVal val="#ppt_x"/>
                                              </p:val>
                                            </p:tav>
                                          </p:tavLst>
                                        </p:anim>
                                        <p:anim calcmode="lin" valueType="num">
                                          <p:cBhvr>
                                            <p:cTn id="88" dur="1000" fill="hold"/>
                                            <p:tgtEl>
                                              <p:spTgt spid="76"/>
                                            </p:tgtEl>
                                            <p:attrNameLst>
                                              <p:attrName>ppt_y</p:attrName>
                                            </p:attrNameLst>
                                          </p:cBhvr>
                                          <p:tavLst>
                                            <p:tav tm="0">
                                              <p:val>
                                                <p:strVal val="#ppt_y+.1"/>
                                              </p:val>
                                            </p:tav>
                                            <p:tav tm="100000">
                                              <p:val>
                                                <p:strVal val="#ppt_y"/>
                                              </p:val>
                                            </p:tav>
                                          </p:tavLst>
                                        </p:anim>
                                      </p:childTnLst>
                                    </p:cTn>
                                  </p:par>
                                  <p:par>
                                    <p:cTn id="89" presetID="42" presetClass="entr" presetSubtype="0" fill="hold" grpId="0" nodeType="withEffect">
                                      <p:stCondLst>
                                        <p:cond delay="0"/>
                                      </p:stCondLst>
                                      <p:childTnLst>
                                        <p:set>
                                          <p:cBhvr>
                                            <p:cTn id="90" dur="1" fill="hold">
                                              <p:stCondLst>
                                                <p:cond delay="0"/>
                                              </p:stCondLst>
                                            </p:cTn>
                                            <p:tgtEl>
                                              <p:spTgt spid="77"/>
                                            </p:tgtEl>
                                            <p:attrNameLst>
                                              <p:attrName>style.visibility</p:attrName>
                                            </p:attrNameLst>
                                          </p:cBhvr>
                                          <p:to>
                                            <p:strVal val="visible"/>
                                          </p:to>
                                        </p:set>
                                        <p:animEffect transition="in" filter="fade">
                                          <p:cBhvr>
                                            <p:cTn id="91" dur="1000"/>
                                            <p:tgtEl>
                                              <p:spTgt spid="77"/>
                                            </p:tgtEl>
                                          </p:cBhvr>
                                        </p:animEffect>
                                        <p:anim calcmode="lin" valueType="num">
                                          <p:cBhvr>
                                            <p:cTn id="92" dur="1000" fill="hold"/>
                                            <p:tgtEl>
                                              <p:spTgt spid="77"/>
                                            </p:tgtEl>
                                            <p:attrNameLst>
                                              <p:attrName>ppt_x</p:attrName>
                                            </p:attrNameLst>
                                          </p:cBhvr>
                                          <p:tavLst>
                                            <p:tav tm="0">
                                              <p:val>
                                                <p:strVal val="#ppt_x"/>
                                              </p:val>
                                            </p:tav>
                                            <p:tav tm="100000">
                                              <p:val>
                                                <p:strVal val="#ppt_x"/>
                                              </p:val>
                                            </p:tav>
                                          </p:tavLst>
                                        </p:anim>
                                        <p:anim calcmode="lin" valueType="num">
                                          <p:cBhvr>
                                            <p:cTn id="93" dur="1000" fill="hold"/>
                                            <p:tgtEl>
                                              <p:spTgt spid="7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57" grpId="0" animBg="1"/>
          <p:bldP spid="58" grpId="0" animBg="1"/>
          <p:bldP spid="59" grpId="0" animBg="1"/>
          <p:bldP spid="60" grpId="0" animBg="1"/>
          <p:bldP spid="61" grpId="0" animBg="1"/>
          <p:bldP spid="63" grpId="0" animBg="1"/>
          <p:bldP spid="64" grpId="0"/>
          <p:bldP spid="66" grpId="0"/>
          <p:bldP spid="69" grpId="0"/>
          <p:bldP spid="73" grpId="0"/>
          <p:bldP spid="76" grpId="0"/>
          <p:bldP spid="77" grpId="0"/>
          <p:bldP spid="47" grpId="0"/>
        </p:bldLst>
      </p:timing>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hape 2022"/>
          <p:cNvSpPr txBox="1"/>
          <p:nvPr/>
        </p:nvSpPr>
        <p:spPr>
          <a:xfrm rot="10800000" flipV="1">
            <a:off x="772973" y="998194"/>
            <a:ext cx="5311194" cy="400110"/>
          </a:xfrm>
          <a:prstGeom prst="rect">
            <a:avLst/>
          </a:prstGeom>
          <a:noFill/>
        </p:spPr>
        <p:txBody>
          <a:bodyPr wrap="square" rtlCol="0">
            <a:spAutoFit/>
          </a:bodyPr>
          <a:lstStyle>
            <a:defPPr>
              <a:defRPr lang="zh-CN"/>
            </a:defPPr>
            <a:lvl1pPr marL="0" marR="0" lvl="0" indent="0" algn="ctr" defTabSz="914400" eaLnBrk="1" fontAlgn="auto" latinLnBrk="0" hangingPunct="1">
              <a:lnSpc>
                <a:spcPct val="100000"/>
              </a:lnSpc>
              <a:spcBef>
                <a:spcPts val="0"/>
              </a:spcBef>
              <a:spcAft>
                <a:spcPts val="0"/>
              </a:spcAft>
              <a:buClrTx/>
              <a:buSzTx/>
              <a:buFontTx/>
              <a:buNone/>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cs typeface="+mn-cs"/>
                <a:sym typeface="Bebas Neue"/>
              </a:defRPr>
            </a:lvl2pPr>
            <a:lvl3pPr defTabSz="609600">
              <a:defRPr sz="2665">
                <a:solidFill>
                  <a:srgbClr val="3A5063"/>
                </a:solidFill>
                <a:uFill>
                  <a:solidFill>
                    <a:srgbClr val="3A5063"/>
                  </a:solidFill>
                </a:uFill>
                <a:latin typeface="+mn-lt"/>
                <a:ea typeface="+mn-ea"/>
                <a:cs typeface="+mn-cs"/>
                <a:sym typeface="Bebas Neue"/>
              </a:defRPr>
            </a:lvl3pPr>
            <a:lvl4pPr defTabSz="609600">
              <a:defRPr sz="2665">
                <a:solidFill>
                  <a:srgbClr val="3A5063"/>
                </a:solidFill>
                <a:uFill>
                  <a:solidFill>
                    <a:srgbClr val="3A5063"/>
                  </a:solidFill>
                </a:uFill>
                <a:latin typeface="+mn-lt"/>
                <a:ea typeface="+mn-ea"/>
                <a:cs typeface="+mn-cs"/>
                <a:sym typeface="Bebas Neue"/>
              </a:defRPr>
            </a:lvl4pPr>
            <a:lvl5pPr defTabSz="609600">
              <a:defRPr sz="2665">
                <a:solidFill>
                  <a:srgbClr val="3A5063"/>
                </a:solidFill>
                <a:uFill>
                  <a:solidFill>
                    <a:srgbClr val="3A5063"/>
                  </a:solidFill>
                </a:uFill>
                <a:latin typeface="+mn-lt"/>
                <a:ea typeface="+mn-ea"/>
                <a:cs typeface="+mn-cs"/>
                <a:sym typeface="Bebas Neue"/>
              </a:defRPr>
            </a:lvl5pPr>
            <a:lvl6pPr defTabSz="609600">
              <a:defRPr sz="2665">
                <a:solidFill>
                  <a:srgbClr val="3A5063"/>
                </a:solidFill>
                <a:uFill>
                  <a:solidFill>
                    <a:srgbClr val="3A5063"/>
                  </a:solidFill>
                </a:uFill>
                <a:latin typeface="+mn-lt"/>
                <a:ea typeface="+mn-ea"/>
                <a:cs typeface="+mn-cs"/>
                <a:sym typeface="Bebas Neue"/>
              </a:defRPr>
            </a:lvl6pPr>
            <a:lvl7pPr defTabSz="609600">
              <a:defRPr sz="2665">
                <a:solidFill>
                  <a:srgbClr val="3A5063"/>
                </a:solidFill>
                <a:uFill>
                  <a:solidFill>
                    <a:srgbClr val="3A5063"/>
                  </a:solidFill>
                </a:uFill>
                <a:latin typeface="+mn-lt"/>
                <a:ea typeface="+mn-ea"/>
                <a:cs typeface="+mn-cs"/>
                <a:sym typeface="Bebas Neue"/>
              </a:defRPr>
            </a:lvl7pPr>
            <a:lvl8pPr defTabSz="609600">
              <a:defRPr sz="2665">
                <a:solidFill>
                  <a:srgbClr val="3A5063"/>
                </a:solidFill>
                <a:uFill>
                  <a:solidFill>
                    <a:srgbClr val="3A5063"/>
                  </a:solidFill>
                </a:uFill>
                <a:latin typeface="+mn-lt"/>
                <a:ea typeface="+mn-ea"/>
                <a:cs typeface="+mn-cs"/>
                <a:sym typeface="Bebas Neue"/>
              </a:defRPr>
            </a:lvl8pPr>
            <a:lvl9pPr defTabSz="609600">
              <a:defRPr sz="2665">
                <a:solidFill>
                  <a:srgbClr val="3A5063"/>
                </a:solidFill>
                <a:uFill>
                  <a:solidFill>
                    <a:srgbClr val="3A5063"/>
                  </a:solidFill>
                </a:uFill>
                <a:latin typeface="+mn-lt"/>
                <a:ea typeface="+mn-ea"/>
                <a:cs typeface="+mn-cs"/>
                <a:sym typeface="Bebas Neue"/>
              </a:defRPr>
            </a:lvl9pPr>
          </a:lstStyle>
          <a:p>
            <a:pPr algn="l"/>
            <a:r>
              <a:rPr lang="zh-CN" altLang="en-US" dirty="0"/>
              <a:t>三、课程内容与时俱进 </a:t>
            </a:r>
            <a:r>
              <a:rPr lang="en-US" altLang="zh-CN" dirty="0"/>
              <a:t>20</a:t>
            </a:r>
            <a:r>
              <a:rPr lang="zh-CN" altLang="en-US" dirty="0"/>
              <a:t>分</a:t>
            </a:r>
            <a:endParaRPr lang="zh-CN" altLang="en-US" dirty="0"/>
          </a:p>
        </p:txBody>
      </p:sp>
      <p:sp>
        <p:nvSpPr>
          <p:cNvPr id="57" name="矩形 4"/>
          <p:cNvSpPr/>
          <p:nvPr/>
        </p:nvSpPr>
        <p:spPr>
          <a:xfrm>
            <a:off x="611560" y="2573951"/>
            <a:ext cx="2071356" cy="1942015"/>
          </a:xfrm>
          <a:custGeom>
            <a:avLst/>
            <a:gdLst/>
            <a:ahLst/>
            <a:cxnLst/>
            <a:rect l="l" t="t" r="r" b="b"/>
            <a:pathLst>
              <a:path w="2372187" h="2304256">
                <a:moveTo>
                  <a:pt x="0" y="0"/>
                </a:moveTo>
                <a:lnTo>
                  <a:pt x="2372187" y="0"/>
                </a:lnTo>
                <a:cubicBezTo>
                  <a:pt x="2219574" y="282921"/>
                  <a:pt x="2124178" y="694319"/>
                  <a:pt x="2124178" y="1152128"/>
                </a:cubicBezTo>
                <a:cubicBezTo>
                  <a:pt x="2124178" y="1609938"/>
                  <a:pt x="2219574" y="2021335"/>
                  <a:pt x="2372187" y="2304256"/>
                </a:cubicBezTo>
                <a:lnTo>
                  <a:pt x="0" y="2304256"/>
                </a:lnTo>
                <a:lnTo>
                  <a:pt x="0" y="2302068"/>
                </a:lnTo>
                <a:cubicBezTo>
                  <a:pt x="151946" y="2019224"/>
                  <a:pt x="246853" y="1608763"/>
                  <a:pt x="246853" y="1152128"/>
                </a:cubicBezTo>
                <a:cubicBezTo>
                  <a:pt x="246853" y="695493"/>
                  <a:pt x="151946" y="285033"/>
                  <a:pt x="0" y="2188"/>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58" name="梯形 5"/>
          <p:cNvSpPr/>
          <p:nvPr/>
        </p:nvSpPr>
        <p:spPr>
          <a:xfrm flipV="1">
            <a:off x="930654" y="2207918"/>
            <a:ext cx="1456015" cy="652696"/>
          </a:xfrm>
          <a:custGeom>
            <a:avLst/>
            <a:gdLst/>
            <a:ahLst/>
            <a:cxnLst/>
            <a:rect l="l" t="t" r="r" b="b"/>
            <a:pathLst>
              <a:path w="2088232" h="936104">
                <a:moveTo>
                  <a:pt x="0" y="936104"/>
                </a:moveTo>
                <a:lnTo>
                  <a:pt x="2088232" y="936104"/>
                </a:lnTo>
                <a:lnTo>
                  <a:pt x="1806069" y="121639"/>
                </a:lnTo>
                <a:cubicBezTo>
                  <a:pt x="1592213" y="43072"/>
                  <a:pt x="1353842" y="0"/>
                  <a:pt x="1102692" y="0"/>
                </a:cubicBezTo>
                <a:cubicBezTo>
                  <a:pt x="796970" y="0"/>
                  <a:pt x="510183" y="63824"/>
                  <a:pt x="263143" y="176543"/>
                </a:cubicBezTo>
                <a:close/>
              </a:path>
            </a:pathLst>
          </a:custGeom>
          <a:solidFill>
            <a:schemeClr val="tx1">
              <a:lumMod val="65000"/>
              <a:lumOff val="35000"/>
            </a:schemeClr>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59" name="矩形 4"/>
          <p:cNvSpPr/>
          <p:nvPr/>
        </p:nvSpPr>
        <p:spPr>
          <a:xfrm>
            <a:off x="3203848" y="2573951"/>
            <a:ext cx="2736304" cy="1942015"/>
          </a:xfrm>
          <a:custGeom>
            <a:avLst/>
            <a:gdLst/>
            <a:ahLst/>
            <a:cxnLst/>
            <a:rect l="l" t="t" r="r" b="b"/>
            <a:pathLst>
              <a:path w="2372187" h="2304256">
                <a:moveTo>
                  <a:pt x="0" y="0"/>
                </a:moveTo>
                <a:lnTo>
                  <a:pt x="2372187" y="0"/>
                </a:lnTo>
                <a:cubicBezTo>
                  <a:pt x="2219574" y="282921"/>
                  <a:pt x="2124178" y="694319"/>
                  <a:pt x="2124178" y="1152128"/>
                </a:cubicBezTo>
                <a:cubicBezTo>
                  <a:pt x="2124178" y="1609938"/>
                  <a:pt x="2219574" y="2021335"/>
                  <a:pt x="2372187" y="2304256"/>
                </a:cubicBezTo>
                <a:lnTo>
                  <a:pt x="0" y="2304256"/>
                </a:lnTo>
                <a:lnTo>
                  <a:pt x="0" y="2302068"/>
                </a:lnTo>
                <a:cubicBezTo>
                  <a:pt x="151946" y="2019224"/>
                  <a:pt x="246853" y="1608763"/>
                  <a:pt x="246853" y="1152128"/>
                </a:cubicBezTo>
                <a:cubicBezTo>
                  <a:pt x="246853" y="695493"/>
                  <a:pt x="151946" y="285033"/>
                  <a:pt x="0" y="2188"/>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60" name="梯形 5"/>
          <p:cNvSpPr/>
          <p:nvPr/>
        </p:nvSpPr>
        <p:spPr>
          <a:xfrm flipV="1">
            <a:off x="3851920" y="2207918"/>
            <a:ext cx="1456015" cy="652696"/>
          </a:xfrm>
          <a:custGeom>
            <a:avLst/>
            <a:gdLst/>
            <a:ahLst/>
            <a:cxnLst/>
            <a:rect l="l" t="t" r="r" b="b"/>
            <a:pathLst>
              <a:path w="2088232" h="936104">
                <a:moveTo>
                  <a:pt x="0" y="936104"/>
                </a:moveTo>
                <a:lnTo>
                  <a:pt x="2088232" y="936104"/>
                </a:lnTo>
                <a:lnTo>
                  <a:pt x="1806069" y="121639"/>
                </a:lnTo>
                <a:cubicBezTo>
                  <a:pt x="1592213" y="43072"/>
                  <a:pt x="1353842" y="0"/>
                  <a:pt x="1102692" y="0"/>
                </a:cubicBezTo>
                <a:cubicBezTo>
                  <a:pt x="796970" y="0"/>
                  <a:pt x="510183" y="63824"/>
                  <a:pt x="263143" y="176543"/>
                </a:cubicBezTo>
                <a:close/>
              </a:path>
            </a:pathLst>
          </a:custGeom>
          <a:solidFill>
            <a:schemeClr val="tx1">
              <a:lumMod val="65000"/>
              <a:lumOff val="35000"/>
            </a:schemeClr>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61" name="矩形 4"/>
          <p:cNvSpPr/>
          <p:nvPr/>
        </p:nvSpPr>
        <p:spPr>
          <a:xfrm>
            <a:off x="6389076" y="2573951"/>
            <a:ext cx="2071356" cy="1942015"/>
          </a:xfrm>
          <a:custGeom>
            <a:avLst/>
            <a:gdLst/>
            <a:ahLst/>
            <a:cxnLst/>
            <a:rect l="l" t="t" r="r" b="b"/>
            <a:pathLst>
              <a:path w="2372187" h="2304256">
                <a:moveTo>
                  <a:pt x="0" y="0"/>
                </a:moveTo>
                <a:lnTo>
                  <a:pt x="2372187" y="0"/>
                </a:lnTo>
                <a:cubicBezTo>
                  <a:pt x="2219574" y="282921"/>
                  <a:pt x="2124178" y="694319"/>
                  <a:pt x="2124178" y="1152128"/>
                </a:cubicBezTo>
                <a:cubicBezTo>
                  <a:pt x="2124178" y="1609938"/>
                  <a:pt x="2219574" y="2021335"/>
                  <a:pt x="2372187" y="2304256"/>
                </a:cubicBezTo>
                <a:lnTo>
                  <a:pt x="0" y="2304256"/>
                </a:lnTo>
                <a:lnTo>
                  <a:pt x="0" y="2302068"/>
                </a:lnTo>
                <a:cubicBezTo>
                  <a:pt x="151946" y="2019224"/>
                  <a:pt x="246853" y="1608763"/>
                  <a:pt x="246853" y="1152128"/>
                </a:cubicBezTo>
                <a:cubicBezTo>
                  <a:pt x="246853" y="695493"/>
                  <a:pt x="151946" y="285033"/>
                  <a:pt x="0" y="2188"/>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63" name="梯形 5"/>
          <p:cNvSpPr/>
          <p:nvPr/>
        </p:nvSpPr>
        <p:spPr>
          <a:xfrm flipV="1">
            <a:off x="6708170" y="2207918"/>
            <a:ext cx="1456015" cy="652696"/>
          </a:xfrm>
          <a:custGeom>
            <a:avLst/>
            <a:gdLst/>
            <a:ahLst/>
            <a:cxnLst/>
            <a:rect l="l" t="t" r="r" b="b"/>
            <a:pathLst>
              <a:path w="2088232" h="936104">
                <a:moveTo>
                  <a:pt x="0" y="936104"/>
                </a:moveTo>
                <a:lnTo>
                  <a:pt x="2088232" y="936104"/>
                </a:lnTo>
                <a:lnTo>
                  <a:pt x="1806069" y="121639"/>
                </a:lnTo>
                <a:cubicBezTo>
                  <a:pt x="1592213" y="43072"/>
                  <a:pt x="1353842" y="0"/>
                  <a:pt x="1102692" y="0"/>
                </a:cubicBezTo>
                <a:cubicBezTo>
                  <a:pt x="796970" y="0"/>
                  <a:pt x="510183" y="63824"/>
                  <a:pt x="263143" y="176543"/>
                </a:cubicBezTo>
                <a:close/>
              </a:path>
            </a:pathLst>
          </a:custGeom>
          <a:solidFill>
            <a:schemeClr val="tx1">
              <a:lumMod val="65000"/>
              <a:lumOff val="35000"/>
            </a:schemeClr>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64" name="TextBox 33"/>
          <p:cNvSpPr txBox="1"/>
          <p:nvPr/>
        </p:nvSpPr>
        <p:spPr>
          <a:xfrm>
            <a:off x="1161422" y="2272655"/>
            <a:ext cx="999855" cy="342786"/>
          </a:xfrm>
          <a:prstGeom prst="rect">
            <a:avLst/>
          </a:prstGeom>
          <a:noFill/>
        </p:spPr>
        <p:txBody>
          <a:bodyPr wrap="square" rtlCol="0">
            <a:spAutoFit/>
          </a:bodyPr>
          <a:lstStyle/>
          <a:p>
            <a:pPr algn="ctr">
              <a:lnSpc>
                <a:spcPct val="130000"/>
              </a:lnSpc>
              <a:defRPr/>
            </a:pPr>
            <a:r>
              <a:rPr lang="en-US" altLang="zh-CN" sz="1395" kern="0" dirty="0">
                <a:solidFill>
                  <a:sysClr val="window" lastClr="FFFFFF"/>
                </a:solidFill>
                <a:cs typeface="+mn-ea"/>
                <a:sym typeface="+mn-lt"/>
              </a:rPr>
              <a:t>3</a:t>
            </a:r>
            <a:r>
              <a:rPr lang="en-US" altLang="zh-CN" sz="1395" b="1" kern="0" dirty="0">
                <a:solidFill>
                  <a:sysClr val="window" lastClr="FFFFFF"/>
                </a:solidFill>
                <a:cs typeface="+mn-ea"/>
                <a:sym typeface="+mn-lt"/>
              </a:rPr>
              <a:t>-1</a:t>
            </a:r>
            <a:r>
              <a:rPr lang="zh-CN" altLang="en-US" sz="1395" b="1" kern="0" dirty="0">
                <a:solidFill>
                  <a:sysClr val="window" lastClr="FFFFFF"/>
                </a:solidFill>
                <a:cs typeface="+mn-ea"/>
                <a:sym typeface="+mn-lt"/>
              </a:rPr>
              <a:t>（</a:t>
            </a:r>
            <a:r>
              <a:rPr lang="en-US" altLang="zh-CN" sz="1395" b="1" kern="0" dirty="0">
                <a:solidFill>
                  <a:sysClr val="window" lastClr="FFFFFF"/>
                </a:solidFill>
                <a:cs typeface="+mn-ea"/>
                <a:sym typeface="+mn-lt"/>
              </a:rPr>
              <a:t>5</a:t>
            </a:r>
            <a:r>
              <a:rPr lang="zh-CN" altLang="en-US" sz="1395" b="1" kern="0" dirty="0">
                <a:solidFill>
                  <a:sysClr val="window" lastClr="FFFFFF"/>
                </a:solidFill>
                <a:cs typeface="+mn-ea"/>
                <a:sym typeface="+mn-lt"/>
              </a:rPr>
              <a:t>分）</a:t>
            </a:r>
            <a:endParaRPr lang="en-US" altLang="zh-CN" sz="1395" b="1" kern="0" dirty="0">
              <a:solidFill>
                <a:sysClr val="window" lastClr="FFFFFF"/>
              </a:solidFill>
              <a:cs typeface="+mn-ea"/>
              <a:sym typeface="+mn-lt"/>
            </a:endParaRPr>
          </a:p>
        </p:txBody>
      </p:sp>
      <p:sp>
        <p:nvSpPr>
          <p:cNvPr id="66" name="TextBox 34"/>
          <p:cNvSpPr txBox="1"/>
          <p:nvPr/>
        </p:nvSpPr>
        <p:spPr>
          <a:xfrm>
            <a:off x="4090401" y="2272654"/>
            <a:ext cx="999855" cy="342786"/>
          </a:xfrm>
          <a:prstGeom prst="rect">
            <a:avLst/>
          </a:prstGeom>
          <a:noFill/>
        </p:spPr>
        <p:txBody>
          <a:bodyPr wrap="square" rtlCol="0">
            <a:spAutoFit/>
          </a:bodyPr>
          <a:lstStyle/>
          <a:p>
            <a:pPr algn="ctr">
              <a:lnSpc>
                <a:spcPct val="130000"/>
              </a:lnSpc>
              <a:defRPr/>
            </a:pPr>
            <a:r>
              <a:rPr lang="en-US" altLang="zh-CN" sz="1395" kern="0" dirty="0">
                <a:solidFill>
                  <a:sysClr val="window" lastClr="FFFFFF"/>
                </a:solidFill>
                <a:cs typeface="+mn-ea"/>
                <a:sym typeface="+mn-lt"/>
              </a:rPr>
              <a:t>3</a:t>
            </a:r>
            <a:r>
              <a:rPr lang="en-US" altLang="zh-CN" sz="1395" b="1" kern="0" dirty="0">
                <a:solidFill>
                  <a:sysClr val="window" lastClr="FFFFFF"/>
                </a:solidFill>
                <a:cs typeface="+mn-ea"/>
                <a:sym typeface="+mn-lt"/>
              </a:rPr>
              <a:t>-2</a:t>
            </a:r>
            <a:r>
              <a:rPr lang="zh-CN" altLang="en-US" sz="1395" b="1" kern="0" dirty="0">
                <a:solidFill>
                  <a:sysClr val="window" lastClr="FFFFFF"/>
                </a:solidFill>
                <a:cs typeface="+mn-ea"/>
                <a:sym typeface="+mn-lt"/>
              </a:rPr>
              <a:t>（</a:t>
            </a:r>
            <a:r>
              <a:rPr lang="en-US" altLang="zh-CN" sz="1395" b="1" kern="0" dirty="0">
                <a:solidFill>
                  <a:sysClr val="window" lastClr="FFFFFF"/>
                </a:solidFill>
                <a:cs typeface="+mn-ea"/>
                <a:sym typeface="+mn-lt"/>
              </a:rPr>
              <a:t>10</a:t>
            </a:r>
            <a:r>
              <a:rPr lang="zh-CN" altLang="en-US" sz="1395" b="1" kern="0" dirty="0">
                <a:solidFill>
                  <a:sysClr val="window" lastClr="FFFFFF"/>
                </a:solidFill>
                <a:cs typeface="+mn-ea"/>
                <a:sym typeface="+mn-lt"/>
              </a:rPr>
              <a:t>分）</a:t>
            </a:r>
            <a:endParaRPr lang="en-US" altLang="zh-CN" sz="1395" b="1" kern="0" dirty="0">
              <a:solidFill>
                <a:sysClr val="window" lastClr="FFFFFF"/>
              </a:solidFill>
              <a:cs typeface="+mn-ea"/>
              <a:sym typeface="+mn-lt"/>
            </a:endParaRPr>
          </a:p>
        </p:txBody>
      </p:sp>
      <p:sp>
        <p:nvSpPr>
          <p:cNvPr id="69" name="TextBox 35"/>
          <p:cNvSpPr txBox="1"/>
          <p:nvPr/>
        </p:nvSpPr>
        <p:spPr>
          <a:xfrm>
            <a:off x="6936251" y="2272655"/>
            <a:ext cx="999855" cy="342786"/>
          </a:xfrm>
          <a:prstGeom prst="rect">
            <a:avLst/>
          </a:prstGeom>
          <a:noFill/>
        </p:spPr>
        <p:txBody>
          <a:bodyPr wrap="square" rtlCol="0">
            <a:spAutoFit/>
          </a:bodyPr>
          <a:lstStyle/>
          <a:p>
            <a:pPr algn="ctr">
              <a:lnSpc>
                <a:spcPct val="130000"/>
              </a:lnSpc>
              <a:defRPr/>
            </a:pPr>
            <a:r>
              <a:rPr lang="en-US" altLang="zh-CN" sz="1395" kern="0" dirty="0">
                <a:solidFill>
                  <a:sysClr val="window" lastClr="FFFFFF"/>
                </a:solidFill>
                <a:cs typeface="+mn-ea"/>
                <a:sym typeface="+mn-lt"/>
              </a:rPr>
              <a:t>3</a:t>
            </a:r>
            <a:r>
              <a:rPr lang="en-US" altLang="zh-CN" sz="1395" b="1" kern="0" dirty="0">
                <a:solidFill>
                  <a:sysClr val="window" lastClr="FFFFFF"/>
                </a:solidFill>
                <a:cs typeface="+mn-ea"/>
                <a:sym typeface="+mn-lt"/>
              </a:rPr>
              <a:t>-3</a:t>
            </a:r>
            <a:r>
              <a:rPr lang="zh-CN" altLang="en-US" sz="1395" b="1" kern="0" dirty="0">
                <a:solidFill>
                  <a:sysClr val="window" lastClr="FFFFFF"/>
                </a:solidFill>
                <a:cs typeface="+mn-ea"/>
                <a:sym typeface="+mn-lt"/>
              </a:rPr>
              <a:t>（</a:t>
            </a:r>
            <a:r>
              <a:rPr lang="en-US" altLang="zh-CN" sz="1395" b="1" kern="0" dirty="0">
                <a:solidFill>
                  <a:sysClr val="window" lastClr="FFFFFF"/>
                </a:solidFill>
                <a:cs typeface="+mn-ea"/>
                <a:sym typeface="+mn-lt"/>
              </a:rPr>
              <a:t>5</a:t>
            </a:r>
            <a:r>
              <a:rPr lang="zh-CN" altLang="en-US" sz="1395" b="1" kern="0" dirty="0">
                <a:solidFill>
                  <a:sysClr val="window" lastClr="FFFFFF"/>
                </a:solidFill>
                <a:cs typeface="+mn-ea"/>
                <a:sym typeface="+mn-lt"/>
              </a:rPr>
              <a:t>分）</a:t>
            </a:r>
            <a:endParaRPr lang="en-US" altLang="zh-CN" sz="1395" b="1" kern="0" dirty="0">
              <a:solidFill>
                <a:sysClr val="window" lastClr="FFFFFF"/>
              </a:solidFill>
              <a:cs typeface="+mn-ea"/>
              <a:sym typeface="+mn-lt"/>
            </a:endParaRPr>
          </a:p>
        </p:txBody>
      </p:sp>
      <p:sp>
        <p:nvSpPr>
          <p:cNvPr id="73" name="TextBox 36"/>
          <p:cNvSpPr txBox="1"/>
          <p:nvPr/>
        </p:nvSpPr>
        <p:spPr>
          <a:xfrm>
            <a:off x="824765" y="2846625"/>
            <a:ext cx="1657981" cy="1408014"/>
          </a:xfrm>
          <a:prstGeom prst="rect">
            <a:avLst/>
          </a:prstGeom>
          <a:noFill/>
        </p:spPr>
        <p:txBody>
          <a:bodyPr wrap="square" rtlCol="0">
            <a:spAutoFit/>
          </a:bodyPr>
          <a:lstStyle>
            <a:defPPr>
              <a:defRPr lang="zh-CN"/>
            </a:defPPr>
            <a:lvl1pPr>
              <a:lnSpc>
                <a:spcPct val="130000"/>
              </a:lnSpc>
              <a:defRPr sz="1115" kern="0">
                <a:solidFill>
                  <a:sysClr val="window" lastClr="FFFFFF"/>
                </a:solidFill>
                <a:cs typeface="+mn-ea"/>
              </a:defRPr>
            </a:lvl1pPr>
          </a:lstStyle>
          <a:p>
            <a:r>
              <a:rPr lang="zh-CN" altLang="en-US" dirty="0"/>
              <a:t>落实课程思政建设要求，通过专业知识教育与思想政治教育的紧密融合，将价值塑造、知识传授和能力培养三者融为一体。</a:t>
            </a:r>
            <a:endParaRPr lang="en-US" altLang="zh-CN" dirty="0">
              <a:sym typeface="+mn-lt"/>
            </a:endParaRPr>
          </a:p>
        </p:txBody>
      </p:sp>
      <p:sp>
        <p:nvSpPr>
          <p:cNvPr id="76" name="TextBox 36"/>
          <p:cNvSpPr txBox="1"/>
          <p:nvPr/>
        </p:nvSpPr>
        <p:spPr>
          <a:xfrm>
            <a:off x="3491879" y="2812467"/>
            <a:ext cx="2216129" cy="1631088"/>
          </a:xfrm>
          <a:prstGeom prst="rect">
            <a:avLst/>
          </a:prstGeom>
          <a:noFill/>
        </p:spPr>
        <p:txBody>
          <a:bodyPr wrap="square" rtlCol="0">
            <a:spAutoFit/>
          </a:bodyPr>
          <a:lstStyle>
            <a:defPPr>
              <a:defRPr lang="zh-CN"/>
            </a:defPPr>
            <a:lvl1pPr>
              <a:lnSpc>
                <a:spcPct val="130000"/>
              </a:lnSpc>
              <a:defRPr sz="1115" kern="0">
                <a:solidFill>
                  <a:sysClr val="window" lastClr="FFFFFF"/>
                </a:solidFill>
                <a:cs typeface="+mn-ea"/>
              </a:defRPr>
            </a:lvl1pPr>
          </a:lstStyle>
          <a:p>
            <a:r>
              <a:rPr lang="zh-CN" altLang="en-US" dirty="0"/>
              <a:t>体现前沿性与时代性要求，反映学科专业、行业先进的核心理论和成果，聚焦新工科、新医科、新农科、新文科建设，增加体现多学科思维融合、产业技术与学科理论融合、跨专业能力融合、多学科项目实践融合内容。</a:t>
            </a:r>
            <a:endParaRPr lang="en-US" altLang="zh-CN" dirty="0">
              <a:sym typeface="+mn-lt"/>
            </a:endParaRPr>
          </a:p>
        </p:txBody>
      </p:sp>
      <p:sp>
        <p:nvSpPr>
          <p:cNvPr id="77" name="TextBox 36"/>
          <p:cNvSpPr txBox="1"/>
          <p:nvPr/>
        </p:nvSpPr>
        <p:spPr>
          <a:xfrm>
            <a:off x="6620955" y="2863767"/>
            <a:ext cx="1693622" cy="962636"/>
          </a:xfrm>
          <a:prstGeom prst="rect">
            <a:avLst/>
          </a:prstGeom>
          <a:noFill/>
        </p:spPr>
        <p:txBody>
          <a:bodyPr wrap="square" rtlCol="0">
            <a:spAutoFit/>
          </a:bodyPr>
          <a:lstStyle>
            <a:defPPr>
              <a:defRPr lang="zh-CN"/>
            </a:defPPr>
            <a:lvl1pPr>
              <a:lnSpc>
                <a:spcPct val="130000"/>
              </a:lnSpc>
              <a:defRPr sz="1115" kern="0">
                <a:solidFill>
                  <a:sysClr val="window" lastClr="FFFFFF"/>
                </a:solidFill>
                <a:cs typeface="+mn-ea"/>
              </a:defRPr>
            </a:lvl1pPr>
          </a:lstStyle>
          <a:p>
            <a:r>
              <a:rPr lang="zh-CN" altLang="en-US" dirty="0"/>
              <a:t>保障教学资源的优质性与适用性，以提升学生综合能力为重点，重塑课程内容。</a:t>
            </a:r>
            <a:endParaRPr lang="en-US" altLang="zh-CN" dirty="0">
              <a:sym typeface="+mn-lt"/>
            </a:endParaRPr>
          </a:p>
        </p:txBody>
      </p:sp>
      <p:cxnSp>
        <p:nvCxnSpPr>
          <p:cNvPr id="50" name="直接连接符 49"/>
          <p:cNvCxnSpPr/>
          <p:nvPr/>
        </p:nvCxnSpPr>
        <p:spPr>
          <a:xfrm>
            <a:off x="0" y="371440"/>
            <a:ext cx="3347864"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51" name="直接连接符 50"/>
          <p:cNvCxnSpPr/>
          <p:nvPr/>
        </p:nvCxnSpPr>
        <p:spPr>
          <a:xfrm>
            <a:off x="5940152" y="371440"/>
            <a:ext cx="3203848"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sp>
        <p:nvSpPr>
          <p:cNvPr id="52" name="TextBox 500"/>
          <p:cNvSpPr txBox="1"/>
          <p:nvPr/>
        </p:nvSpPr>
        <p:spPr>
          <a:xfrm>
            <a:off x="3296689" y="168845"/>
            <a:ext cx="2736305" cy="64633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2000" kern="0" dirty="0">
                <a:solidFill>
                  <a:srgbClr val="AC0000"/>
                </a:solidFill>
                <a:latin typeface="微软雅黑" panose="020B0503020204020204" pitchFamily="34" charset="-122"/>
                <a:ea typeface="微软雅黑" panose="020B0503020204020204" pitchFamily="34" charset="-122"/>
              </a:rPr>
              <a:t>线下一流课程评审指标</a:t>
            </a:r>
            <a:endParaRPr lang="en-US" altLang="zh-CN" sz="2000" kern="0" dirty="0">
              <a:solidFill>
                <a:srgbClr val="AC0000"/>
              </a:solidFill>
              <a:latin typeface="微软雅黑" panose="020B0503020204020204" pitchFamily="34" charset="-122"/>
              <a:ea typeface="微软雅黑" panose="020B0503020204020204" pitchFamily="34" charset="-122"/>
            </a:endParaRPr>
          </a:p>
          <a:p>
            <a:pPr algn="ctr" fontAlgn="auto">
              <a:spcBef>
                <a:spcPts val="0"/>
              </a:spcBef>
              <a:spcAft>
                <a:spcPts val="0"/>
              </a:spcAft>
              <a:defRPr/>
            </a:pPr>
            <a:r>
              <a:rPr lang="zh-CN" altLang="en-US" sz="1600" kern="0" dirty="0">
                <a:solidFill>
                  <a:srgbClr val="AC0000"/>
                </a:solidFill>
                <a:latin typeface="微软雅黑" panose="020B0503020204020204" pitchFamily="34" charset="-122"/>
                <a:ea typeface="微软雅黑" panose="020B0503020204020204" pitchFamily="34" charset="-122"/>
              </a:rPr>
              <a:t>（评审指标细则）</a:t>
            </a:r>
            <a:endParaRPr lang="en-US" altLang="zh-CN" sz="1600" kern="0" dirty="0">
              <a:solidFill>
                <a:srgbClr val="AC0000"/>
              </a:solidFill>
              <a:latin typeface="微软雅黑" panose="020B0503020204020204" pitchFamily="34" charset="-122"/>
              <a:ea typeface="微软雅黑" panose="020B0503020204020204" pitchFamily="34" charset="-122"/>
            </a:endParaRPr>
          </a:p>
        </p:txBody>
      </p:sp>
      <p:grpSp>
        <p:nvGrpSpPr>
          <p:cNvPr id="53" name="Group 4"/>
          <p:cNvGrpSpPr>
            <a:grpSpLocks noChangeAspect="1"/>
          </p:cNvGrpSpPr>
          <p:nvPr/>
        </p:nvGrpSpPr>
        <p:grpSpPr bwMode="auto">
          <a:xfrm rot="10800000" flipV="1">
            <a:off x="-1" y="882183"/>
            <a:ext cx="702214" cy="689481"/>
            <a:chOff x="2626" y="986"/>
            <a:chExt cx="2206" cy="2166"/>
          </a:xfrm>
        </p:grpSpPr>
        <p:sp>
          <p:nvSpPr>
            <p:cNvPr id="54"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5"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6"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2"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75"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78"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2"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3"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4"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5"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6"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7"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8"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99" name="图片 98"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50"/>
                                            </p:tgtEl>
                                            <p:attrNameLst>
                                              <p:attrName>style.visibility</p:attrName>
                                            </p:attrNameLst>
                                          </p:cBhvr>
                                          <p:to>
                                            <p:strVal val="visible"/>
                                          </p:to>
                                        </p:set>
                                        <p:anim calcmode="lin" valueType="num">
                                          <p:cBhvr additive="base">
                                            <p:cTn id="7" dur="500" fill="hold"/>
                                            <p:tgtEl>
                                              <p:spTgt spid="50"/>
                                            </p:tgtEl>
                                            <p:attrNameLst>
                                              <p:attrName>ppt_x</p:attrName>
                                            </p:attrNameLst>
                                          </p:cBhvr>
                                          <p:tavLst>
                                            <p:tav tm="0">
                                              <p:val>
                                                <p:strVal val="0-#ppt_w/2"/>
                                              </p:val>
                                            </p:tav>
                                            <p:tav tm="100000">
                                              <p:val>
                                                <p:strVal val="#ppt_x"/>
                                              </p:val>
                                            </p:tav>
                                          </p:tavLst>
                                        </p:anim>
                                        <p:anim calcmode="lin" valueType="num">
                                          <p:cBhvr additive="base">
                                            <p:cTn id="8" dur="500" fill="hold"/>
                                            <p:tgtEl>
                                              <p:spTgt spid="50"/>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51"/>
                                            </p:tgtEl>
                                            <p:attrNameLst>
                                              <p:attrName>style.visibility</p:attrName>
                                            </p:attrNameLst>
                                          </p:cBhvr>
                                          <p:to>
                                            <p:strVal val="visible"/>
                                          </p:to>
                                        </p:set>
                                        <p:anim calcmode="lin" valueType="num">
                                          <p:cBhvr additive="base">
                                            <p:cTn id="11" dur="500" fill="hold"/>
                                            <p:tgtEl>
                                              <p:spTgt spid="51"/>
                                            </p:tgtEl>
                                            <p:attrNameLst>
                                              <p:attrName>ppt_x</p:attrName>
                                            </p:attrNameLst>
                                          </p:cBhvr>
                                          <p:tavLst>
                                            <p:tav tm="0">
                                              <p:val>
                                                <p:strVal val="1+#ppt_w/2"/>
                                              </p:val>
                                            </p:tav>
                                            <p:tav tm="100000">
                                              <p:val>
                                                <p:strVal val="#ppt_x"/>
                                              </p:val>
                                            </p:tav>
                                          </p:tavLst>
                                        </p:anim>
                                        <p:anim calcmode="lin" valueType="num">
                                          <p:cBhvr additive="base">
                                            <p:cTn id="12" dur="500" fill="hold"/>
                                            <p:tgtEl>
                                              <p:spTgt spid="51"/>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14:presetBounceEnd="52000">
                                      <p:stCondLst>
                                        <p:cond delay="0"/>
                                      </p:stCondLst>
                                      <p:childTnLst>
                                        <p:set>
                                          <p:cBhvr>
                                            <p:cTn id="15" dur="1" fill="hold">
                                              <p:stCondLst>
                                                <p:cond delay="0"/>
                                              </p:stCondLst>
                                            </p:cTn>
                                            <p:tgtEl>
                                              <p:spTgt spid="52"/>
                                            </p:tgtEl>
                                            <p:attrNameLst>
                                              <p:attrName>style.visibility</p:attrName>
                                            </p:attrNameLst>
                                          </p:cBhvr>
                                          <p:to>
                                            <p:strVal val="visible"/>
                                          </p:to>
                                        </p:set>
                                        <p:anim calcmode="lin" valueType="num" p14:bounceEnd="52000">
                                          <p:cBhvr additive="base">
                                            <p:cTn id="16" dur="500" fill="hold"/>
                                            <p:tgtEl>
                                              <p:spTgt spid="52"/>
                                            </p:tgtEl>
                                            <p:attrNameLst>
                                              <p:attrName>ppt_x</p:attrName>
                                            </p:attrNameLst>
                                          </p:cBhvr>
                                          <p:tavLst>
                                            <p:tav tm="0">
                                              <p:val>
                                                <p:strVal val="#ppt_x"/>
                                              </p:val>
                                            </p:tav>
                                            <p:tav tm="100000">
                                              <p:val>
                                                <p:strVal val="#ppt_x"/>
                                              </p:val>
                                            </p:tav>
                                          </p:tavLst>
                                        </p:anim>
                                        <p:anim calcmode="lin" valueType="num" p14:bounceEnd="52000">
                                          <p:cBhvr additive="base">
                                            <p:cTn id="17" dur="500" fill="hold"/>
                                            <p:tgtEl>
                                              <p:spTgt spid="52"/>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53"/>
                                            </p:tgtEl>
                                            <p:attrNameLst>
                                              <p:attrName>style.visibility</p:attrName>
                                            </p:attrNameLst>
                                          </p:cBhvr>
                                          <p:to>
                                            <p:strVal val="visible"/>
                                          </p:to>
                                        </p:set>
                                        <p:anim calcmode="lin" valueType="num">
                                          <p:cBhvr>
                                            <p:cTn id="21" dur="500" fill="hold"/>
                                            <p:tgtEl>
                                              <p:spTgt spid="53"/>
                                            </p:tgtEl>
                                            <p:attrNameLst>
                                              <p:attrName>ppt_w</p:attrName>
                                            </p:attrNameLst>
                                          </p:cBhvr>
                                          <p:tavLst>
                                            <p:tav tm="0">
                                              <p:val>
                                                <p:fltVal val="0"/>
                                              </p:val>
                                            </p:tav>
                                            <p:tav tm="100000">
                                              <p:val>
                                                <p:strVal val="#ppt_w"/>
                                              </p:val>
                                            </p:tav>
                                          </p:tavLst>
                                        </p:anim>
                                        <p:anim calcmode="lin" valueType="num">
                                          <p:cBhvr>
                                            <p:cTn id="22" dur="500" fill="hold"/>
                                            <p:tgtEl>
                                              <p:spTgt spid="53"/>
                                            </p:tgtEl>
                                            <p:attrNameLst>
                                              <p:attrName>ppt_h</p:attrName>
                                            </p:attrNameLst>
                                          </p:cBhvr>
                                          <p:tavLst>
                                            <p:tav tm="0">
                                              <p:val>
                                                <p:fltVal val="0"/>
                                              </p:val>
                                            </p:tav>
                                            <p:tav tm="100000">
                                              <p:val>
                                                <p:strVal val="#ppt_h"/>
                                              </p:val>
                                            </p:tav>
                                          </p:tavLst>
                                        </p:anim>
                                        <p:animEffect transition="in" filter="fade">
                                          <p:cBhvr>
                                            <p:cTn id="23" dur="500"/>
                                            <p:tgtEl>
                                              <p:spTgt spid="53"/>
                                            </p:tgtEl>
                                          </p:cBhvr>
                                        </p:animEffect>
                                      </p:childTnLst>
                                    </p:cTn>
                                  </p:par>
                                  <p:par>
                                    <p:cTn id="24" presetID="53" presetClass="entr" presetSubtype="16" fill="hold" nodeType="withEffect">
                                      <p:stCondLst>
                                        <p:cond delay="0"/>
                                      </p:stCondLst>
                                      <p:childTnLst>
                                        <p:set>
                                          <p:cBhvr>
                                            <p:cTn id="25" dur="1" fill="hold">
                                              <p:stCondLst>
                                                <p:cond delay="0"/>
                                              </p:stCondLst>
                                            </p:cTn>
                                            <p:tgtEl>
                                              <p:spTgt spid="99"/>
                                            </p:tgtEl>
                                            <p:attrNameLst>
                                              <p:attrName>style.visibility</p:attrName>
                                            </p:attrNameLst>
                                          </p:cBhvr>
                                          <p:to>
                                            <p:strVal val="visible"/>
                                          </p:to>
                                        </p:set>
                                        <p:anim calcmode="lin" valueType="num">
                                          <p:cBhvr>
                                            <p:cTn id="26" dur="500" fill="hold"/>
                                            <p:tgtEl>
                                              <p:spTgt spid="99"/>
                                            </p:tgtEl>
                                            <p:attrNameLst>
                                              <p:attrName>ppt_w</p:attrName>
                                            </p:attrNameLst>
                                          </p:cBhvr>
                                          <p:tavLst>
                                            <p:tav tm="0">
                                              <p:val>
                                                <p:fltVal val="0"/>
                                              </p:val>
                                            </p:tav>
                                            <p:tav tm="100000">
                                              <p:val>
                                                <p:strVal val="#ppt_w"/>
                                              </p:val>
                                            </p:tav>
                                          </p:tavLst>
                                        </p:anim>
                                        <p:anim calcmode="lin" valueType="num">
                                          <p:cBhvr>
                                            <p:cTn id="27" dur="500" fill="hold"/>
                                            <p:tgtEl>
                                              <p:spTgt spid="99"/>
                                            </p:tgtEl>
                                            <p:attrNameLst>
                                              <p:attrName>ppt_h</p:attrName>
                                            </p:attrNameLst>
                                          </p:cBhvr>
                                          <p:tavLst>
                                            <p:tav tm="0">
                                              <p:val>
                                                <p:fltVal val="0"/>
                                              </p:val>
                                            </p:tav>
                                            <p:tav tm="100000">
                                              <p:val>
                                                <p:strVal val="#ppt_h"/>
                                              </p:val>
                                            </p:tav>
                                          </p:tavLst>
                                        </p:anim>
                                        <p:animEffect transition="in" filter="fade">
                                          <p:cBhvr>
                                            <p:cTn id="28" dur="500"/>
                                            <p:tgtEl>
                                              <p:spTgt spid="99"/>
                                            </p:tgtEl>
                                          </p:cBhvr>
                                        </p:animEffect>
                                      </p:childTnLst>
                                    </p:cTn>
                                  </p:par>
                                  <p:par>
                                    <p:cTn id="29" presetID="2" presetClass="entr" presetSubtype="2"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anim calcmode="lin" valueType="num">
                                          <p:cBhvr additive="base">
                                            <p:cTn id="31" dur="500" fill="hold"/>
                                            <p:tgtEl>
                                              <p:spTgt spid="33"/>
                                            </p:tgtEl>
                                            <p:attrNameLst>
                                              <p:attrName>ppt_x</p:attrName>
                                            </p:attrNameLst>
                                          </p:cBhvr>
                                          <p:tavLst>
                                            <p:tav tm="0">
                                              <p:val>
                                                <p:strVal val="1+#ppt_w/2"/>
                                              </p:val>
                                            </p:tav>
                                            <p:tav tm="100000">
                                              <p:val>
                                                <p:strVal val="#ppt_x"/>
                                              </p:val>
                                            </p:tav>
                                          </p:tavLst>
                                        </p:anim>
                                        <p:anim calcmode="lin" valueType="num">
                                          <p:cBhvr additive="base">
                                            <p:cTn id="32" dur="500" fill="hold"/>
                                            <p:tgtEl>
                                              <p:spTgt spid="33"/>
                                            </p:tgtEl>
                                            <p:attrNameLst>
                                              <p:attrName>ppt_y</p:attrName>
                                            </p:attrNameLst>
                                          </p:cBhvr>
                                          <p:tavLst>
                                            <p:tav tm="0">
                                              <p:val>
                                                <p:strVal val="#ppt_y"/>
                                              </p:val>
                                            </p:tav>
                                            <p:tav tm="100000">
                                              <p:val>
                                                <p:strVal val="#ppt_y"/>
                                              </p:val>
                                            </p:tav>
                                          </p:tavLst>
                                        </p:anim>
                                      </p:childTnLst>
                                    </p:cTn>
                                  </p:par>
                                </p:childTnLst>
                              </p:cTn>
                            </p:par>
                            <p:par>
                              <p:cTn id="33" fill="hold">
                                <p:stCondLst>
                                  <p:cond delay="1500"/>
                                </p:stCondLst>
                                <p:childTnLst>
                                  <p:par>
                                    <p:cTn id="34" presetID="42" presetClass="entr" presetSubtype="0" fill="hold" grpId="0" nodeType="afterEffect">
                                      <p:stCondLst>
                                        <p:cond delay="0"/>
                                      </p:stCondLst>
                                      <p:childTnLst>
                                        <p:set>
                                          <p:cBhvr>
                                            <p:cTn id="35" dur="1" fill="hold">
                                              <p:stCondLst>
                                                <p:cond delay="0"/>
                                              </p:stCondLst>
                                            </p:cTn>
                                            <p:tgtEl>
                                              <p:spTgt spid="57"/>
                                            </p:tgtEl>
                                            <p:attrNameLst>
                                              <p:attrName>style.visibility</p:attrName>
                                            </p:attrNameLst>
                                          </p:cBhvr>
                                          <p:to>
                                            <p:strVal val="visible"/>
                                          </p:to>
                                        </p:set>
                                        <p:animEffect transition="in" filter="fade">
                                          <p:cBhvr>
                                            <p:cTn id="36" dur="1000"/>
                                            <p:tgtEl>
                                              <p:spTgt spid="57"/>
                                            </p:tgtEl>
                                          </p:cBhvr>
                                        </p:animEffect>
                                        <p:anim calcmode="lin" valueType="num">
                                          <p:cBhvr>
                                            <p:cTn id="37" dur="1000" fill="hold"/>
                                            <p:tgtEl>
                                              <p:spTgt spid="57"/>
                                            </p:tgtEl>
                                            <p:attrNameLst>
                                              <p:attrName>ppt_x</p:attrName>
                                            </p:attrNameLst>
                                          </p:cBhvr>
                                          <p:tavLst>
                                            <p:tav tm="0">
                                              <p:val>
                                                <p:strVal val="#ppt_x"/>
                                              </p:val>
                                            </p:tav>
                                            <p:tav tm="100000">
                                              <p:val>
                                                <p:strVal val="#ppt_x"/>
                                              </p:val>
                                            </p:tav>
                                          </p:tavLst>
                                        </p:anim>
                                        <p:anim calcmode="lin" valueType="num">
                                          <p:cBhvr>
                                            <p:cTn id="38" dur="1000" fill="hold"/>
                                            <p:tgtEl>
                                              <p:spTgt spid="57"/>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58"/>
                                            </p:tgtEl>
                                            <p:attrNameLst>
                                              <p:attrName>style.visibility</p:attrName>
                                            </p:attrNameLst>
                                          </p:cBhvr>
                                          <p:to>
                                            <p:strVal val="visible"/>
                                          </p:to>
                                        </p:set>
                                        <p:animEffect transition="in" filter="fade">
                                          <p:cBhvr>
                                            <p:cTn id="41" dur="1000"/>
                                            <p:tgtEl>
                                              <p:spTgt spid="58"/>
                                            </p:tgtEl>
                                          </p:cBhvr>
                                        </p:animEffect>
                                        <p:anim calcmode="lin" valueType="num">
                                          <p:cBhvr>
                                            <p:cTn id="42" dur="1000" fill="hold"/>
                                            <p:tgtEl>
                                              <p:spTgt spid="58"/>
                                            </p:tgtEl>
                                            <p:attrNameLst>
                                              <p:attrName>ppt_x</p:attrName>
                                            </p:attrNameLst>
                                          </p:cBhvr>
                                          <p:tavLst>
                                            <p:tav tm="0">
                                              <p:val>
                                                <p:strVal val="#ppt_x"/>
                                              </p:val>
                                            </p:tav>
                                            <p:tav tm="100000">
                                              <p:val>
                                                <p:strVal val="#ppt_x"/>
                                              </p:val>
                                            </p:tav>
                                          </p:tavLst>
                                        </p:anim>
                                        <p:anim calcmode="lin" valueType="num">
                                          <p:cBhvr>
                                            <p:cTn id="43" dur="1000" fill="hold"/>
                                            <p:tgtEl>
                                              <p:spTgt spid="58"/>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59"/>
                                            </p:tgtEl>
                                            <p:attrNameLst>
                                              <p:attrName>style.visibility</p:attrName>
                                            </p:attrNameLst>
                                          </p:cBhvr>
                                          <p:to>
                                            <p:strVal val="visible"/>
                                          </p:to>
                                        </p:set>
                                        <p:animEffect transition="in" filter="fade">
                                          <p:cBhvr>
                                            <p:cTn id="46" dur="1000"/>
                                            <p:tgtEl>
                                              <p:spTgt spid="59"/>
                                            </p:tgtEl>
                                          </p:cBhvr>
                                        </p:animEffect>
                                        <p:anim calcmode="lin" valueType="num">
                                          <p:cBhvr>
                                            <p:cTn id="47" dur="1000" fill="hold"/>
                                            <p:tgtEl>
                                              <p:spTgt spid="59"/>
                                            </p:tgtEl>
                                            <p:attrNameLst>
                                              <p:attrName>ppt_x</p:attrName>
                                            </p:attrNameLst>
                                          </p:cBhvr>
                                          <p:tavLst>
                                            <p:tav tm="0">
                                              <p:val>
                                                <p:strVal val="#ppt_x"/>
                                              </p:val>
                                            </p:tav>
                                            <p:tav tm="100000">
                                              <p:val>
                                                <p:strVal val="#ppt_x"/>
                                              </p:val>
                                            </p:tav>
                                          </p:tavLst>
                                        </p:anim>
                                        <p:anim calcmode="lin" valueType="num">
                                          <p:cBhvr>
                                            <p:cTn id="48" dur="1000" fill="hold"/>
                                            <p:tgtEl>
                                              <p:spTgt spid="59"/>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60"/>
                                            </p:tgtEl>
                                            <p:attrNameLst>
                                              <p:attrName>style.visibility</p:attrName>
                                            </p:attrNameLst>
                                          </p:cBhvr>
                                          <p:to>
                                            <p:strVal val="visible"/>
                                          </p:to>
                                        </p:set>
                                        <p:animEffect transition="in" filter="fade">
                                          <p:cBhvr>
                                            <p:cTn id="51" dur="1000"/>
                                            <p:tgtEl>
                                              <p:spTgt spid="60"/>
                                            </p:tgtEl>
                                          </p:cBhvr>
                                        </p:animEffect>
                                        <p:anim calcmode="lin" valueType="num">
                                          <p:cBhvr>
                                            <p:cTn id="52" dur="1000" fill="hold"/>
                                            <p:tgtEl>
                                              <p:spTgt spid="60"/>
                                            </p:tgtEl>
                                            <p:attrNameLst>
                                              <p:attrName>ppt_x</p:attrName>
                                            </p:attrNameLst>
                                          </p:cBhvr>
                                          <p:tavLst>
                                            <p:tav tm="0">
                                              <p:val>
                                                <p:strVal val="#ppt_x"/>
                                              </p:val>
                                            </p:tav>
                                            <p:tav tm="100000">
                                              <p:val>
                                                <p:strVal val="#ppt_x"/>
                                              </p:val>
                                            </p:tav>
                                          </p:tavLst>
                                        </p:anim>
                                        <p:anim calcmode="lin" valueType="num">
                                          <p:cBhvr>
                                            <p:cTn id="53" dur="1000" fill="hold"/>
                                            <p:tgtEl>
                                              <p:spTgt spid="60"/>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61"/>
                                            </p:tgtEl>
                                            <p:attrNameLst>
                                              <p:attrName>style.visibility</p:attrName>
                                            </p:attrNameLst>
                                          </p:cBhvr>
                                          <p:to>
                                            <p:strVal val="visible"/>
                                          </p:to>
                                        </p:set>
                                        <p:animEffect transition="in" filter="fade">
                                          <p:cBhvr>
                                            <p:cTn id="56" dur="1000"/>
                                            <p:tgtEl>
                                              <p:spTgt spid="61"/>
                                            </p:tgtEl>
                                          </p:cBhvr>
                                        </p:animEffect>
                                        <p:anim calcmode="lin" valueType="num">
                                          <p:cBhvr>
                                            <p:cTn id="57" dur="1000" fill="hold"/>
                                            <p:tgtEl>
                                              <p:spTgt spid="61"/>
                                            </p:tgtEl>
                                            <p:attrNameLst>
                                              <p:attrName>ppt_x</p:attrName>
                                            </p:attrNameLst>
                                          </p:cBhvr>
                                          <p:tavLst>
                                            <p:tav tm="0">
                                              <p:val>
                                                <p:strVal val="#ppt_x"/>
                                              </p:val>
                                            </p:tav>
                                            <p:tav tm="100000">
                                              <p:val>
                                                <p:strVal val="#ppt_x"/>
                                              </p:val>
                                            </p:tav>
                                          </p:tavLst>
                                        </p:anim>
                                        <p:anim calcmode="lin" valueType="num">
                                          <p:cBhvr>
                                            <p:cTn id="58" dur="1000" fill="hold"/>
                                            <p:tgtEl>
                                              <p:spTgt spid="61"/>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63"/>
                                            </p:tgtEl>
                                            <p:attrNameLst>
                                              <p:attrName>style.visibility</p:attrName>
                                            </p:attrNameLst>
                                          </p:cBhvr>
                                          <p:to>
                                            <p:strVal val="visible"/>
                                          </p:to>
                                        </p:set>
                                        <p:animEffect transition="in" filter="fade">
                                          <p:cBhvr>
                                            <p:cTn id="61" dur="1000"/>
                                            <p:tgtEl>
                                              <p:spTgt spid="63"/>
                                            </p:tgtEl>
                                          </p:cBhvr>
                                        </p:animEffect>
                                        <p:anim calcmode="lin" valueType="num">
                                          <p:cBhvr>
                                            <p:cTn id="62" dur="1000" fill="hold"/>
                                            <p:tgtEl>
                                              <p:spTgt spid="63"/>
                                            </p:tgtEl>
                                            <p:attrNameLst>
                                              <p:attrName>ppt_x</p:attrName>
                                            </p:attrNameLst>
                                          </p:cBhvr>
                                          <p:tavLst>
                                            <p:tav tm="0">
                                              <p:val>
                                                <p:strVal val="#ppt_x"/>
                                              </p:val>
                                            </p:tav>
                                            <p:tav tm="100000">
                                              <p:val>
                                                <p:strVal val="#ppt_x"/>
                                              </p:val>
                                            </p:tav>
                                          </p:tavLst>
                                        </p:anim>
                                        <p:anim calcmode="lin" valueType="num">
                                          <p:cBhvr>
                                            <p:cTn id="63" dur="1000" fill="hold"/>
                                            <p:tgtEl>
                                              <p:spTgt spid="63"/>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64"/>
                                            </p:tgtEl>
                                            <p:attrNameLst>
                                              <p:attrName>style.visibility</p:attrName>
                                            </p:attrNameLst>
                                          </p:cBhvr>
                                          <p:to>
                                            <p:strVal val="visible"/>
                                          </p:to>
                                        </p:set>
                                        <p:animEffect transition="in" filter="fade">
                                          <p:cBhvr>
                                            <p:cTn id="66" dur="1000"/>
                                            <p:tgtEl>
                                              <p:spTgt spid="64"/>
                                            </p:tgtEl>
                                          </p:cBhvr>
                                        </p:animEffect>
                                        <p:anim calcmode="lin" valueType="num">
                                          <p:cBhvr>
                                            <p:cTn id="67" dur="1000" fill="hold"/>
                                            <p:tgtEl>
                                              <p:spTgt spid="64"/>
                                            </p:tgtEl>
                                            <p:attrNameLst>
                                              <p:attrName>ppt_x</p:attrName>
                                            </p:attrNameLst>
                                          </p:cBhvr>
                                          <p:tavLst>
                                            <p:tav tm="0">
                                              <p:val>
                                                <p:strVal val="#ppt_x"/>
                                              </p:val>
                                            </p:tav>
                                            <p:tav tm="100000">
                                              <p:val>
                                                <p:strVal val="#ppt_x"/>
                                              </p:val>
                                            </p:tav>
                                          </p:tavLst>
                                        </p:anim>
                                        <p:anim calcmode="lin" valueType="num">
                                          <p:cBhvr>
                                            <p:cTn id="68" dur="1000" fill="hold"/>
                                            <p:tgtEl>
                                              <p:spTgt spid="64"/>
                                            </p:tgtEl>
                                            <p:attrNameLst>
                                              <p:attrName>ppt_y</p:attrName>
                                            </p:attrNameLst>
                                          </p:cBhvr>
                                          <p:tavLst>
                                            <p:tav tm="0">
                                              <p:val>
                                                <p:strVal val="#ppt_y+.1"/>
                                              </p:val>
                                            </p:tav>
                                            <p:tav tm="100000">
                                              <p:val>
                                                <p:strVal val="#ppt_y"/>
                                              </p:val>
                                            </p:tav>
                                          </p:tavLst>
                                        </p:anim>
                                      </p:childTnLst>
                                    </p:cTn>
                                  </p:par>
                                  <p:par>
                                    <p:cTn id="69" presetID="42" presetClass="entr" presetSubtype="0" fill="hold" grpId="0" nodeType="withEffect">
                                      <p:stCondLst>
                                        <p:cond delay="0"/>
                                      </p:stCondLst>
                                      <p:childTnLst>
                                        <p:set>
                                          <p:cBhvr>
                                            <p:cTn id="70" dur="1" fill="hold">
                                              <p:stCondLst>
                                                <p:cond delay="0"/>
                                              </p:stCondLst>
                                            </p:cTn>
                                            <p:tgtEl>
                                              <p:spTgt spid="66"/>
                                            </p:tgtEl>
                                            <p:attrNameLst>
                                              <p:attrName>style.visibility</p:attrName>
                                            </p:attrNameLst>
                                          </p:cBhvr>
                                          <p:to>
                                            <p:strVal val="visible"/>
                                          </p:to>
                                        </p:set>
                                        <p:animEffect transition="in" filter="fade">
                                          <p:cBhvr>
                                            <p:cTn id="71" dur="1000"/>
                                            <p:tgtEl>
                                              <p:spTgt spid="66"/>
                                            </p:tgtEl>
                                          </p:cBhvr>
                                        </p:animEffect>
                                        <p:anim calcmode="lin" valueType="num">
                                          <p:cBhvr>
                                            <p:cTn id="72" dur="1000" fill="hold"/>
                                            <p:tgtEl>
                                              <p:spTgt spid="66"/>
                                            </p:tgtEl>
                                            <p:attrNameLst>
                                              <p:attrName>ppt_x</p:attrName>
                                            </p:attrNameLst>
                                          </p:cBhvr>
                                          <p:tavLst>
                                            <p:tav tm="0">
                                              <p:val>
                                                <p:strVal val="#ppt_x"/>
                                              </p:val>
                                            </p:tav>
                                            <p:tav tm="100000">
                                              <p:val>
                                                <p:strVal val="#ppt_x"/>
                                              </p:val>
                                            </p:tav>
                                          </p:tavLst>
                                        </p:anim>
                                        <p:anim calcmode="lin" valueType="num">
                                          <p:cBhvr>
                                            <p:cTn id="73" dur="1000" fill="hold"/>
                                            <p:tgtEl>
                                              <p:spTgt spid="66"/>
                                            </p:tgtEl>
                                            <p:attrNameLst>
                                              <p:attrName>ppt_y</p:attrName>
                                            </p:attrNameLst>
                                          </p:cBhvr>
                                          <p:tavLst>
                                            <p:tav tm="0">
                                              <p:val>
                                                <p:strVal val="#ppt_y+.1"/>
                                              </p:val>
                                            </p:tav>
                                            <p:tav tm="100000">
                                              <p:val>
                                                <p:strVal val="#ppt_y"/>
                                              </p:val>
                                            </p:tav>
                                          </p:tavLst>
                                        </p:anim>
                                      </p:childTnLst>
                                    </p:cTn>
                                  </p:par>
                                  <p:par>
                                    <p:cTn id="74" presetID="42" presetClass="entr" presetSubtype="0" fill="hold" grpId="0" nodeType="withEffect">
                                      <p:stCondLst>
                                        <p:cond delay="0"/>
                                      </p:stCondLst>
                                      <p:childTnLst>
                                        <p:set>
                                          <p:cBhvr>
                                            <p:cTn id="75" dur="1" fill="hold">
                                              <p:stCondLst>
                                                <p:cond delay="0"/>
                                              </p:stCondLst>
                                            </p:cTn>
                                            <p:tgtEl>
                                              <p:spTgt spid="69"/>
                                            </p:tgtEl>
                                            <p:attrNameLst>
                                              <p:attrName>style.visibility</p:attrName>
                                            </p:attrNameLst>
                                          </p:cBhvr>
                                          <p:to>
                                            <p:strVal val="visible"/>
                                          </p:to>
                                        </p:set>
                                        <p:animEffect transition="in" filter="fade">
                                          <p:cBhvr>
                                            <p:cTn id="76" dur="1000"/>
                                            <p:tgtEl>
                                              <p:spTgt spid="69"/>
                                            </p:tgtEl>
                                          </p:cBhvr>
                                        </p:animEffect>
                                        <p:anim calcmode="lin" valueType="num">
                                          <p:cBhvr>
                                            <p:cTn id="77" dur="1000" fill="hold"/>
                                            <p:tgtEl>
                                              <p:spTgt spid="69"/>
                                            </p:tgtEl>
                                            <p:attrNameLst>
                                              <p:attrName>ppt_x</p:attrName>
                                            </p:attrNameLst>
                                          </p:cBhvr>
                                          <p:tavLst>
                                            <p:tav tm="0">
                                              <p:val>
                                                <p:strVal val="#ppt_x"/>
                                              </p:val>
                                            </p:tav>
                                            <p:tav tm="100000">
                                              <p:val>
                                                <p:strVal val="#ppt_x"/>
                                              </p:val>
                                            </p:tav>
                                          </p:tavLst>
                                        </p:anim>
                                        <p:anim calcmode="lin" valueType="num">
                                          <p:cBhvr>
                                            <p:cTn id="78" dur="1000" fill="hold"/>
                                            <p:tgtEl>
                                              <p:spTgt spid="69"/>
                                            </p:tgtEl>
                                            <p:attrNameLst>
                                              <p:attrName>ppt_y</p:attrName>
                                            </p:attrNameLst>
                                          </p:cBhvr>
                                          <p:tavLst>
                                            <p:tav tm="0">
                                              <p:val>
                                                <p:strVal val="#ppt_y+.1"/>
                                              </p:val>
                                            </p:tav>
                                            <p:tav tm="100000">
                                              <p:val>
                                                <p:strVal val="#ppt_y"/>
                                              </p:val>
                                            </p:tav>
                                          </p:tavLst>
                                        </p:anim>
                                      </p:childTnLst>
                                    </p:cTn>
                                  </p:par>
                                  <p:par>
                                    <p:cTn id="79" presetID="42" presetClass="entr" presetSubtype="0" fill="hold" grpId="0" nodeType="withEffect">
                                      <p:stCondLst>
                                        <p:cond delay="0"/>
                                      </p:stCondLst>
                                      <p:childTnLst>
                                        <p:set>
                                          <p:cBhvr>
                                            <p:cTn id="80" dur="1" fill="hold">
                                              <p:stCondLst>
                                                <p:cond delay="0"/>
                                              </p:stCondLst>
                                            </p:cTn>
                                            <p:tgtEl>
                                              <p:spTgt spid="73"/>
                                            </p:tgtEl>
                                            <p:attrNameLst>
                                              <p:attrName>style.visibility</p:attrName>
                                            </p:attrNameLst>
                                          </p:cBhvr>
                                          <p:to>
                                            <p:strVal val="visible"/>
                                          </p:to>
                                        </p:set>
                                        <p:animEffect transition="in" filter="fade">
                                          <p:cBhvr>
                                            <p:cTn id="81" dur="1000"/>
                                            <p:tgtEl>
                                              <p:spTgt spid="73"/>
                                            </p:tgtEl>
                                          </p:cBhvr>
                                        </p:animEffect>
                                        <p:anim calcmode="lin" valueType="num">
                                          <p:cBhvr>
                                            <p:cTn id="82" dur="1000" fill="hold"/>
                                            <p:tgtEl>
                                              <p:spTgt spid="73"/>
                                            </p:tgtEl>
                                            <p:attrNameLst>
                                              <p:attrName>ppt_x</p:attrName>
                                            </p:attrNameLst>
                                          </p:cBhvr>
                                          <p:tavLst>
                                            <p:tav tm="0">
                                              <p:val>
                                                <p:strVal val="#ppt_x"/>
                                              </p:val>
                                            </p:tav>
                                            <p:tav tm="100000">
                                              <p:val>
                                                <p:strVal val="#ppt_x"/>
                                              </p:val>
                                            </p:tav>
                                          </p:tavLst>
                                        </p:anim>
                                        <p:anim calcmode="lin" valueType="num">
                                          <p:cBhvr>
                                            <p:cTn id="83" dur="1000" fill="hold"/>
                                            <p:tgtEl>
                                              <p:spTgt spid="73"/>
                                            </p:tgtEl>
                                            <p:attrNameLst>
                                              <p:attrName>ppt_y</p:attrName>
                                            </p:attrNameLst>
                                          </p:cBhvr>
                                          <p:tavLst>
                                            <p:tav tm="0">
                                              <p:val>
                                                <p:strVal val="#ppt_y+.1"/>
                                              </p:val>
                                            </p:tav>
                                            <p:tav tm="100000">
                                              <p:val>
                                                <p:strVal val="#ppt_y"/>
                                              </p:val>
                                            </p:tav>
                                          </p:tavLst>
                                        </p:anim>
                                      </p:childTnLst>
                                    </p:cTn>
                                  </p:par>
                                  <p:par>
                                    <p:cTn id="84" presetID="42" presetClass="entr" presetSubtype="0" fill="hold" grpId="0" nodeType="withEffect">
                                      <p:stCondLst>
                                        <p:cond delay="0"/>
                                      </p:stCondLst>
                                      <p:childTnLst>
                                        <p:set>
                                          <p:cBhvr>
                                            <p:cTn id="85" dur="1" fill="hold">
                                              <p:stCondLst>
                                                <p:cond delay="0"/>
                                              </p:stCondLst>
                                            </p:cTn>
                                            <p:tgtEl>
                                              <p:spTgt spid="76"/>
                                            </p:tgtEl>
                                            <p:attrNameLst>
                                              <p:attrName>style.visibility</p:attrName>
                                            </p:attrNameLst>
                                          </p:cBhvr>
                                          <p:to>
                                            <p:strVal val="visible"/>
                                          </p:to>
                                        </p:set>
                                        <p:animEffect transition="in" filter="fade">
                                          <p:cBhvr>
                                            <p:cTn id="86" dur="1000"/>
                                            <p:tgtEl>
                                              <p:spTgt spid="76"/>
                                            </p:tgtEl>
                                          </p:cBhvr>
                                        </p:animEffect>
                                        <p:anim calcmode="lin" valueType="num">
                                          <p:cBhvr>
                                            <p:cTn id="87" dur="1000" fill="hold"/>
                                            <p:tgtEl>
                                              <p:spTgt spid="76"/>
                                            </p:tgtEl>
                                            <p:attrNameLst>
                                              <p:attrName>ppt_x</p:attrName>
                                            </p:attrNameLst>
                                          </p:cBhvr>
                                          <p:tavLst>
                                            <p:tav tm="0">
                                              <p:val>
                                                <p:strVal val="#ppt_x"/>
                                              </p:val>
                                            </p:tav>
                                            <p:tav tm="100000">
                                              <p:val>
                                                <p:strVal val="#ppt_x"/>
                                              </p:val>
                                            </p:tav>
                                          </p:tavLst>
                                        </p:anim>
                                        <p:anim calcmode="lin" valueType="num">
                                          <p:cBhvr>
                                            <p:cTn id="88" dur="1000" fill="hold"/>
                                            <p:tgtEl>
                                              <p:spTgt spid="76"/>
                                            </p:tgtEl>
                                            <p:attrNameLst>
                                              <p:attrName>ppt_y</p:attrName>
                                            </p:attrNameLst>
                                          </p:cBhvr>
                                          <p:tavLst>
                                            <p:tav tm="0">
                                              <p:val>
                                                <p:strVal val="#ppt_y+.1"/>
                                              </p:val>
                                            </p:tav>
                                            <p:tav tm="100000">
                                              <p:val>
                                                <p:strVal val="#ppt_y"/>
                                              </p:val>
                                            </p:tav>
                                          </p:tavLst>
                                        </p:anim>
                                      </p:childTnLst>
                                    </p:cTn>
                                  </p:par>
                                  <p:par>
                                    <p:cTn id="89" presetID="42" presetClass="entr" presetSubtype="0" fill="hold" grpId="0" nodeType="withEffect">
                                      <p:stCondLst>
                                        <p:cond delay="0"/>
                                      </p:stCondLst>
                                      <p:childTnLst>
                                        <p:set>
                                          <p:cBhvr>
                                            <p:cTn id="90" dur="1" fill="hold">
                                              <p:stCondLst>
                                                <p:cond delay="0"/>
                                              </p:stCondLst>
                                            </p:cTn>
                                            <p:tgtEl>
                                              <p:spTgt spid="77"/>
                                            </p:tgtEl>
                                            <p:attrNameLst>
                                              <p:attrName>style.visibility</p:attrName>
                                            </p:attrNameLst>
                                          </p:cBhvr>
                                          <p:to>
                                            <p:strVal val="visible"/>
                                          </p:to>
                                        </p:set>
                                        <p:animEffect transition="in" filter="fade">
                                          <p:cBhvr>
                                            <p:cTn id="91" dur="1000"/>
                                            <p:tgtEl>
                                              <p:spTgt spid="77"/>
                                            </p:tgtEl>
                                          </p:cBhvr>
                                        </p:animEffect>
                                        <p:anim calcmode="lin" valueType="num">
                                          <p:cBhvr>
                                            <p:cTn id="92" dur="1000" fill="hold"/>
                                            <p:tgtEl>
                                              <p:spTgt spid="77"/>
                                            </p:tgtEl>
                                            <p:attrNameLst>
                                              <p:attrName>ppt_x</p:attrName>
                                            </p:attrNameLst>
                                          </p:cBhvr>
                                          <p:tavLst>
                                            <p:tav tm="0">
                                              <p:val>
                                                <p:strVal val="#ppt_x"/>
                                              </p:val>
                                            </p:tav>
                                            <p:tav tm="100000">
                                              <p:val>
                                                <p:strVal val="#ppt_x"/>
                                              </p:val>
                                            </p:tav>
                                          </p:tavLst>
                                        </p:anim>
                                        <p:anim calcmode="lin" valueType="num">
                                          <p:cBhvr>
                                            <p:cTn id="93" dur="1000" fill="hold"/>
                                            <p:tgtEl>
                                              <p:spTgt spid="7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57" grpId="0" animBg="1"/>
          <p:bldP spid="58" grpId="0" animBg="1"/>
          <p:bldP spid="59" grpId="0" animBg="1"/>
          <p:bldP spid="60" grpId="0" animBg="1"/>
          <p:bldP spid="61" grpId="0" animBg="1"/>
          <p:bldP spid="63" grpId="0" animBg="1"/>
          <p:bldP spid="64" grpId="0"/>
          <p:bldP spid="66" grpId="0"/>
          <p:bldP spid="69" grpId="0"/>
          <p:bldP spid="73" grpId="0"/>
          <p:bldP spid="76" grpId="0"/>
          <p:bldP spid="77" grpId="0"/>
          <p:bldP spid="52"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50"/>
                                            </p:tgtEl>
                                            <p:attrNameLst>
                                              <p:attrName>style.visibility</p:attrName>
                                            </p:attrNameLst>
                                          </p:cBhvr>
                                          <p:to>
                                            <p:strVal val="visible"/>
                                          </p:to>
                                        </p:set>
                                        <p:anim calcmode="lin" valueType="num">
                                          <p:cBhvr additive="base">
                                            <p:cTn id="7" dur="500" fill="hold"/>
                                            <p:tgtEl>
                                              <p:spTgt spid="50"/>
                                            </p:tgtEl>
                                            <p:attrNameLst>
                                              <p:attrName>ppt_x</p:attrName>
                                            </p:attrNameLst>
                                          </p:cBhvr>
                                          <p:tavLst>
                                            <p:tav tm="0">
                                              <p:val>
                                                <p:strVal val="0-#ppt_w/2"/>
                                              </p:val>
                                            </p:tav>
                                            <p:tav tm="100000">
                                              <p:val>
                                                <p:strVal val="#ppt_x"/>
                                              </p:val>
                                            </p:tav>
                                          </p:tavLst>
                                        </p:anim>
                                        <p:anim calcmode="lin" valueType="num">
                                          <p:cBhvr additive="base">
                                            <p:cTn id="8" dur="500" fill="hold"/>
                                            <p:tgtEl>
                                              <p:spTgt spid="50"/>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51"/>
                                            </p:tgtEl>
                                            <p:attrNameLst>
                                              <p:attrName>style.visibility</p:attrName>
                                            </p:attrNameLst>
                                          </p:cBhvr>
                                          <p:to>
                                            <p:strVal val="visible"/>
                                          </p:to>
                                        </p:set>
                                        <p:anim calcmode="lin" valueType="num">
                                          <p:cBhvr additive="base">
                                            <p:cTn id="11" dur="500" fill="hold"/>
                                            <p:tgtEl>
                                              <p:spTgt spid="51"/>
                                            </p:tgtEl>
                                            <p:attrNameLst>
                                              <p:attrName>ppt_x</p:attrName>
                                            </p:attrNameLst>
                                          </p:cBhvr>
                                          <p:tavLst>
                                            <p:tav tm="0">
                                              <p:val>
                                                <p:strVal val="1+#ppt_w/2"/>
                                              </p:val>
                                            </p:tav>
                                            <p:tav tm="100000">
                                              <p:val>
                                                <p:strVal val="#ppt_x"/>
                                              </p:val>
                                            </p:tav>
                                          </p:tavLst>
                                        </p:anim>
                                        <p:anim calcmode="lin" valueType="num">
                                          <p:cBhvr additive="base">
                                            <p:cTn id="12" dur="500" fill="hold"/>
                                            <p:tgtEl>
                                              <p:spTgt spid="51"/>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stCondLst>
                                        <p:cond delay="0"/>
                                      </p:stCondLst>
                                      <p:childTnLst>
                                        <p:set>
                                          <p:cBhvr>
                                            <p:cTn id="15" dur="1" fill="hold">
                                              <p:stCondLst>
                                                <p:cond delay="0"/>
                                              </p:stCondLst>
                                            </p:cTn>
                                            <p:tgtEl>
                                              <p:spTgt spid="52"/>
                                            </p:tgtEl>
                                            <p:attrNameLst>
                                              <p:attrName>style.visibility</p:attrName>
                                            </p:attrNameLst>
                                          </p:cBhvr>
                                          <p:to>
                                            <p:strVal val="visible"/>
                                          </p:to>
                                        </p:set>
                                        <p:anim calcmode="lin" valueType="num">
                                          <p:cBhvr additive="base">
                                            <p:cTn id="16" dur="500" fill="hold"/>
                                            <p:tgtEl>
                                              <p:spTgt spid="52"/>
                                            </p:tgtEl>
                                            <p:attrNameLst>
                                              <p:attrName>ppt_x</p:attrName>
                                            </p:attrNameLst>
                                          </p:cBhvr>
                                          <p:tavLst>
                                            <p:tav tm="0">
                                              <p:val>
                                                <p:strVal val="#ppt_x"/>
                                              </p:val>
                                            </p:tav>
                                            <p:tav tm="100000">
                                              <p:val>
                                                <p:strVal val="#ppt_x"/>
                                              </p:val>
                                            </p:tav>
                                          </p:tavLst>
                                        </p:anim>
                                        <p:anim calcmode="lin" valueType="num">
                                          <p:cBhvr additive="base">
                                            <p:cTn id="17" dur="500" fill="hold"/>
                                            <p:tgtEl>
                                              <p:spTgt spid="52"/>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53"/>
                                            </p:tgtEl>
                                            <p:attrNameLst>
                                              <p:attrName>style.visibility</p:attrName>
                                            </p:attrNameLst>
                                          </p:cBhvr>
                                          <p:to>
                                            <p:strVal val="visible"/>
                                          </p:to>
                                        </p:set>
                                        <p:anim calcmode="lin" valueType="num">
                                          <p:cBhvr>
                                            <p:cTn id="21" dur="500" fill="hold"/>
                                            <p:tgtEl>
                                              <p:spTgt spid="53"/>
                                            </p:tgtEl>
                                            <p:attrNameLst>
                                              <p:attrName>ppt_w</p:attrName>
                                            </p:attrNameLst>
                                          </p:cBhvr>
                                          <p:tavLst>
                                            <p:tav tm="0">
                                              <p:val>
                                                <p:fltVal val="0"/>
                                              </p:val>
                                            </p:tav>
                                            <p:tav tm="100000">
                                              <p:val>
                                                <p:strVal val="#ppt_w"/>
                                              </p:val>
                                            </p:tav>
                                          </p:tavLst>
                                        </p:anim>
                                        <p:anim calcmode="lin" valueType="num">
                                          <p:cBhvr>
                                            <p:cTn id="22" dur="500" fill="hold"/>
                                            <p:tgtEl>
                                              <p:spTgt spid="53"/>
                                            </p:tgtEl>
                                            <p:attrNameLst>
                                              <p:attrName>ppt_h</p:attrName>
                                            </p:attrNameLst>
                                          </p:cBhvr>
                                          <p:tavLst>
                                            <p:tav tm="0">
                                              <p:val>
                                                <p:fltVal val="0"/>
                                              </p:val>
                                            </p:tav>
                                            <p:tav tm="100000">
                                              <p:val>
                                                <p:strVal val="#ppt_h"/>
                                              </p:val>
                                            </p:tav>
                                          </p:tavLst>
                                        </p:anim>
                                        <p:animEffect transition="in" filter="fade">
                                          <p:cBhvr>
                                            <p:cTn id="23" dur="500"/>
                                            <p:tgtEl>
                                              <p:spTgt spid="53"/>
                                            </p:tgtEl>
                                          </p:cBhvr>
                                        </p:animEffect>
                                      </p:childTnLst>
                                    </p:cTn>
                                  </p:par>
                                  <p:par>
                                    <p:cTn id="24" presetID="53" presetClass="entr" presetSubtype="16" fill="hold" nodeType="withEffect">
                                      <p:stCondLst>
                                        <p:cond delay="0"/>
                                      </p:stCondLst>
                                      <p:childTnLst>
                                        <p:set>
                                          <p:cBhvr>
                                            <p:cTn id="25" dur="1" fill="hold">
                                              <p:stCondLst>
                                                <p:cond delay="0"/>
                                              </p:stCondLst>
                                            </p:cTn>
                                            <p:tgtEl>
                                              <p:spTgt spid="99"/>
                                            </p:tgtEl>
                                            <p:attrNameLst>
                                              <p:attrName>style.visibility</p:attrName>
                                            </p:attrNameLst>
                                          </p:cBhvr>
                                          <p:to>
                                            <p:strVal val="visible"/>
                                          </p:to>
                                        </p:set>
                                        <p:anim calcmode="lin" valueType="num">
                                          <p:cBhvr>
                                            <p:cTn id="26" dur="500" fill="hold"/>
                                            <p:tgtEl>
                                              <p:spTgt spid="99"/>
                                            </p:tgtEl>
                                            <p:attrNameLst>
                                              <p:attrName>ppt_w</p:attrName>
                                            </p:attrNameLst>
                                          </p:cBhvr>
                                          <p:tavLst>
                                            <p:tav tm="0">
                                              <p:val>
                                                <p:fltVal val="0"/>
                                              </p:val>
                                            </p:tav>
                                            <p:tav tm="100000">
                                              <p:val>
                                                <p:strVal val="#ppt_w"/>
                                              </p:val>
                                            </p:tav>
                                          </p:tavLst>
                                        </p:anim>
                                        <p:anim calcmode="lin" valueType="num">
                                          <p:cBhvr>
                                            <p:cTn id="27" dur="500" fill="hold"/>
                                            <p:tgtEl>
                                              <p:spTgt spid="99"/>
                                            </p:tgtEl>
                                            <p:attrNameLst>
                                              <p:attrName>ppt_h</p:attrName>
                                            </p:attrNameLst>
                                          </p:cBhvr>
                                          <p:tavLst>
                                            <p:tav tm="0">
                                              <p:val>
                                                <p:fltVal val="0"/>
                                              </p:val>
                                            </p:tav>
                                            <p:tav tm="100000">
                                              <p:val>
                                                <p:strVal val="#ppt_h"/>
                                              </p:val>
                                            </p:tav>
                                          </p:tavLst>
                                        </p:anim>
                                        <p:animEffect transition="in" filter="fade">
                                          <p:cBhvr>
                                            <p:cTn id="28" dur="500"/>
                                            <p:tgtEl>
                                              <p:spTgt spid="99"/>
                                            </p:tgtEl>
                                          </p:cBhvr>
                                        </p:animEffect>
                                      </p:childTnLst>
                                    </p:cTn>
                                  </p:par>
                                  <p:par>
                                    <p:cTn id="29" presetID="2" presetClass="entr" presetSubtype="2"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anim calcmode="lin" valueType="num">
                                          <p:cBhvr additive="base">
                                            <p:cTn id="31" dur="500" fill="hold"/>
                                            <p:tgtEl>
                                              <p:spTgt spid="33"/>
                                            </p:tgtEl>
                                            <p:attrNameLst>
                                              <p:attrName>ppt_x</p:attrName>
                                            </p:attrNameLst>
                                          </p:cBhvr>
                                          <p:tavLst>
                                            <p:tav tm="0">
                                              <p:val>
                                                <p:strVal val="1+#ppt_w/2"/>
                                              </p:val>
                                            </p:tav>
                                            <p:tav tm="100000">
                                              <p:val>
                                                <p:strVal val="#ppt_x"/>
                                              </p:val>
                                            </p:tav>
                                          </p:tavLst>
                                        </p:anim>
                                        <p:anim calcmode="lin" valueType="num">
                                          <p:cBhvr additive="base">
                                            <p:cTn id="32" dur="500" fill="hold"/>
                                            <p:tgtEl>
                                              <p:spTgt spid="33"/>
                                            </p:tgtEl>
                                            <p:attrNameLst>
                                              <p:attrName>ppt_y</p:attrName>
                                            </p:attrNameLst>
                                          </p:cBhvr>
                                          <p:tavLst>
                                            <p:tav tm="0">
                                              <p:val>
                                                <p:strVal val="#ppt_y"/>
                                              </p:val>
                                            </p:tav>
                                            <p:tav tm="100000">
                                              <p:val>
                                                <p:strVal val="#ppt_y"/>
                                              </p:val>
                                            </p:tav>
                                          </p:tavLst>
                                        </p:anim>
                                      </p:childTnLst>
                                    </p:cTn>
                                  </p:par>
                                </p:childTnLst>
                              </p:cTn>
                            </p:par>
                            <p:par>
                              <p:cTn id="33" fill="hold">
                                <p:stCondLst>
                                  <p:cond delay="1500"/>
                                </p:stCondLst>
                                <p:childTnLst>
                                  <p:par>
                                    <p:cTn id="34" presetID="42" presetClass="entr" presetSubtype="0" fill="hold" grpId="0" nodeType="afterEffect">
                                      <p:stCondLst>
                                        <p:cond delay="0"/>
                                      </p:stCondLst>
                                      <p:childTnLst>
                                        <p:set>
                                          <p:cBhvr>
                                            <p:cTn id="35" dur="1" fill="hold">
                                              <p:stCondLst>
                                                <p:cond delay="0"/>
                                              </p:stCondLst>
                                            </p:cTn>
                                            <p:tgtEl>
                                              <p:spTgt spid="57"/>
                                            </p:tgtEl>
                                            <p:attrNameLst>
                                              <p:attrName>style.visibility</p:attrName>
                                            </p:attrNameLst>
                                          </p:cBhvr>
                                          <p:to>
                                            <p:strVal val="visible"/>
                                          </p:to>
                                        </p:set>
                                        <p:animEffect transition="in" filter="fade">
                                          <p:cBhvr>
                                            <p:cTn id="36" dur="1000"/>
                                            <p:tgtEl>
                                              <p:spTgt spid="57"/>
                                            </p:tgtEl>
                                          </p:cBhvr>
                                        </p:animEffect>
                                        <p:anim calcmode="lin" valueType="num">
                                          <p:cBhvr>
                                            <p:cTn id="37" dur="1000" fill="hold"/>
                                            <p:tgtEl>
                                              <p:spTgt spid="57"/>
                                            </p:tgtEl>
                                            <p:attrNameLst>
                                              <p:attrName>ppt_x</p:attrName>
                                            </p:attrNameLst>
                                          </p:cBhvr>
                                          <p:tavLst>
                                            <p:tav tm="0">
                                              <p:val>
                                                <p:strVal val="#ppt_x"/>
                                              </p:val>
                                            </p:tav>
                                            <p:tav tm="100000">
                                              <p:val>
                                                <p:strVal val="#ppt_x"/>
                                              </p:val>
                                            </p:tav>
                                          </p:tavLst>
                                        </p:anim>
                                        <p:anim calcmode="lin" valueType="num">
                                          <p:cBhvr>
                                            <p:cTn id="38" dur="1000" fill="hold"/>
                                            <p:tgtEl>
                                              <p:spTgt spid="57"/>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58"/>
                                            </p:tgtEl>
                                            <p:attrNameLst>
                                              <p:attrName>style.visibility</p:attrName>
                                            </p:attrNameLst>
                                          </p:cBhvr>
                                          <p:to>
                                            <p:strVal val="visible"/>
                                          </p:to>
                                        </p:set>
                                        <p:animEffect transition="in" filter="fade">
                                          <p:cBhvr>
                                            <p:cTn id="41" dur="1000"/>
                                            <p:tgtEl>
                                              <p:spTgt spid="58"/>
                                            </p:tgtEl>
                                          </p:cBhvr>
                                        </p:animEffect>
                                        <p:anim calcmode="lin" valueType="num">
                                          <p:cBhvr>
                                            <p:cTn id="42" dur="1000" fill="hold"/>
                                            <p:tgtEl>
                                              <p:spTgt spid="58"/>
                                            </p:tgtEl>
                                            <p:attrNameLst>
                                              <p:attrName>ppt_x</p:attrName>
                                            </p:attrNameLst>
                                          </p:cBhvr>
                                          <p:tavLst>
                                            <p:tav tm="0">
                                              <p:val>
                                                <p:strVal val="#ppt_x"/>
                                              </p:val>
                                            </p:tav>
                                            <p:tav tm="100000">
                                              <p:val>
                                                <p:strVal val="#ppt_x"/>
                                              </p:val>
                                            </p:tav>
                                          </p:tavLst>
                                        </p:anim>
                                        <p:anim calcmode="lin" valueType="num">
                                          <p:cBhvr>
                                            <p:cTn id="43" dur="1000" fill="hold"/>
                                            <p:tgtEl>
                                              <p:spTgt spid="58"/>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59"/>
                                            </p:tgtEl>
                                            <p:attrNameLst>
                                              <p:attrName>style.visibility</p:attrName>
                                            </p:attrNameLst>
                                          </p:cBhvr>
                                          <p:to>
                                            <p:strVal val="visible"/>
                                          </p:to>
                                        </p:set>
                                        <p:animEffect transition="in" filter="fade">
                                          <p:cBhvr>
                                            <p:cTn id="46" dur="1000"/>
                                            <p:tgtEl>
                                              <p:spTgt spid="59"/>
                                            </p:tgtEl>
                                          </p:cBhvr>
                                        </p:animEffect>
                                        <p:anim calcmode="lin" valueType="num">
                                          <p:cBhvr>
                                            <p:cTn id="47" dur="1000" fill="hold"/>
                                            <p:tgtEl>
                                              <p:spTgt spid="59"/>
                                            </p:tgtEl>
                                            <p:attrNameLst>
                                              <p:attrName>ppt_x</p:attrName>
                                            </p:attrNameLst>
                                          </p:cBhvr>
                                          <p:tavLst>
                                            <p:tav tm="0">
                                              <p:val>
                                                <p:strVal val="#ppt_x"/>
                                              </p:val>
                                            </p:tav>
                                            <p:tav tm="100000">
                                              <p:val>
                                                <p:strVal val="#ppt_x"/>
                                              </p:val>
                                            </p:tav>
                                          </p:tavLst>
                                        </p:anim>
                                        <p:anim calcmode="lin" valueType="num">
                                          <p:cBhvr>
                                            <p:cTn id="48" dur="1000" fill="hold"/>
                                            <p:tgtEl>
                                              <p:spTgt spid="59"/>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60"/>
                                            </p:tgtEl>
                                            <p:attrNameLst>
                                              <p:attrName>style.visibility</p:attrName>
                                            </p:attrNameLst>
                                          </p:cBhvr>
                                          <p:to>
                                            <p:strVal val="visible"/>
                                          </p:to>
                                        </p:set>
                                        <p:animEffect transition="in" filter="fade">
                                          <p:cBhvr>
                                            <p:cTn id="51" dur="1000"/>
                                            <p:tgtEl>
                                              <p:spTgt spid="60"/>
                                            </p:tgtEl>
                                          </p:cBhvr>
                                        </p:animEffect>
                                        <p:anim calcmode="lin" valueType="num">
                                          <p:cBhvr>
                                            <p:cTn id="52" dur="1000" fill="hold"/>
                                            <p:tgtEl>
                                              <p:spTgt spid="60"/>
                                            </p:tgtEl>
                                            <p:attrNameLst>
                                              <p:attrName>ppt_x</p:attrName>
                                            </p:attrNameLst>
                                          </p:cBhvr>
                                          <p:tavLst>
                                            <p:tav tm="0">
                                              <p:val>
                                                <p:strVal val="#ppt_x"/>
                                              </p:val>
                                            </p:tav>
                                            <p:tav tm="100000">
                                              <p:val>
                                                <p:strVal val="#ppt_x"/>
                                              </p:val>
                                            </p:tav>
                                          </p:tavLst>
                                        </p:anim>
                                        <p:anim calcmode="lin" valueType="num">
                                          <p:cBhvr>
                                            <p:cTn id="53" dur="1000" fill="hold"/>
                                            <p:tgtEl>
                                              <p:spTgt spid="60"/>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61"/>
                                            </p:tgtEl>
                                            <p:attrNameLst>
                                              <p:attrName>style.visibility</p:attrName>
                                            </p:attrNameLst>
                                          </p:cBhvr>
                                          <p:to>
                                            <p:strVal val="visible"/>
                                          </p:to>
                                        </p:set>
                                        <p:animEffect transition="in" filter="fade">
                                          <p:cBhvr>
                                            <p:cTn id="56" dur="1000"/>
                                            <p:tgtEl>
                                              <p:spTgt spid="61"/>
                                            </p:tgtEl>
                                          </p:cBhvr>
                                        </p:animEffect>
                                        <p:anim calcmode="lin" valueType="num">
                                          <p:cBhvr>
                                            <p:cTn id="57" dur="1000" fill="hold"/>
                                            <p:tgtEl>
                                              <p:spTgt spid="61"/>
                                            </p:tgtEl>
                                            <p:attrNameLst>
                                              <p:attrName>ppt_x</p:attrName>
                                            </p:attrNameLst>
                                          </p:cBhvr>
                                          <p:tavLst>
                                            <p:tav tm="0">
                                              <p:val>
                                                <p:strVal val="#ppt_x"/>
                                              </p:val>
                                            </p:tav>
                                            <p:tav tm="100000">
                                              <p:val>
                                                <p:strVal val="#ppt_x"/>
                                              </p:val>
                                            </p:tav>
                                          </p:tavLst>
                                        </p:anim>
                                        <p:anim calcmode="lin" valueType="num">
                                          <p:cBhvr>
                                            <p:cTn id="58" dur="1000" fill="hold"/>
                                            <p:tgtEl>
                                              <p:spTgt spid="61"/>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63"/>
                                            </p:tgtEl>
                                            <p:attrNameLst>
                                              <p:attrName>style.visibility</p:attrName>
                                            </p:attrNameLst>
                                          </p:cBhvr>
                                          <p:to>
                                            <p:strVal val="visible"/>
                                          </p:to>
                                        </p:set>
                                        <p:animEffect transition="in" filter="fade">
                                          <p:cBhvr>
                                            <p:cTn id="61" dur="1000"/>
                                            <p:tgtEl>
                                              <p:spTgt spid="63"/>
                                            </p:tgtEl>
                                          </p:cBhvr>
                                        </p:animEffect>
                                        <p:anim calcmode="lin" valueType="num">
                                          <p:cBhvr>
                                            <p:cTn id="62" dur="1000" fill="hold"/>
                                            <p:tgtEl>
                                              <p:spTgt spid="63"/>
                                            </p:tgtEl>
                                            <p:attrNameLst>
                                              <p:attrName>ppt_x</p:attrName>
                                            </p:attrNameLst>
                                          </p:cBhvr>
                                          <p:tavLst>
                                            <p:tav tm="0">
                                              <p:val>
                                                <p:strVal val="#ppt_x"/>
                                              </p:val>
                                            </p:tav>
                                            <p:tav tm="100000">
                                              <p:val>
                                                <p:strVal val="#ppt_x"/>
                                              </p:val>
                                            </p:tav>
                                          </p:tavLst>
                                        </p:anim>
                                        <p:anim calcmode="lin" valueType="num">
                                          <p:cBhvr>
                                            <p:cTn id="63" dur="1000" fill="hold"/>
                                            <p:tgtEl>
                                              <p:spTgt spid="63"/>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64"/>
                                            </p:tgtEl>
                                            <p:attrNameLst>
                                              <p:attrName>style.visibility</p:attrName>
                                            </p:attrNameLst>
                                          </p:cBhvr>
                                          <p:to>
                                            <p:strVal val="visible"/>
                                          </p:to>
                                        </p:set>
                                        <p:animEffect transition="in" filter="fade">
                                          <p:cBhvr>
                                            <p:cTn id="66" dur="1000"/>
                                            <p:tgtEl>
                                              <p:spTgt spid="64"/>
                                            </p:tgtEl>
                                          </p:cBhvr>
                                        </p:animEffect>
                                        <p:anim calcmode="lin" valueType="num">
                                          <p:cBhvr>
                                            <p:cTn id="67" dur="1000" fill="hold"/>
                                            <p:tgtEl>
                                              <p:spTgt spid="64"/>
                                            </p:tgtEl>
                                            <p:attrNameLst>
                                              <p:attrName>ppt_x</p:attrName>
                                            </p:attrNameLst>
                                          </p:cBhvr>
                                          <p:tavLst>
                                            <p:tav tm="0">
                                              <p:val>
                                                <p:strVal val="#ppt_x"/>
                                              </p:val>
                                            </p:tav>
                                            <p:tav tm="100000">
                                              <p:val>
                                                <p:strVal val="#ppt_x"/>
                                              </p:val>
                                            </p:tav>
                                          </p:tavLst>
                                        </p:anim>
                                        <p:anim calcmode="lin" valueType="num">
                                          <p:cBhvr>
                                            <p:cTn id="68" dur="1000" fill="hold"/>
                                            <p:tgtEl>
                                              <p:spTgt spid="64"/>
                                            </p:tgtEl>
                                            <p:attrNameLst>
                                              <p:attrName>ppt_y</p:attrName>
                                            </p:attrNameLst>
                                          </p:cBhvr>
                                          <p:tavLst>
                                            <p:tav tm="0">
                                              <p:val>
                                                <p:strVal val="#ppt_y+.1"/>
                                              </p:val>
                                            </p:tav>
                                            <p:tav tm="100000">
                                              <p:val>
                                                <p:strVal val="#ppt_y"/>
                                              </p:val>
                                            </p:tav>
                                          </p:tavLst>
                                        </p:anim>
                                      </p:childTnLst>
                                    </p:cTn>
                                  </p:par>
                                  <p:par>
                                    <p:cTn id="69" presetID="42" presetClass="entr" presetSubtype="0" fill="hold" grpId="0" nodeType="withEffect">
                                      <p:stCondLst>
                                        <p:cond delay="0"/>
                                      </p:stCondLst>
                                      <p:childTnLst>
                                        <p:set>
                                          <p:cBhvr>
                                            <p:cTn id="70" dur="1" fill="hold">
                                              <p:stCondLst>
                                                <p:cond delay="0"/>
                                              </p:stCondLst>
                                            </p:cTn>
                                            <p:tgtEl>
                                              <p:spTgt spid="66"/>
                                            </p:tgtEl>
                                            <p:attrNameLst>
                                              <p:attrName>style.visibility</p:attrName>
                                            </p:attrNameLst>
                                          </p:cBhvr>
                                          <p:to>
                                            <p:strVal val="visible"/>
                                          </p:to>
                                        </p:set>
                                        <p:animEffect transition="in" filter="fade">
                                          <p:cBhvr>
                                            <p:cTn id="71" dur="1000"/>
                                            <p:tgtEl>
                                              <p:spTgt spid="66"/>
                                            </p:tgtEl>
                                          </p:cBhvr>
                                        </p:animEffect>
                                        <p:anim calcmode="lin" valueType="num">
                                          <p:cBhvr>
                                            <p:cTn id="72" dur="1000" fill="hold"/>
                                            <p:tgtEl>
                                              <p:spTgt spid="66"/>
                                            </p:tgtEl>
                                            <p:attrNameLst>
                                              <p:attrName>ppt_x</p:attrName>
                                            </p:attrNameLst>
                                          </p:cBhvr>
                                          <p:tavLst>
                                            <p:tav tm="0">
                                              <p:val>
                                                <p:strVal val="#ppt_x"/>
                                              </p:val>
                                            </p:tav>
                                            <p:tav tm="100000">
                                              <p:val>
                                                <p:strVal val="#ppt_x"/>
                                              </p:val>
                                            </p:tav>
                                          </p:tavLst>
                                        </p:anim>
                                        <p:anim calcmode="lin" valueType="num">
                                          <p:cBhvr>
                                            <p:cTn id="73" dur="1000" fill="hold"/>
                                            <p:tgtEl>
                                              <p:spTgt spid="66"/>
                                            </p:tgtEl>
                                            <p:attrNameLst>
                                              <p:attrName>ppt_y</p:attrName>
                                            </p:attrNameLst>
                                          </p:cBhvr>
                                          <p:tavLst>
                                            <p:tav tm="0">
                                              <p:val>
                                                <p:strVal val="#ppt_y+.1"/>
                                              </p:val>
                                            </p:tav>
                                            <p:tav tm="100000">
                                              <p:val>
                                                <p:strVal val="#ppt_y"/>
                                              </p:val>
                                            </p:tav>
                                          </p:tavLst>
                                        </p:anim>
                                      </p:childTnLst>
                                    </p:cTn>
                                  </p:par>
                                  <p:par>
                                    <p:cTn id="74" presetID="42" presetClass="entr" presetSubtype="0" fill="hold" grpId="0" nodeType="withEffect">
                                      <p:stCondLst>
                                        <p:cond delay="0"/>
                                      </p:stCondLst>
                                      <p:childTnLst>
                                        <p:set>
                                          <p:cBhvr>
                                            <p:cTn id="75" dur="1" fill="hold">
                                              <p:stCondLst>
                                                <p:cond delay="0"/>
                                              </p:stCondLst>
                                            </p:cTn>
                                            <p:tgtEl>
                                              <p:spTgt spid="69"/>
                                            </p:tgtEl>
                                            <p:attrNameLst>
                                              <p:attrName>style.visibility</p:attrName>
                                            </p:attrNameLst>
                                          </p:cBhvr>
                                          <p:to>
                                            <p:strVal val="visible"/>
                                          </p:to>
                                        </p:set>
                                        <p:animEffect transition="in" filter="fade">
                                          <p:cBhvr>
                                            <p:cTn id="76" dur="1000"/>
                                            <p:tgtEl>
                                              <p:spTgt spid="69"/>
                                            </p:tgtEl>
                                          </p:cBhvr>
                                        </p:animEffect>
                                        <p:anim calcmode="lin" valueType="num">
                                          <p:cBhvr>
                                            <p:cTn id="77" dur="1000" fill="hold"/>
                                            <p:tgtEl>
                                              <p:spTgt spid="69"/>
                                            </p:tgtEl>
                                            <p:attrNameLst>
                                              <p:attrName>ppt_x</p:attrName>
                                            </p:attrNameLst>
                                          </p:cBhvr>
                                          <p:tavLst>
                                            <p:tav tm="0">
                                              <p:val>
                                                <p:strVal val="#ppt_x"/>
                                              </p:val>
                                            </p:tav>
                                            <p:tav tm="100000">
                                              <p:val>
                                                <p:strVal val="#ppt_x"/>
                                              </p:val>
                                            </p:tav>
                                          </p:tavLst>
                                        </p:anim>
                                        <p:anim calcmode="lin" valueType="num">
                                          <p:cBhvr>
                                            <p:cTn id="78" dur="1000" fill="hold"/>
                                            <p:tgtEl>
                                              <p:spTgt spid="69"/>
                                            </p:tgtEl>
                                            <p:attrNameLst>
                                              <p:attrName>ppt_y</p:attrName>
                                            </p:attrNameLst>
                                          </p:cBhvr>
                                          <p:tavLst>
                                            <p:tav tm="0">
                                              <p:val>
                                                <p:strVal val="#ppt_y+.1"/>
                                              </p:val>
                                            </p:tav>
                                            <p:tav tm="100000">
                                              <p:val>
                                                <p:strVal val="#ppt_y"/>
                                              </p:val>
                                            </p:tav>
                                          </p:tavLst>
                                        </p:anim>
                                      </p:childTnLst>
                                    </p:cTn>
                                  </p:par>
                                  <p:par>
                                    <p:cTn id="79" presetID="42" presetClass="entr" presetSubtype="0" fill="hold" grpId="0" nodeType="withEffect">
                                      <p:stCondLst>
                                        <p:cond delay="0"/>
                                      </p:stCondLst>
                                      <p:childTnLst>
                                        <p:set>
                                          <p:cBhvr>
                                            <p:cTn id="80" dur="1" fill="hold">
                                              <p:stCondLst>
                                                <p:cond delay="0"/>
                                              </p:stCondLst>
                                            </p:cTn>
                                            <p:tgtEl>
                                              <p:spTgt spid="73"/>
                                            </p:tgtEl>
                                            <p:attrNameLst>
                                              <p:attrName>style.visibility</p:attrName>
                                            </p:attrNameLst>
                                          </p:cBhvr>
                                          <p:to>
                                            <p:strVal val="visible"/>
                                          </p:to>
                                        </p:set>
                                        <p:animEffect transition="in" filter="fade">
                                          <p:cBhvr>
                                            <p:cTn id="81" dur="1000"/>
                                            <p:tgtEl>
                                              <p:spTgt spid="73"/>
                                            </p:tgtEl>
                                          </p:cBhvr>
                                        </p:animEffect>
                                        <p:anim calcmode="lin" valueType="num">
                                          <p:cBhvr>
                                            <p:cTn id="82" dur="1000" fill="hold"/>
                                            <p:tgtEl>
                                              <p:spTgt spid="73"/>
                                            </p:tgtEl>
                                            <p:attrNameLst>
                                              <p:attrName>ppt_x</p:attrName>
                                            </p:attrNameLst>
                                          </p:cBhvr>
                                          <p:tavLst>
                                            <p:tav tm="0">
                                              <p:val>
                                                <p:strVal val="#ppt_x"/>
                                              </p:val>
                                            </p:tav>
                                            <p:tav tm="100000">
                                              <p:val>
                                                <p:strVal val="#ppt_x"/>
                                              </p:val>
                                            </p:tav>
                                          </p:tavLst>
                                        </p:anim>
                                        <p:anim calcmode="lin" valueType="num">
                                          <p:cBhvr>
                                            <p:cTn id="83" dur="1000" fill="hold"/>
                                            <p:tgtEl>
                                              <p:spTgt spid="73"/>
                                            </p:tgtEl>
                                            <p:attrNameLst>
                                              <p:attrName>ppt_y</p:attrName>
                                            </p:attrNameLst>
                                          </p:cBhvr>
                                          <p:tavLst>
                                            <p:tav tm="0">
                                              <p:val>
                                                <p:strVal val="#ppt_y+.1"/>
                                              </p:val>
                                            </p:tav>
                                            <p:tav tm="100000">
                                              <p:val>
                                                <p:strVal val="#ppt_y"/>
                                              </p:val>
                                            </p:tav>
                                          </p:tavLst>
                                        </p:anim>
                                      </p:childTnLst>
                                    </p:cTn>
                                  </p:par>
                                  <p:par>
                                    <p:cTn id="84" presetID="42" presetClass="entr" presetSubtype="0" fill="hold" grpId="0" nodeType="withEffect">
                                      <p:stCondLst>
                                        <p:cond delay="0"/>
                                      </p:stCondLst>
                                      <p:childTnLst>
                                        <p:set>
                                          <p:cBhvr>
                                            <p:cTn id="85" dur="1" fill="hold">
                                              <p:stCondLst>
                                                <p:cond delay="0"/>
                                              </p:stCondLst>
                                            </p:cTn>
                                            <p:tgtEl>
                                              <p:spTgt spid="76"/>
                                            </p:tgtEl>
                                            <p:attrNameLst>
                                              <p:attrName>style.visibility</p:attrName>
                                            </p:attrNameLst>
                                          </p:cBhvr>
                                          <p:to>
                                            <p:strVal val="visible"/>
                                          </p:to>
                                        </p:set>
                                        <p:animEffect transition="in" filter="fade">
                                          <p:cBhvr>
                                            <p:cTn id="86" dur="1000"/>
                                            <p:tgtEl>
                                              <p:spTgt spid="76"/>
                                            </p:tgtEl>
                                          </p:cBhvr>
                                        </p:animEffect>
                                        <p:anim calcmode="lin" valueType="num">
                                          <p:cBhvr>
                                            <p:cTn id="87" dur="1000" fill="hold"/>
                                            <p:tgtEl>
                                              <p:spTgt spid="76"/>
                                            </p:tgtEl>
                                            <p:attrNameLst>
                                              <p:attrName>ppt_x</p:attrName>
                                            </p:attrNameLst>
                                          </p:cBhvr>
                                          <p:tavLst>
                                            <p:tav tm="0">
                                              <p:val>
                                                <p:strVal val="#ppt_x"/>
                                              </p:val>
                                            </p:tav>
                                            <p:tav tm="100000">
                                              <p:val>
                                                <p:strVal val="#ppt_x"/>
                                              </p:val>
                                            </p:tav>
                                          </p:tavLst>
                                        </p:anim>
                                        <p:anim calcmode="lin" valueType="num">
                                          <p:cBhvr>
                                            <p:cTn id="88" dur="1000" fill="hold"/>
                                            <p:tgtEl>
                                              <p:spTgt spid="76"/>
                                            </p:tgtEl>
                                            <p:attrNameLst>
                                              <p:attrName>ppt_y</p:attrName>
                                            </p:attrNameLst>
                                          </p:cBhvr>
                                          <p:tavLst>
                                            <p:tav tm="0">
                                              <p:val>
                                                <p:strVal val="#ppt_y+.1"/>
                                              </p:val>
                                            </p:tav>
                                            <p:tav tm="100000">
                                              <p:val>
                                                <p:strVal val="#ppt_y"/>
                                              </p:val>
                                            </p:tav>
                                          </p:tavLst>
                                        </p:anim>
                                      </p:childTnLst>
                                    </p:cTn>
                                  </p:par>
                                  <p:par>
                                    <p:cTn id="89" presetID="42" presetClass="entr" presetSubtype="0" fill="hold" grpId="0" nodeType="withEffect">
                                      <p:stCondLst>
                                        <p:cond delay="0"/>
                                      </p:stCondLst>
                                      <p:childTnLst>
                                        <p:set>
                                          <p:cBhvr>
                                            <p:cTn id="90" dur="1" fill="hold">
                                              <p:stCondLst>
                                                <p:cond delay="0"/>
                                              </p:stCondLst>
                                            </p:cTn>
                                            <p:tgtEl>
                                              <p:spTgt spid="77"/>
                                            </p:tgtEl>
                                            <p:attrNameLst>
                                              <p:attrName>style.visibility</p:attrName>
                                            </p:attrNameLst>
                                          </p:cBhvr>
                                          <p:to>
                                            <p:strVal val="visible"/>
                                          </p:to>
                                        </p:set>
                                        <p:animEffect transition="in" filter="fade">
                                          <p:cBhvr>
                                            <p:cTn id="91" dur="1000"/>
                                            <p:tgtEl>
                                              <p:spTgt spid="77"/>
                                            </p:tgtEl>
                                          </p:cBhvr>
                                        </p:animEffect>
                                        <p:anim calcmode="lin" valueType="num">
                                          <p:cBhvr>
                                            <p:cTn id="92" dur="1000" fill="hold"/>
                                            <p:tgtEl>
                                              <p:spTgt spid="77"/>
                                            </p:tgtEl>
                                            <p:attrNameLst>
                                              <p:attrName>ppt_x</p:attrName>
                                            </p:attrNameLst>
                                          </p:cBhvr>
                                          <p:tavLst>
                                            <p:tav tm="0">
                                              <p:val>
                                                <p:strVal val="#ppt_x"/>
                                              </p:val>
                                            </p:tav>
                                            <p:tav tm="100000">
                                              <p:val>
                                                <p:strVal val="#ppt_x"/>
                                              </p:val>
                                            </p:tav>
                                          </p:tavLst>
                                        </p:anim>
                                        <p:anim calcmode="lin" valueType="num">
                                          <p:cBhvr>
                                            <p:cTn id="93" dur="1000" fill="hold"/>
                                            <p:tgtEl>
                                              <p:spTgt spid="7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57" grpId="0" animBg="1"/>
          <p:bldP spid="58" grpId="0" animBg="1"/>
          <p:bldP spid="59" grpId="0" animBg="1"/>
          <p:bldP spid="60" grpId="0" animBg="1"/>
          <p:bldP spid="61" grpId="0" animBg="1"/>
          <p:bldP spid="63" grpId="0" animBg="1"/>
          <p:bldP spid="64" grpId="0"/>
          <p:bldP spid="66" grpId="0"/>
          <p:bldP spid="69" grpId="0"/>
          <p:bldP spid="73" grpId="0"/>
          <p:bldP spid="76" grpId="0"/>
          <p:bldP spid="77" grpId="0"/>
          <p:bldP spid="52" grpId="0"/>
        </p:bldLst>
      </p:timing>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hape 2022"/>
          <p:cNvSpPr txBox="1"/>
          <p:nvPr/>
        </p:nvSpPr>
        <p:spPr>
          <a:xfrm rot="10800000" flipV="1">
            <a:off x="772973" y="998194"/>
            <a:ext cx="5311194" cy="400110"/>
          </a:xfrm>
          <a:prstGeom prst="rect">
            <a:avLst/>
          </a:prstGeom>
          <a:noFill/>
        </p:spPr>
        <p:txBody>
          <a:bodyPr wrap="square" rtlCol="0">
            <a:spAutoFit/>
          </a:bodyPr>
          <a:lstStyle>
            <a:defPPr>
              <a:defRPr lang="zh-CN"/>
            </a:defPPr>
            <a:lvl1pPr marL="0" marR="0" lvl="0" indent="0" algn="ctr" defTabSz="914400" eaLnBrk="1" fontAlgn="auto" latinLnBrk="0" hangingPunct="1">
              <a:lnSpc>
                <a:spcPct val="100000"/>
              </a:lnSpc>
              <a:spcBef>
                <a:spcPts val="0"/>
              </a:spcBef>
              <a:spcAft>
                <a:spcPts val="0"/>
              </a:spcAft>
              <a:buClrTx/>
              <a:buSzTx/>
              <a:buFontTx/>
              <a:buNone/>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cs typeface="+mn-cs"/>
                <a:sym typeface="Bebas Neue"/>
              </a:defRPr>
            </a:lvl2pPr>
            <a:lvl3pPr defTabSz="609600">
              <a:defRPr sz="2665">
                <a:solidFill>
                  <a:srgbClr val="3A5063"/>
                </a:solidFill>
                <a:uFill>
                  <a:solidFill>
                    <a:srgbClr val="3A5063"/>
                  </a:solidFill>
                </a:uFill>
                <a:latin typeface="+mn-lt"/>
                <a:ea typeface="+mn-ea"/>
                <a:cs typeface="+mn-cs"/>
                <a:sym typeface="Bebas Neue"/>
              </a:defRPr>
            </a:lvl3pPr>
            <a:lvl4pPr defTabSz="609600">
              <a:defRPr sz="2665">
                <a:solidFill>
                  <a:srgbClr val="3A5063"/>
                </a:solidFill>
                <a:uFill>
                  <a:solidFill>
                    <a:srgbClr val="3A5063"/>
                  </a:solidFill>
                </a:uFill>
                <a:latin typeface="+mn-lt"/>
                <a:ea typeface="+mn-ea"/>
                <a:cs typeface="+mn-cs"/>
                <a:sym typeface="Bebas Neue"/>
              </a:defRPr>
            </a:lvl4pPr>
            <a:lvl5pPr defTabSz="609600">
              <a:defRPr sz="2665">
                <a:solidFill>
                  <a:srgbClr val="3A5063"/>
                </a:solidFill>
                <a:uFill>
                  <a:solidFill>
                    <a:srgbClr val="3A5063"/>
                  </a:solidFill>
                </a:uFill>
                <a:latin typeface="+mn-lt"/>
                <a:ea typeface="+mn-ea"/>
                <a:cs typeface="+mn-cs"/>
                <a:sym typeface="Bebas Neue"/>
              </a:defRPr>
            </a:lvl5pPr>
            <a:lvl6pPr defTabSz="609600">
              <a:defRPr sz="2665">
                <a:solidFill>
                  <a:srgbClr val="3A5063"/>
                </a:solidFill>
                <a:uFill>
                  <a:solidFill>
                    <a:srgbClr val="3A5063"/>
                  </a:solidFill>
                </a:uFill>
                <a:latin typeface="+mn-lt"/>
                <a:ea typeface="+mn-ea"/>
                <a:cs typeface="+mn-cs"/>
                <a:sym typeface="Bebas Neue"/>
              </a:defRPr>
            </a:lvl6pPr>
            <a:lvl7pPr defTabSz="609600">
              <a:defRPr sz="2665">
                <a:solidFill>
                  <a:srgbClr val="3A5063"/>
                </a:solidFill>
                <a:uFill>
                  <a:solidFill>
                    <a:srgbClr val="3A5063"/>
                  </a:solidFill>
                </a:uFill>
                <a:latin typeface="+mn-lt"/>
                <a:ea typeface="+mn-ea"/>
                <a:cs typeface="+mn-cs"/>
                <a:sym typeface="Bebas Neue"/>
              </a:defRPr>
            </a:lvl7pPr>
            <a:lvl8pPr defTabSz="609600">
              <a:defRPr sz="2665">
                <a:solidFill>
                  <a:srgbClr val="3A5063"/>
                </a:solidFill>
                <a:uFill>
                  <a:solidFill>
                    <a:srgbClr val="3A5063"/>
                  </a:solidFill>
                </a:uFill>
                <a:latin typeface="+mn-lt"/>
                <a:ea typeface="+mn-ea"/>
                <a:cs typeface="+mn-cs"/>
                <a:sym typeface="Bebas Neue"/>
              </a:defRPr>
            </a:lvl8pPr>
            <a:lvl9pPr defTabSz="609600">
              <a:defRPr sz="2665">
                <a:solidFill>
                  <a:srgbClr val="3A5063"/>
                </a:solidFill>
                <a:uFill>
                  <a:solidFill>
                    <a:srgbClr val="3A5063"/>
                  </a:solidFill>
                </a:uFill>
                <a:latin typeface="+mn-lt"/>
                <a:ea typeface="+mn-ea"/>
                <a:cs typeface="+mn-cs"/>
                <a:sym typeface="Bebas Neue"/>
              </a:defRPr>
            </a:lvl9pPr>
          </a:lstStyle>
          <a:p>
            <a:pPr algn="l"/>
            <a:r>
              <a:rPr lang="zh-CN" altLang="en-US" dirty="0"/>
              <a:t>四、教与学发生改变 </a:t>
            </a:r>
            <a:r>
              <a:rPr lang="en-US" altLang="zh-CN" dirty="0"/>
              <a:t>15</a:t>
            </a:r>
            <a:r>
              <a:rPr lang="zh-CN" altLang="en-US" dirty="0"/>
              <a:t>分</a:t>
            </a:r>
            <a:endParaRPr lang="zh-CN" altLang="en-US" dirty="0"/>
          </a:p>
        </p:txBody>
      </p:sp>
      <p:sp>
        <p:nvSpPr>
          <p:cNvPr id="57" name="矩形 4"/>
          <p:cNvSpPr/>
          <p:nvPr/>
        </p:nvSpPr>
        <p:spPr>
          <a:xfrm>
            <a:off x="1202120" y="2403208"/>
            <a:ext cx="2505784" cy="2349316"/>
          </a:xfrm>
          <a:custGeom>
            <a:avLst/>
            <a:gdLst/>
            <a:ahLst/>
            <a:cxnLst/>
            <a:rect l="l" t="t" r="r" b="b"/>
            <a:pathLst>
              <a:path w="2372187" h="2304256">
                <a:moveTo>
                  <a:pt x="0" y="0"/>
                </a:moveTo>
                <a:lnTo>
                  <a:pt x="2372187" y="0"/>
                </a:lnTo>
                <a:cubicBezTo>
                  <a:pt x="2219574" y="282921"/>
                  <a:pt x="2124178" y="694319"/>
                  <a:pt x="2124178" y="1152128"/>
                </a:cubicBezTo>
                <a:cubicBezTo>
                  <a:pt x="2124178" y="1609938"/>
                  <a:pt x="2219574" y="2021335"/>
                  <a:pt x="2372187" y="2304256"/>
                </a:cubicBezTo>
                <a:lnTo>
                  <a:pt x="0" y="2304256"/>
                </a:lnTo>
                <a:lnTo>
                  <a:pt x="0" y="2302068"/>
                </a:lnTo>
                <a:cubicBezTo>
                  <a:pt x="151946" y="2019224"/>
                  <a:pt x="246853" y="1608763"/>
                  <a:pt x="246853" y="1152128"/>
                </a:cubicBezTo>
                <a:cubicBezTo>
                  <a:pt x="246853" y="695493"/>
                  <a:pt x="151946" y="285033"/>
                  <a:pt x="0" y="2188"/>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58" name="梯形 5"/>
          <p:cNvSpPr/>
          <p:nvPr/>
        </p:nvSpPr>
        <p:spPr>
          <a:xfrm flipV="1">
            <a:off x="1747833" y="1944211"/>
            <a:ext cx="1456015" cy="652696"/>
          </a:xfrm>
          <a:custGeom>
            <a:avLst/>
            <a:gdLst/>
            <a:ahLst/>
            <a:cxnLst/>
            <a:rect l="l" t="t" r="r" b="b"/>
            <a:pathLst>
              <a:path w="2088232" h="936104">
                <a:moveTo>
                  <a:pt x="0" y="936104"/>
                </a:moveTo>
                <a:lnTo>
                  <a:pt x="2088232" y="936104"/>
                </a:lnTo>
                <a:lnTo>
                  <a:pt x="1806069" y="121639"/>
                </a:lnTo>
                <a:cubicBezTo>
                  <a:pt x="1592213" y="43072"/>
                  <a:pt x="1353842" y="0"/>
                  <a:pt x="1102692" y="0"/>
                </a:cubicBezTo>
                <a:cubicBezTo>
                  <a:pt x="796970" y="0"/>
                  <a:pt x="510183" y="63824"/>
                  <a:pt x="263143" y="176543"/>
                </a:cubicBezTo>
                <a:close/>
              </a:path>
            </a:pathLst>
          </a:custGeom>
          <a:solidFill>
            <a:schemeClr val="tx1">
              <a:lumMod val="65000"/>
              <a:lumOff val="35000"/>
            </a:schemeClr>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64" name="TextBox 33"/>
          <p:cNvSpPr txBox="1"/>
          <p:nvPr/>
        </p:nvSpPr>
        <p:spPr>
          <a:xfrm>
            <a:off x="1978601" y="2008948"/>
            <a:ext cx="999855" cy="342786"/>
          </a:xfrm>
          <a:prstGeom prst="rect">
            <a:avLst/>
          </a:prstGeom>
          <a:noFill/>
        </p:spPr>
        <p:txBody>
          <a:bodyPr wrap="square" rtlCol="0">
            <a:spAutoFit/>
          </a:bodyPr>
          <a:lstStyle/>
          <a:p>
            <a:pPr algn="ctr">
              <a:lnSpc>
                <a:spcPct val="130000"/>
              </a:lnSpc>
              <a:defRPr/>
            </a:pPr>
            <a:r>
              <a:rPr lang="en-US" altLang="zh-CN" sz="1395" kern="0" dirty="0">
                <a:solidFill>
                  <a:sysClr val="window" lastClr="FFFFFF"/>
                </a:solidFill>
                <a:cs typeface="+mn-ea"/>
                <a:sym typeface="+mn-lt"/>
              </a:rPr>
              <a:t>4</a:t>
            </a:r>
            <a:r>
              <a:rPr lang="en-US" altLang="zh-CN" sz="1395" b="1" kern="0" dirty="0">
                <a:solidFill>
                  <a:sysClr val="window" lastClr="FFFFFF"/>
                </a:solidFill>
                <a:cs typeface="+mn-ea"/>
                <a:sym typeface="+mn-lt"/>
              </a:rPr>
              <a:t>-1</a:t>
            </a:r>
            <a:r>
              <a:rPr lang="zh-CN" altLang="en-US" sz="1395" b="1" kern="0" dirty="0">
                <a:solidFill>
                  <a:sysClr val="window" lastClr="FFFFFF"/>
                </a:solidFill>
                <a:cs typeface="+mn-ea"/>
                <a:sym typeface="+mn-lt"/>
              </a:rPr>
              <a:t>（</a:t>
            </a:r>
            <a:r>
              <a:rPr lang="en-US" altLang="zh-CN" sz="1395" b="1" kern="0" dirty="0">
                <a:solidFill>
                  <a:sysClr val="window" lastClr="FFFFFF"/>
                </a:solidFill>
                <a:cs typeface="+mn-ea"/>
                <a:sym typeface="+mn-lt"/>
              </a:rPr>
              <a:t>10</a:t>
            </a:r>
            <a:r>
              <a:rPr lang="zh-CN" altLang="en-US" sz="1395" b="1" kern="0" dirty="0">
                <a:solidFill>
                  <a:sysClr val="window" lastClr="FFFFFF"/>
                </a:solidFill>
                <a:cs typeface="+mn-ea"/>
                <a:sym typeface="+mn-lt"/>
              </a:rPr>
              <a:t>分）</a:t>
            </a:r>
            <a:endParaRPr lang="en-US" altLang="zh-CN" sz="1395" b="1" kern="0" dirty="0">
              <a:solidFill>
                <a:sysClr val="window" lastClr="FFFFFF"/>
              </a:solidFill>
              <a:cs typeface="+mn-ea"/>
              <a:sym typeface="+mn-lt"/>
            </a:endParaRPr>
          </a:p>
        </p:txBody>
      </p:sp>
      <p:sp>
        <p:nvSpPr>
          <p:cNvPr id="73" name="TextBox 36"/>
          <p:cNvSpPr txBox="1"/>
          <p:nvPr/>
        </p:nvSpPr>
        <p:spPr>
          <a:xfrm>
            <a:off x="1501892" y="2574798"/>
            <a:ext cx="1947895" cy="2229200"/>
          </a:xfrm>
          <a:prstGeom prst="rect">
            <a:avLst/>
          </a:prstGeom>
          <a:noFill/>
        </p:spPr>
        <p:txBody>
          <a:bodyPr wrap="square" rtlCol="0">
            <a:spAutoFit/>
          </a:bodyPr>
          <a:lstStyle>
            <a:defPPr>
              <a:defRPr lang="zh-CN"/>
            </a:defPPr>
            <a:lvl1pPr>
              <a:lnSpc>
                <a:spcPct val="130000"/>
              </a:lnSpc>
              <a:defRPr sz="1115" kern="0">
                <a:solidFill>
                  <a:sysClr val="window" lastClr="FFFFFF"/>
                </a:solidFill>
                <a:cs typeface="+mn-ea"/>
              </a:defRPr>
            </a:lvl1pPr>
          </a:lstStyle>
          <a:p>
            <a:r>
              <a:rPr lang="zh-CN" altLang="en-US" dirty="0"/>
              <a:t>以教为中心向以学为中心转变，以提升教学效果为目的因材施教，运用适当的数字化教学工具，有效开展线下课堂教学活动。实施打破传统课堂“满堂灌”和沉默状态的方式方法，训练学生问题解决能力和审辩式思维能力</a:t>
            </a:r>
            <a:endParaRPr lang="en-US" altLang="zh-CN" dirty="0">
              <a:sym typeface="+mn-lt"/>
            </a:endParaRPr>
          </a:p>
        </p:txBody>
      </p:sp>
      <p:sp>
        <p:nvSpPr>
          <p:cNvPr id="45" name="矩形 4"/>
          <p:cNvSpPr/>
          <p:nvPr/>
        </p:nvSpPr>
        <p:spPr>
          <a:xfrm>
            <a:off x="5220072" y="2382674"/>
            <a:ext cx="2505784" cy="2349316"/>
          </a:xfrm>
          <a:custGeom>
            <a:avLst/>
            <a:gdLst/>
            <a:ahLst/>
            <a:cxnLst/>
            <a:rect l="l" t="t" r="r" b="b"/>
            <a:pathLst>
              <a:path w="2372187" h="2304256">
                <a:moveTo>
                  <a:pt x="0" y="0"/>
                </a:moveTo>
                <a:lnTo>
                  <a:pt x="2372187" y="0"/>
                </a:lnTo>
                <a:cubicBezTo>
                  <a:pt x="2219574" y="282921"/>
                  <a:pt x="2124178" y="694319"/>
                  <a:pt x="2124178" y="1152128"/>
                </a:cubicBezTo>
                <a:cubicBezTo>
                  <a:pt x="2124178" y="1609938"/>
                  <a:pt x="2219574" y="2021335"/>
                  <a:pt x="2372187" y="2304256"/>
                </a:cubicBezTo>
                <a:lnTo>
                  <a:pt x="0" y="2304256"/>
                </a:lnTo>
                <a:lnTo>
                  <a:pt x="0" y="2302068"/>
                </a:lnTo>
                <a:cubicBezTo>
                  <a:pt x="151946" y="2019224"/>
                  <a:pt x="246853" y="1608763"/>
                  <a:pt x="246853" y="1152128"/>
                </a:cubicBezTo>
                <a:cubicBezTo>
                  <a:pt x="246853" y="695493"/>
                  <a:pt x="151946" y="285033"/>
                  <a:pt x="0" y="2188"/>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46" name="梯形 5"/>
          <p:cNvSpPr/>
          <p:nvPr/>
        </p:nvSpPr>
        <p:spPr>
          <a:xfrm flipV="1">
            <a:off x="5765785" y="1923677"/>
            <a:ext cx="1456015" cy="652696"/>
          </a:xfrm>
          <a:custGeom>
            <a:avLst/>
            <a:gdLst/>
            <a:ahLst/>
            <a:cxnLst/>
            <a:rect l="l" t="t" r="r" b="b"/>
            <a:pathLst>
              <a:path w="2088232" h="936104">
                <a:moveTo>
                  <a:pt x="0" y="936104"/>
                </a:moveTo>
                <a:lnTo>
                  <a:pt x="2088232" y="936104"/>
                </a:lnTo>
                <a:lnTo>
                  <a:pt x="1806069" y="121639"/>
                </a:lnTo>
                <a:cubicBezTo>
                  <a:pt x="1592213" y="43072"/>
                  <a:pt x="1353842" y="0"/>
                  <a:pt x="1102692" y="0"/>
                </a:cubicBezTo>
                <a:cubicBezTo>
                  <a:pt x="796970" y="0"/>
                  <a:pt x="510183" y="63824"/>
                  <a:pt x="263143" y="176543"/>
                </a:cubicBezTo>
                <a:close/>
              </a:path>
            </a:pathLst>
          </a:custGeom>
          <a:solidFill>
            <a:schemeClr val="tx1">
              <a:lumMod val="65000"/>
              <a:lumOff val="35000"/>
            </a:schemeClr>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47" name="TextBox 33"/>
          <p:cNvSpPr txBox="1"/>
          <p:nvPr/>
        </p:nvSpPr>
        <p:spPr>
          <a:xfrm>
            <a:off x="5996553" y="1988414"/>
            <a:ext cx="999855" cy="342786"/>
          </a:xfrm>
          <a:prstGeom prst="rect">
            <a:avLst/>
          </a:prstGeom>
          <a:noFill/>
        </p:spPr>
        <p:txBody>
          <a:bodyPr wrap="square" rtlCol="0">
            <a:spAutoFit/>
          </a:bodyPr>
          <a:lstStyle/>
          <a:p>
            <a:pPr algn="ctr">
              <a:lnSpc>
                <a:spcPct val="130000"/>
              </a:lnSpc>
              <a:defRPr/>
            </a:pPr>
            <a:r>
              <a:rPr lang="en-US" altLang="zh-CN" sz="1395" kern="0" dirty="0">
                <a:solidFill>
                  <a:sysClr val="window" lastClr="FFFFFF"/>
                </a:solidFill>
                <a:cs typeface="+mn-ea"/>
                <a:sym typeface="+mn-lt"/>
              </a:rPr>
              <a:t>4</a:t>
            </a:r>
            <a:r>
              <a:rPr lang="en-US" altLang="zh-CN" sz="1395" b="1" kern="0" dirty="0">
                <a:solidFill>
                  <a:sysClr val="window" lastClr="FFFFFF"/>
                </a:solidFill>
                <a:cs typeface="+mn-ea"/>
                <a:sym typeface="+mn-lt"/>
              </a:rPr>
              <a:t>-2</a:t>
            </a:r>
            <a:r>
              <a:rPr lang="zh-CN" altLang="en-US" sz="1395" b="1" kern="0" dirty="0">
                <a:solidFill>
                  <a:sysClr val="window" lastClr="FFFFFF"/>
                </a:solidFill>
                <a:cs typeface="+mn-ea"/>
                <a:sym typeface="+mn-lt"/>
              </a:rPr>
              <a:t>（</a:t>
            </a:r>
            <a:r>
              <a:rPr lang="en-US" altLang="zh-CN" sz="1395" b="1" kern="0" dirty="0">
                <a:solidFill>
                  <a:sysClr val="window" lastClr="FFFFFF"/>
                </a:solidFill>
                <a:cs typeface="+mn-ea"/>
                <a:sym typeface="+mn-lt"/>
              </a:rPr>
              <a:t>5</a:t>
            </a:r>
            <a:r>
              <a:rPr lang="zh-CN" altLang="en-US" sz="1395" b="1" kern="0" dirty="0">
                <a:solidFill>
                  <a:sysClr val="window" lastClr="FFFFFF"/>
                </a:solidFill>
                <a:cs typeface="+mn-ea"/>
                <a:sym typeface="+mn-lt"/>
              </a:rPr>
              <a:t>分）</a:t>
            </a:r>
            <a:endParaRPr lang="en-US" altLang="zh-CN" sz="1395" b="1" kern="0" dirty="0">
              <a:solidFill>
                <a:sysClr val="window" lastClr="FFFFFF"/>
              </a:solidFill>
              <a:cs typeface="+mn-ea"/>
              <a:sym typeface="+mn-lt"/>
            </a:endParaRPr>
          </a:p>
        </p:txBody>
      </p:sp>
      <p:sp>
        <p:nvSpPr>
          <p:cNvPr id="48" name="TextBox 36"/>
          <p:cNvSpPr txBox="1"/>
          <p:nvPr/>
        </p:nvSpPr>
        <p:spPr>
          <a:xfrm>
            <a:off x="5519844" y="2554264"/>
            <a:ext cx="1947895" cy="1015663"/>
          </a:xfrm>
          <a:prstGeom prst="rect">
            <a:avLst/>
          </a:prstGeom>
          <a:noFill/>
        </p:spPr>
        <p:txBody>
          <a:bodyPr wrap="square" rtlCol="0">
            <a:spAutoFit/>
          </a:bodyPr>
          <a:lstStyle>
            <a:defPPr>
              <a:defRPr lang="zh-CN"/>
            </a:defPPr>
            <a:lvl1pPr>
              <a:lnSpc>
                <a:spcPct val="130000"/>
              </a:lnSpc>
              <a:defRPr sz="1115" kern="0">
                <a:solidFill>
                  <a:sysClr val="window" lastClr="FFFFFF"/>
                </a:solidFill>
                <a:cs typeface="+mn-ea"/>
              </a:defRPr>
            </a:lvl1pPr>
          </a:lstStyle>
          <a:p>
            <a:r>
              <a:rPr lang="zh-CN" altLang="en-US" dirty="0"/>
              <a:t>学生学习方式有显著变化，安排学生个别化学习与合作学习，强化课堂教学师生互动、生生互动环节，加强研究型、项目式学习。</a:t>
            </a:r>
            <a:endParaRPr lang="en-US" altLang="zh-CN" dirty="0">
              <a:sym typeface="+mn-lt"/>
            </a:endParaRPr>
          </a:p>
        </p:txBody>
      </p:sp>
      <p:cxnSp>
        <p:nvCxnSpPr>
          <p:cNvPr id="49" name="直接连接符 48"/>
          <p:cNvCxnSpPr/>
          <p:nvPr/>
        </p:nvCxnSpPr>
        <p:spPr>
          <a:xfrm>
            <a:off x="0" y="371440"/>
            <a:ext cx="3347864"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50" name="直接连接符 49"/>
          <p:cNvCxnSpPr/>
          <p:nvPr/>
        </p:nvCxnSpPr>
        <p:spPr>
          <a:xfrm>
            <a:off x="5940152" y="371440"/>
            <a:ext cx="3203848"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sp>
        <p:nvSpPr>
          <p:cNvPr id="51" name="TextBox 500"/>
          <p:cNvSpPr txBox="1"/>
          <p:nvPr/>
        </p:nvSpPr>
        <p:spPr>
          <a:xfrm>
            <a:off x="3296689" y="168845"/>
            <a:ext cx="2736305" cy="64633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2000" kern="0" dirty="0">
                <a:solidFill>
                  <a:srgbClr val="AC0000"/>
                </a:solidFill>
                <a:latin typeface="微软雅黑" panose="020B0503020204020204" pitchFamily="34" charset="-122"/>
                <a:ea typeface="微软雅黑" panose="020B0503020204020204" pitchFamily="34" charset="-122"/>
              </a:rPr>
              <a:t>线下一流课程评审指标</a:t>
            </a:r>
            <a:endParaRPr lang="en-US" altLang="zh-CN" sz="2000" kern="0" dirty="0">
              <a:solidFill>
                <a:srgbClr val="AC0000"/>
              </a:solidFill>
              <a:latin typeface="微软雅黑" panose="020B0503020204020204" pitchFamily="34" charset="-122"/>
              <a:ea typeface="微软雅黑" panose="020B0503020204020204" pitchFamily="34" charset="-122"/>
            </a:endParaRPr>
          </a:p>
          <a:p>
            <a:pPr algn="ctr" fontAlgn="auto">
              <a:spcBef>
                <a:spcPts val="0"/>
              </a:spcBef>
              <a:spcAft>
                <a:spcPts val="0"/>
              </a:spcAft>
              <a:defRPr/>
            </a:pPr>
            <a:r>
              <a:rPr lang="zh-CN" altLang="en-US" sz="1600" kern="0" dirty="0">
                <a:solidFill>
                  <a:srgbClr val="AC0000"/>
                </a:solidFill>
                <a:latin typeface="微软雅黑" panose="020B0503020204020204" pitchFamily="34" charset="-122"/>
                <a:ea typeface="微软雅黑" panose="020B0503020204020204" pitchFamily="34" charset="-122"/>
              </a:rPr>
              <a:t>（评审指标细则）</a:t>
            </a:r>
            <a:endParaRPr lang="en-US" altLang="zh-CN" sz="1600" kern="0" dirty="0">
              <a:solidFill>
                <a:srgbClr val="AC0000"/>
              </a:solidFill>
              <a:latin typeface="微软雅黑" panose="020B0503020204020204" pitchFamily="34" charset="-122"/>
              <a:ea typeface="微软雅黑" panose="020B0503020204020204" pitchFamily="34" charset="-122"/>
            </a:endParaRPr>
          </a:p>
        </p:txBody>
      </p:sp>
      <p:grpSp>
        <p:nvGrpSpPr>
          <p:cNvPr id="52" name="Group 4"/>
          <p:cNvGrpSpPr>
            <a:grpSpLocks noChangeAspect="1"/>
          </p:cNvGrpSpPr>
          <p:nvPr/>
        </p:nvGrpSpPr>
        <p:grpSpPr bwMode="auto">
          <a:xfrm rot="10800000" flipV="1">
            <a:off x="-1" y="882183"/>
            <a:ext cx="702214" cy="689481"/>
            <a:chOff x="2626" y="986"/>
            <a:chExt cx="2206" cy="2166"/>
          </a:xfrm>
        </p:grpSpPr>
        <p:sp>
          <p:nvSpPr>
            <p:cNvPr id="53"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4"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5"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6"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2"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75"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78"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2"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3"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4"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5"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6"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7"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98" name="图片 97"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9"/>
                                            </p:tgtEl>
                                            <p:attrNameLst>
                                              <p:attrName>style.visibility</p:attrName>
                                            </p:attrNameLst>
                                          </p:cBhvr>
                                          <p:to>
                                            <p:strVal val="visible"/>
                                          </p:to>
                                        </p:set>
                                        <p:anim calcmode="lin" valueType="num">
                                          <p:cBhvr additive="base">
                                            <p:cTn id="7" dur="500" fill="hold"/>
                                            <p:tgtEl>
                                              <p:spTgt spid="49"/>
                                            </p:tgtEl>
                                            <p:attrNameLst>
                                              <p:attrName>ppt_x</p:attrName>
                                            </p:attrNameLst>
                                          </p:cBhvr>
                                          <p:tavLst>
                                            <p:tav tm="0">
                                              <p:val>
                                                <p:strVal val="0-#ppt_w/2"/>
                                              </p:val>
                                            </p:tav>
                                            <p:tav tm="100000">
                                              <p:val>
                                                <p:strVal val="#ppt_x"/>
                                              </p:val>
                                            </p:tav>
                                          </p:tavLst>
                                        </p:anim>
                                        <p:anim calcmode="lin" valueType="num">
                                          <p:cBhvr additive="base">
                                            <p:cTn id="8" dur="500" fill="hold"/>
                                            <p:tgtEl>
                                              <p:spTgt spid="49"/>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50"/>
                                            </p:tgtEl>
                                            <p:attrNameLst>
                                              <p:attrName>style.visibility</p:attrName>
                                            </p:attrNameLst>
                                          </p:cBhvr>
                                          <p:to>
                                            <p:strVal val="visible"/>
                                          </p:to>
                                        </p:set>
                                        <p:anim calcmode="lin" valueType="num">
                                          <p:cBhvr additive="base">
                                            <p:cTn id="11" dur="500" fill="hold"/>
                                            <p:tgtEl>
                                              <p:spTgt spid="50"/>
                                            </p:tgtEl>
                                            <p:attrNameLst>
                                              <p:attrName>ppt_x</p:attrName>
                                            </p:attrNameLst>
                                          </p:cBhvr>
                                          <p:tavLst>
                                            <p:tav tm="0">
                                              <p:val>
                                                <p:strVal val="1+#ppt_w/2"/>
                                              </p:val>
                                            </p:tav>
                                            <p:tav tm="100000">
                                              <p:val>
                                                <p:strVal val="#ppt_x"/>
                                              </p:val>
                                            </p:tav>
                                          </p:tavLst>
                                        </p:anim>
                                        <p:anim calcmode="lin" valueType="num">
                                          <p:cBhvr additive="base">
                                            <p:cTn id="12" dur="500" fill="hold"/>
                                            <p:tgtEl>
                                              <p:spTgt spid="50"/>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14:presetBounceEnd="52000">
                                      <p:stCondLst>
                                        <p:cond delay="0"/>
                                      </p:stCondLst>
                                      <p:childTnLst>
                                        <p:set>
                                          <p:cBhvr>
                                            <p:cTn id="15" dur="1" fill="hold">
                                              <p:stCondLst>
                                                <p:cond delay="0"/>
                                              </p:stCondLst>
                                            </p:cTn>
                                            <p:tgtEl>
                                              <p:spTgt spid="51"/>
                                            </p:tgtEl>
                                            <p:attrNameLst>
                                              <p:attrName>style.visibility</p:attrName>
                                            </p:attrNameLst>
                                          </p:cBhvr>
                                          <p:to>
                                            <p:strVal val="visible"/>
                                          </p:to>
                                        </p:set>
                                        <p:anim calcmode="lin" valueType="num" p14:bounceEnd="52000">
                                          <p:cBhvr additive="base">
                                            <p:cTn id="16" dur="500" fill="hold"/>
                                            <p:tgtEl>
                                              <p:spTgt spid="51"/>
                                            </p:tgtEl>
                                            <p:attrNameLst>
                                              <p:attrName>ppt_x</p:attrName>
                                            </p:attrNameLst>
                                          </p:cBhvr>
                                          <p:tavLst>
                                            <p:tav tm="0">
                                              <p:val>
                                                <p:strVal val="#ppt_x"/>
                                              </p:val>
                                            </p:tav>
                                            <p:tav tm="100000">
                                              <p:val>
                                                <p:strVal val="#ppt_x"/>
                                              </p:val>
                                            </p:tav>
                                          </p:tavLst>
                                        </p:anim>
                                        <p:anim calcmode="lin" valueType="num" p14:bounceEnd="52000">
                                          <p:cBhvr additive="base">
                                            <p:cTn id="17" dur="500" fill="hold"/>
                                            <p:tgtEl>
                                              <p:spTgt spid="51"/>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52"/>
                                            </p:tgtEl>
                                            <p:attrNameLst>
                                              <p:attrName>style.visibility</p:attrName>
                                            </p:attrNameLst>
                                          </p:cBhvr>
                                          <p:to>
                                            <p:strVal val="visible"/>
                                          </p:to>
                                        </p:set>
                                        <p:anim calcmode="lin" valueType="num">
                                          <p:cBhvr>
                                            <p:cTn id="21" dur="500" fill="hold"/>
                                            <p:tgtEl>
                                              <p:spTgt spid="52"/>
                                            </p:tgtEl>
                                            <p:attrNameLst>
                                              <p:attrName>ppt_w</p:attrName>
                                            </p:attrNameLst>
                                          </p:cBhvr>
                                          <p:tavLst>
                                            <p:tav tm="0">
                                              <p:val>
                                                <p:fltVal val="0"/>
                                              </p:val>
                                            </p:tav>
                                            <p:tav tm="100000">
                                              <p:val>
                                                <p:strVal val="#ppt_w"/>
                                              </p:val>
                                            </p:tav>
                                          </p:tavLst>
                                        </p:anim>
                                        <p:anim calcmode="lin" valueType="num">
                                          <p:cBhvr>
                                            <p:cTn id="22" dur="500" fill="hold"/>
                                            <p:tgtEl>
                                              <p:spTgt spid="52"/>
                                            </p:tgtEl>
                                            <p:attrNameLst>
                                              <p:attrName>ppt_h</p:attrName>
                                            </p:attrNameLst>
                                          </p:cBhvr>
                                          <p:tavLst>
                                            <p:tav tm="0">
                                              <p:val>
                                                <p:fltVal val="0"/>
                                              </p:val>
                                            </p:tav>
                                            <p:tav tm="100000">
                                              <p:val>
                                                <p:strVal val="#ppt_h"/>
                                              </p:val>
                                            </p:tav>
                                          </p:tavLst>
                                        </p:anim>
                                        <p:animEffect transition="in" filter="fade">
                                          <p:cBhvr>
                                            <p:cTn id="23" dur="500"/>
                                            <p:tgtEl>
                                              <p:spTgt spid="52"/>
                                            </p:tgtEl>
                                          </p:cBhvr>
                                        </p:animEffect>
                                      </p:childTnLst>
                                    </p:cTn>
                                  </p:par>
                                  <p:par>
                                    <p:cTn id="24" presetID="53" presetClass="entr" presetSubtype="16" fill="hold" nodeType="withEffect">
                                      <p:stCondLst>
                                        <p:cond delay="0"/>
                                      </p:stCondLst>
                                      <p:childTnLst>
                                        <p:set>
                                          <p:cBhvr>
                                            <p:cTn id="25" dur="1" fill="hold">
                                              <p:stCondLst>
                                                <p:cond delay="0"/>
                                              </p:stCondLst>
                                            </p:cTn>
                                            <p:tgtEl>
                                              <p:spTgt spid="98"/>
                                            </p:tgtEl>
                                            <p:attrNameLst>
                                              <p:attrName>style.visibility</p:attrName>
                                            </p:attrNameLst>
                                          </p:cBhvr>
                                          <p:to>
                                            <p:strVal val="visible"/>
                                          </p:to>
                                        </p:set>
                                        <p:anim calcmode="lin" valueType="num">
                                          <p:cBhvr>
                                            <p:cTn id="26" dur="500" fill="hold"/>
                                            <p:tgtEl>
                                              <p:spTgt spid="98"/>
                                            </p:tgtEl>
                                            <p:attrNameLst>
                                              <p:attrName>ppt_w</p:attrName>
                                            </p:attrNameLst>
                                          </p:cBhvr>
                                          <p:tavLst>
                                            <p:tav tm="0">
                                              <p:val>
                                                <p:fltVal val="0"/>
                                              </p:val>
                                            </p:tav>
                                            <p:tav tm="100000">
                                              <p:val>
                                                <p:strVal val="#ppt_w"/>
                                              </p:val>
                                            </p:tav>
                                          </p:tavLst>
                                        </p:anim>
                                        <p:anim calcmode="lin" valueType="num">
                                          <p:cBhvr>
                                            <p:cTn id="27" dur="500" fill="hold"/>
                                            <p:tgtEl>
                                              <p:spTgt spid="98"/>
                                            </p:tgtEl>
                                            <p:attrNameLst>
                                              <p:attrName>ppt_h</p:attrName>
                                            </p:attrNameLst>
                                          </p:cBhvr>
                                          <p:tavLst>
                                            <p:tav tm="0">
                                              <p:val>
                                                <p:fltVal val="0"/>
                                              </p:val>
                                            </p:tav>
                                            <p:tav tm="100000">
                                              <p:val>
                                                <p:strVal val="#ppt_h"/>
                                              </p:val>
                                            </p:tav>
                                          </p:tavLst>
                                        </p:anim>
                                        <p:animEffect transition="in" filter="fade">
                                          <p:cBhvr>
                                            <p:cTn id="28" dur="500"/>
                                            <p:tgtEl>
                                              <p:spTgt spid="98"/>
                                            </p:tgtEl>
                                          </p:cBhvr>
                                        </p:animEffect>
                                      </p:childTnLst>
                                    </p:cTn>
                                  </p:par>
                                  <p:par>
                                    <p:cTn id="29" presetID="2" presetClass="entr" presetSubtype="2"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anim calcmode="lin" valueType="num">
                                          <p:cBhvr additive="base">
                                            <p:cTn id="31" dur="500" fill="hold"/>
                                            <p:tgtEl>
                                              <p:spTgt spid="33"/>
                                            </p:tgtEl>
                                            <p:attrNameLst>
                                              <p:attrName>ppt_x</p:attrName>
                                            </p:attrNameLst>
                                          </p:cBhvr>
                                          <p:tavLst>
                                            <p:tav tm="0">
                                              <p:val>
                                                <p:strVal val="1+#ppt_w/2"/>
                                              </p:val>
                                            </p:tav>
                                            <p:tav tm="100000">
                                              <p:val>
                                                <p:strVal val="#ppt_x"/>
                                              </p:val>
                                            </p:tav>
                                          </p:tavLst>
                                        </p:anim>
                                        <p:anim calcmode="lin" valueType="num">
                                          <p:cBhvr additive="base">
                                            <p:cTn id="32" dur="500" fill="hold"/>
                                            <p:tgtEl>
                                              <p:spTgt spid="33"/>
                                            </p:tgtEl>
                                            <p:attrNameLst>
                                              <p:attrName>ppt_y</p:attrName>
                                            </p:attrNameLst>
                                          </p:cBhvr>
                                          <p:tavLst>
                                            <p:tav tm="0">
                                              <p:val>
                                                <p:strVal val="#ppt_y"/>
                                              </p:val>
                                            </p:tav>
                                            <p:tav tm="100000">
                                              <p:val>
                                                <p:strVal val="#ppt_y"/>
                                              </p:val>
                                            </p:tav>
                                          </p:tavLst>
                                        </p:anim>
                                      </p:childTnLst>
                                    </p:cTn>
                                  </p:par>
                                </p:childTnLst>
                              </p:cTn>
                            </p:par>
                            <p:par>
                              <p:cTn id="33" fill="hold">
                                <p:stCondLst>
                                  <p:cond delay="1500"/>
                                </p:stCondLst>
                                <p:childTnLst>
                                  <p:par>
                                    <p:cTn id="34" presetID="42" presetClass="entr" presetSubtype="0" fill="hold" grpId="0" nodeType="afterEffect">
                                      <p:stCondLst>
                                        <p:cond delay="0"/>
                                      </p:stCondLst>
                                      <p:childTnLst>
                                        <p:set>
                                          <p:cBhvr>
                                            <p:cTn id="35" dur="1" fill="hold">
                                              <p:stCondLst>
                                                <p:cond delay="0"/>
                                              </p:stCondLst>
                                            </p:cTn>
                                            <p:tgtEl>
                                              <p:spTgt spid="57"/>
                                            </p:tgtEl>
                                            <p:attrNameLst>
                                              <p:attrName>style.visibility</p:attrName>
                                            </p:attrNameLst>
                                          </p:cBhvr>
                                          <p:to>
                                            <p:strVal val="visible"/>
                                          </p:to>
                                        </p:set>
                                        <p:animEffect transition="in" filter="fade">
                                          <p:cBhvr>
                                            <p:cTn id="36" dur="1000"/>
                                            <p:tgtEl>
                                              <p:spTgt spid="57"/>
                                            </p:tgtEl>
                                          </p:cBhvr>
                                        </p:animEffect>
                                        <p:anim calcmode="lin" valueType="num">
                                          <p:cBhvr>
                                            <p:cTn id="37" dur="1000" fill="hold"/>
                                            <p:tgtEl>
                                              <p:spTgt spid="57"/>
                                            </p:tgtEl>
                                            <p:attrNameLst>
                                              <p:attrName>ppt_x</p:attrName>
                                            </p:attrNameLst>
                                          </p:cBhvr>
                                          <p:tavLst>
                                            <p:tav tm="0">
                                              <p:val>
                                                <p:strVal val="#ppt_x"/>
                                              </p:val>
                                            </p:tav>
                                            <p:tav tm="100000">
                                              <p:val>
                                                <p:strVal val="#ppt_x"/>
                                              </p:val>
                                            </p:tav>
                                          </p:tavLst>
                                        </p:anim>
                                        <p:anim calcmode="lin" valueType="num">
                                          <p:cBhvr>
                                            <p:cTn id="38" dur="1000" fill="hold"/>
                                            <p:tgtEl>
                                              <p:spTgt spid="57"/>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58"/>
                                            </p:tgtEl>
                                            <p:attrNameLst>
                                              <p:attrName>style.visibility</p:attrName>
                                            </p:attrNameLst>
                                          </p:cBhvr>
                                          <p:to>
                                            <p:strVal val="visible"/>
                                          </p:to>
                                        </p:set>
                                        <p:animEffect transition="in" filter="fade">
                                          <p:cBhvr>
                                            <p:cTn id="41" dur="1000"/>
                                            <p:tgtEl>
                                              <p:spTgt spid="58"/>
                                            </p:tgtEl>
                                          </p:cBhvr>
                                        </p:animEffect>
                                        <p:anim calcmode="lin" valueType="num">
                                          <p:cBhvr>
                                            <p:cTn id="42" dur="1000" fill="hold"/>
                                            <p:tgtEl>
                                              <p:spTgt spid="58"/>
                                            </p:tgtEl>
                                            <p:attrNameLst>
                                              <p:attrName>ppt_x</p:attrName>
                                            </p:attrNameLst>
                                          </p:cBhvr>
                                          <p:tavLst>
                                            <p:tav tm="0">
                                              <p:val>
                                                <p:strVal val="#ppt_x"/>
                                              </p:val>
                                            </p:tav>
                                            <p:tav tm="100000">
                                              <p:val>
                                                <p:strVal val="#ppt_x"/>
                                              </p:val>
                                            </p:tav>
                                          </p:tavLst>
                                        </p:anim>
                                        <p:anim calcmode="lin" valueType="num">
                                          <p:cBhvr>
                                            <p:cTn id="43" dur="1000" fill="hold"/>
                                            <p:tgtEl>
                                              <p:spTgt spid="58"/>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64"/>
                                            </p:tgtEl>
                                            <p:attrNameLst>
                                              <p:attrName>style.visibility</p:attrName>
                                            </p:attrNameLst>
                                          </p:cBhvr>
                                          <p:to>
                                            <p:strVal val="visible"/>
                                          </p:to>
                                        </p:set>
                                        <p:animEffect transition="in" filter="fade">
                                          <p:cBhvr>
                                            <p:cTn id="46" dur="1000"/>
                                            <p:tgtEl>
                                              <p:spTgt spid="64"/>
                                            </p:tgtEl>
                                          </p:cBhvr>
                                        </p:animEffect>
                                        <p:anim calcmode="lin" valueType="num">
                                          <p:cBhvr>
                                            <p:cTn id="47" dur="1000" fill="hold"/>
                                            <p:tgtEl>
                                              <p:spTgt spid="64"/>
                                            </p:tgtEl>
                                            <p:attrNameLst>
                                              <p:attrName>ppt_x</p:attrName>
                                            </p:attrNameLst>
                                          </p:cBhvr>
                                          <p:tavLst>
                                            <p:tav tm="0">
                                              <p:val>
                                                <p:strVal val="#ppt_x"/>
                                              </p:val>
                                            </p:tav>
                                            <p:tav tm="100000">
                                              <p:val>
                                                <p:strVal val="#ppt_x"/>
                                              </p:val>
                                            </p:tav>
                                          </p:tavLst>
                                        </p:anim>
                                        <p:anim calcmode="lin" valueType="num">
                                          <p:cBhvr>
                                            <p:cTn id="48" dur="1000" fill="hold"/>
                                            <p:tgtEl>
                                              <p:spTgt spid="64"/>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73"/>
                                            </p:tgtEl>
                                            <p:attrNameLst>
                                              <p:attrName>style.visibility</p:attrName>
                                            </p:attrNameLst>
                                          </p:cBhvr>
                                          <p:to>
                                            <p:strVal val="visible"/>
                                          </p:to>
                                        </p:set>
                                        <p:animEffect transition="in" filter="fade">
                                          <p:cBhvr>
                                            <p:cTn id="51" dur="1000"/>
                                            <p:tgtEl>
                                              <p:spTgt spid="73"/>
                                            </p:tgtEl>
                                          </p:cBhvr>
                                        </p:animEffect>
                                        <p:anim calcmode="lin" valueType="num">
                                          <p:cBhvr>
                                            <p:cTn id="52" dur="1000" fill="hold"/>
                                            <p:tgtEl>
                                              <p:spTgt spid="73"/>
                                            </p:tgtEl>
                                            <p:attrNameLst>
                                              <p:attrName>ppt_x</p:attrName>
                                            </p:attrNameLst>
                                          </p:cBhvr>
                                          <p:tavLst>
                                            <p:tav tm="0">
                                              <p:val>
                                                <p:strVal val="#ppt_x"/>
                                              </p:val>
                                            </p:tav>
                                            <p:tav tm="100000">
                                              <p:val>
                                                <p:strVal val="#ppt_x"/>
                                              </p:val>
                                            </p:tav>
                                          </p:tavLst>
                                        </p:anim>
                                        <p:anim calcmode="lin" valueType="num">
                                          <p:cBhvr>
                                            <p:cTn id="53" dur="1000" fill="hold"/>
                                            <p:tgtEl>
                                              <p:spTgt spid="73"/>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45"/>
                                            </p:tgtEl>
                                            <p:attrNameLst>
                                              <p:attrName>style.visibility</p:attrName>
                                            </p:attrNameLst>
                                          </p:cBhvr>
                                          <p:to>
                                            <p:strVal val="visible"/>
                                          </p:to>
                                        </p:set>
                                        <p:animEffect transition="in" filter="fade">
                                          <p:cBhvr>
                                            <p:cTn id="56" dur="1000"/>
                                            <p:tgtEl>
                                              <p:spTgt spid="45"/>
                                            </p:tgtEl>
                                          </p:cBhvr>
                                        </p:animEffect>
                                        <p:anim calcmode="lin" valueType="num">
                                          <p:cBhvr>
                                            <p:cTn id="57" dur="1000" fill="hold"/>
                                            <p:tgtEl>
                                              <p:spTgt spid="45"/>
                                            </p:tgtEl>
                                            <p:attrNameLst>
                                              <p:attrName>ppt_x</p:attrName>
                                            </p:attrNameLst>
                                          </p:cBhvr>
                                          <p:tavLst>
                                            <p:tav tm="0">
                                              <p:val>
                                                <p:strVal val="#ppt_x"/>
                                              </p:val>
                                            </p:tav>
                                            <p:tav tm="100000">
                                              <p:val>
                                                <p:strVal val="#ppt_x"/>
                                              </p:val>
                                            </p:tav>
                                          </p:tavLst>
                                        </p:anim>
                                        <p:anim calcmode="lin" valueType="num">
                                          <p:cBhvr>
                                            <p:cTn id="58" dur="1000" fill="hold"/>
                                            <p:tgtEl>
                                              <p:spTgt spid="45"/>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46"/>
                                            </p:tgtEl>
                                            <p:attrNameLst>
                                              <p:attrName>style.visibility</p:attrName>
                                            </p:attrNameLst>
                                          </p:cBhvr>
                                          <p:to>
                                            <p:strVal val="visible"/>
                                          </p:to>
                                        </p:set>
                                        <p:animEffect transition="in" filter="fade">
                                          <p:cBhvr>
                                            <p:cTn id="61" dur="1000"/>
                                            <p:tgtEl>
                                              <p:spTgt spid="46"/>
                                            </p:tgtEl>
                                          </p:cBhvr>
                                        </p:animEffect>
                                        <p:anim calcmode="lin" valueType="num">
                                          <p:cBhvr>
                                            <p:cTn id="62" dur="1000" fill="hold"/>
                                            <p:tgtEl>
                                              <p:spTgt spid="46"/>
                                            </p:tgtEl>
                                            <p:attrNameLst>
                                              <p:attrName>ppt_x</p:attrName>
                                            </p:attrNameLst>
                                          </p:cBhvr>
                                          <p:tavLst>
                                            <p:tav tm="0">
                                              <p:val>
                                                <p:strVal val="#ppt_x"/>
                                              </p:val>
                                            </p:tav>
                                            <p:tav tm="100000">
                                              <p:val>
                                                <p:strVal val="#ppt_x"/>
                                              </p:val>
                                            </p:tav>
                                          </p:tavLst>
                                        </p:anim>
                                        <p:anim calcmode="lin" valueType="num">
                                          <p:cBhvr>
                                            <p:cTn id="63" dur="1000" fill="hold"/>
                                            <p:tgtEl>
                                              <p:spTgt spid="46"/>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47"/>
                                            </p:tgtEl>
                                            <p:attrNameLst>
                                              <p:attrName>style.visibility</p:attrName>
                                            </p:attrNameLst>
                                          </p:cBhvr>
                                          <p:to>
                                            <p:strVal val="visible"/>
                                          </p:to>
                                        </p:set>
                                        <p:animEffect transition="in" filter="fade">
                                          <p:cBhvr>
                                            <p:cTn id="66" dur="1000"/>
                                            <p:tgtEl>
                                              <p:spTgt spid="47"/>
                                            </p:tgtEl>
                                          </p:cBhvr>
                                        </p:animEffect>
                                        <p:anim calcmode="lin" valueType="num">
                                          <p:cBhvr>
                                            <p:cTn id="67" dur="1000" fill="hold"/>
                                            <p:tgtEl>
                                              <p:spTgt spid="47"/>
                                            </p:tgtEl>
                                            <p:attrNameLst>
                                              <p:attrName>ppt_x</p:attrName>
                                            </p:attrNameLst>
                                          </p:cBhvr>
                                          <p:tavLst>
                                            <p:tav tm="0">
                                              <p:val>
                                                <p:strVal val="#ppt_x"/>
                                              </p:val>
                                            </p:tav>
                                            <p:tav tm="100000">
                                              <p:val>
                                                <p:strVal val="#ppt_x"/>
                                              </p:val>
                                            </p:tav>
                                          </p:tavLst>
                                        </p:anim>
                                        <p:anim calcmode="lin" valueType="num">
                                          <p:cBhvr>
                                            <p:cTn id="68" dur="1000" fill="hold"/>
                                            <p:tgtEl>
                                              <p:spTgt spid="47"/>
                                            </p:tgtEl>
                                            <p:attrNameLst>
                                              <p:attrName>ppt_y</p:attrName>
                                            </p:attrNameLst>
                                          </p:cBhvr>
                                          <p:tavLst>
                                            <p:tav tm="0">
                                              <p:val>
                                                <p:strVal val="#ppt_y+.1"/>
                                              </p:val>
                                            </p:tav>
                                            <p:tav tm="100000">
                                              <p:val>
                                                <p:strVal val="#ppt_y"/>
                                              </p:val>
                                            </p:tav>
                                          </p:tavLst>
                                        </p:anim>
                                      </p:childTnLst>
                                    </p:cTn>
                                  </p:par>
                                  <p:par>
                                    <p:cTn id="69" presetID="42" presetClass="entr" presetSubtype="0" fill="hold" grpId="0" nodeType="withEffect">
                                      <p:stCondLst>
                                        <p:cond delay="0"/>
                                      </p:stCondLst>
                                      <p:childTnLst>
                                        <p:set>
                                          <p:cBhvr>
                                            <p:cTn id="70" dur="1" fill="hold">
                                              <p:stCondLst>
                                                <p:cond delay="0"/>
                                              </p:stCondLst>
                                            </p:cTn>
                                            <p:tgtEl>
                                              <p:spTgt spid="48"/>
                                            </p:tgtEl>
                                            <p:attrNameLst>
                                              <p:attrName>style.visibility</p:attrName>
                                            </p:attrNameLst>
                                          </p:cBhvr>
                                          <p:to>
                                            <p:strVal val="visible"/>
                                          </p:to>
                                        </p:set>
                                        <p:animEffect transition="in" filter="fade">
                                          <p:cBhvr>
                                            <p:cTn id="71" dur="1000"/>
                                            <p:tgtEl>
                                              <p:spTgt spid="48"/>
                                            </p:tgtEl>
                                          </p:cBhvr>
                                        </p:animEffect>
                                        <p:anim calcmode="lin" valueType="num">
                                          <p:cBhvr>
                                            <p:cTn id="72" dur="1000" fill="hold"/>
                                            <p:tgtEl>
                                              <p:spTgt spid="48"/>
                                            </p:tgtEl>
                                            <p:attrNameLst>
                                              <p:attrName>ppt_x</p:attrName>
                                            </p:attrNameLst>
                                          </p:cBhvr>
                                          <p:tavLst>
                                            <p:tav tm="0">
                                              <p:val>
                                                <p:strVal val="#ppt_x"/>
                                              </p:val>
                                            </p:tav>
                                            <p:tav tm="100000">
                                              <p:val>
                                                <p:strVal val="#ppt_x"/>
                                              </p:val>
                                            </p:tav>
                                          </p:tavLst>
                                        </p:anim>
                                        <p:anim calcmode="lin" valueType="num">
                                          <p:cBhvr>
                                            <p:cTn id="73" dur="1000" fill="hold"/>
                                            <p:tgtEl>
                                              <p:spTgt spid="4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57" grpId="0" animBg="1"/>
          <p:bldP spid="58" grpId="0" animBg="1"/>
          <p:bldP spid="64" grpId="0"/>
          <p:bldP spid="73" grpId="0"/>
          <p:bldP spid="45" grpId="0" animBg="1"/>
          <p:bldP spid="46" grpId="0" animBg="1"/>
          <p:bldP spid="47" grpId="0"/>
          <p:bldP spid="48" grpId="0"/>
          <p:bldP spid="51"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9"/>
                                            </p:tgtEl>
                                            <p:attrNameLst>
                                              <p:attrName>style.visibility</p:attrName>
                                            </p:attrNameLst>
                                          </p:cBhvr>
                                          <p:to>
                                            <p:strVal val="visible"/>
                                          </p:to>
                                        </p:set>
                                        <p:anim calcmode="lin" valueType="num">
                                          <p:cBhvr additive="base">
                                            <p:cTn id="7" dur="500" fill="hold"/>
                                            <p:tgtEl>
                                              <p:spTgt spid="49"/>
                                            </p:tgtEl>
                                            <p:attrNameLst>
                                              <p:attrName>ppt_x</p:attrName>
                                            </p:attrNameLst>
                                          </p:cBhvr>
                                          <p:tavLst>
                                            <p:tav tm="0">
                                              <p:val>
                                                <p:strVal val="0-#ppt_w/2"/>
                                              </p:val>
                                            </p:tav>
                                            <p:tav tm="100000">
                                              <p:val>
                                                <p:strVal val="#ppt_x"/>
                                              </p:val>
                                            </p:tav>
                                          </p:tavLst>
                                        </p:anim>
                                        <p:anim calcmode="lin" valueType="num">
                                          <p:cBhvr additive="base">
                                            <p:cTn id="8" dur="500" fill="hold"/>
                                            <p:tgtEl>
                                              <p:spTgt spid="49"/>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50"/>
                                            </p:tgtEl>
                                            <p:attrNameLst>
                                              <p:attrName>style.visibility</p:attrName>
                                            </p:attrNameLst>
                                          </p:cBhvr>
                                          <p:to>
                                            <p:strVal val="visible"/>
                                          </p:to>
                                        </p:set>
                                        <p:anim calcmode="lin" valueType="num">
                                          <p:cBhvr additive="base">
                                            <p:cTn id="11" dur="500" fill="hold"/>
                                            <p:tgtEl>
                                              <p:spTgt spid="50"/>
                                            </p:tgtEl>
                                            <p:attrNameLst>
                                              <p:attrName>ppt_x</p:attrName>
                                            </p:attrNameLst>
                                          </p:cBhvr>
                                          <p:tavLst>
                                            <p:tav tm="0">
                                              <p:val>
                                                <p:strVal val="1+#ppt_w/2"/>
                                              </p:val>
                                            </p:tav>
                                            <p:tav tm="100000">
                                              <p:val>
                                                <p:strVal val="#ppt_x"/>
                                              </p:val>
                                            </p:tav>
                                          </p:tavLst>
                                        </p:anim>
                                        <p:anim calcmode="lin" valueType="num">
                                          <p:cBhvr additive="base">
                                            <p:cTn id="12" dur="500" fill="hold"/>
                                            <p:tgtEl>
                                              <p:spTgt spid="50"/>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stCondLst>
                                        <p:cond delay="0"/>
                                      </p:stCondLst>
                                      <p:childTnLst>
                                        <p:set>
                                          <p:cBhvr>
                                            <p:cTn id="15" dur="1" fill="hold">
                                              <p:stCondLst>
                                                <p:cond delay="0"/>
                                              </p:stCondLst>
                                            </p:cTn>
                                            <p:tgtEl>
                                              <p:spTgt spid="51"/>
                                            </p:tgtEl>
                                            <p:attrNameLst>
                                              <p:attrName>style.visibility</p:attrName>
                                            </p:attrNameLst>
                                          </p:cBhvr>
                                          <p:to>
                                            <p:strVal val="visible"/>
                                          </p:to>
                                        </p:set>
                                        <p:anim calcmode="lin" valueType="num">
                                          <p:cBhvr additive="base">
                                            <p:cTn id="16" dur="500" fill="hold"/>
                                            <p:tgtEl>
                                              <p:spTgt spid="51"/>
                                            </p:tgtEl>
                                            <p:attrNameLst>
                                              <p:attrName>ppt_x</p:attrName>
                                            </p:attrNameLst>
                                          </p:cBhvr>
                                          <p:tavLst>
                                            <p:tav tm="0">
                                              <p:val>
                                                <p:strVal val="#ppt_x"/>
                                              </p:val>
                                            </p:tav>
                                            <p:tav tm="100000">
                                              <p:val>
                                                <p:strVal val="#ppt_x"/>
                                              </p:val>
                                            </p:tav>
                                          </p:tavLst>
                                        </p:anim>
                                        <p:anim calcmode="lin" valueType="num">
                                          <p:cBhvr additive="base">
                                            <p:cTn id="17" dur="500" fill="hold"/>
                                            <p:tgtEl>
                                              <p:spTgt spid="51"/>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52"/>
                                            </p:tgtEl>
                                            <p:attrNameLst>
                                              <p:attrName>style.visibility</p:attrName>
                                            </p:attrNameLst>
                                          </p:cBhvr>
                                          <p:to>
                                            <p:strVal val="visible"/>
                                          </p:to>
                                        </p:set>
                                        <p:anim calcmode="lin" valueType="num">
                                          <p:cBhvr>
                                            <p:cTn id="21" dur="500" fill="hold"/>
                                            <p:tgtEl>
                                              <p:spTgt spid="52"/>
                                            </p:tgtEl>
                                            <p:attrNameLst>
                                              <p:attrName>ppt_w</p:attrName>
                                            </p:attrNameLst>
                                          </p:cBhvr>
                                          <p:tavLst>
                                            <p:tav tm="0">
                                              <p:val>
                                                <p:fltVal val="0"/>
                                              </p:val>
                                            </p:tav>
                                            <p:tav tm="100000">
                                              <p:val>
                                                <p:strVal val="#ppt_w"/>
                                              </p:val>
                                            </p:tav>
                                          </p:tavLst>
                                        </p:anim>
                                        <p:anim calcmode="lin" valueType="num">
                                          <p:cBhvr>
                                            <p:cTn id="22" dur="500" fill="hold"/>
                                            <p:tgtEl>
                                              <p:spTgt spid="52"/>
                                            </p:tgtEl>
                                            <p:attrNameLst>
                                              <p:attrName>ppt_h</p:attrName>
                                            </p:attrNameLst>
                                          </p:cBhvr>
                                          <p:tavLst>
                                            <p:tav tm="0">
                                              <p:val>
                                                <p:fltVal val="0"/>
                                              </p:val>
                                            </p:tav>
                                            <p:tav tm="100000">
                                              <p:val>
                                                <p:strVal val="#ppt_h"/>
                                              </p:val>
                                            </p:tav>
                                          </p:tavLst>
                                        </p:anim>
                                        <p:animEffect transition="in" filter="fade">
                                          <p:cBhvr>
                                            <p:cTn id="23" dur="500"/>
                                            <p:tgtEl>
                                              <p:spTgt spid="52"/>
                                            </p:tgtEl>
                                          </p:cBhvr>
                                        </p:animEffect>
                                      </p:childTnLst>
                                    </p:cTn>
                                  </p:par>
                                  <p:par>
                                    <p:cTn id="24" presetID="53" presetClass="entr" presetSubtype="16" fill="hold" nodeType="withEffect">
                                      <p:stCondLst>
                                        <p:cond delay="0"/>
                                      </p:stCondLst>
                                      <p:childTnLst>
                                        <p:set>
                                          <p:cBhvr>
                                            <p:cTn id="25" dur="1" fill="hold">
                                              <p:stCondLst>
                                                <p:cond delay="0"/>
                                              </p:stCondLst>
                                            </p:cTn>
                                            <p:tgtEl>
                                              <p:spTgt spid="98"/>
                                            </p:tgtEl>
                                            <p:attrNameLst>
                                              <p:attrName>style.visibility</p:attrName>
                                            </p:attrNameLst>
                                          </p:cBhvr>
                                          <p:to>
                                            <p:strVal val="visible"/>
                                          </p:to>
                                        </p:set>
                                        <p:anim calcmode="lin" valueType="num">
                                          <p:cBhvr>
                                            <p:cTn id="26" dur="500" fill="hold"/>
                                            <p:tgtEl>
                                              <p:spTgt spid="98"/>
                                            </p:tgtEl>
                                            <p:attrNameLst>
                                              <p:attrName>ppt_w</p:attrName>
                                            </p:attrNameLst>
                                          </p:cBhvr>
                                          <p:tavLst>
                                            <p:tav tm="0">
                                              <p:val>
                                                <p:fltVal val="0"/>
                                              </p:val>
                                            </p:tav>
                                            <p:tav tm="100000">
                                              <p:val>
                                                <p:strVal val="#ppt_w"/>
                                              </p:val>
                                            </p:tav>
                                          </p:tavLst>
                                        </p:anim>
                                        <p:anim calcmode="lin" valueType="num">
                                          <p:cBhvr>
                                            <p:cTn id="27" dur="500" fill="hold"/>
                                            <p:tgtEl>
                                              <p:spTgt spid="98"/>
                                            </p:tgtEl>
                                            <p:attrNameLst>
                                              <p:attrName>ppt_h</p:attrName>
                                            </p:attrNameLst>
                                          </p:cBhvr>
                                          <p:tavLst>
                                            <p:tav tm="0">
                                              <p:val>
                                                <p:fltVal val="0"/>
                                              </p:val>
                                            </p:tav>
                                            <p:tav tm="100000">
                                              <p:val>
                                                <p:strVal val="#ppt_h"/>
                                              </p:val>
                                            </p:tav>
                                          </p:tavLst>
                                        </p:anim>
                                        <p:animEffect transition="in" filter="fade">
                                          <p:cBhvr>
                                            <p:cTn id="28" dur="500"/>
                                            <p:tgtEl>
                                              <p:spTgt spid="98"/>
                                            </p:tgtEl>
                                          </p:cBhvr>
                                        </p:animEffect>
                                      </p:childTnLst>
                                    </p:cTn>
                                  </p:par>
                                  <p:par>
                                    <p:cTn id="29" presetID="2" presetClass="entr" presetSubtype="2"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anim calcmode="lin" valueType="num">
                                          <p:cBhvr additive="base">
                                            <p:cTn id="31" dur="500" fill="hold"/>
                                            <p:tgtEl>
                                              <p:spTgt spid="33"/>
                                            </p:tgtEl>
                                            <p:attrNameLst>
                                              <p:attrName>ppt_x</p:attrName>
                                            </p:attrNameLst>
                                          </p:cBhvr>
                                          <p:tavLst>
                                            <p:tav tm="0">
                                              <p:val>
                                                <p:strVal val="1+#ppt_w/2"/>
                                              </p:val>
                                            </p:tav>
                                            <p:tav tm="100000">
                                              <p:val>
                                                <p:strVal val="#ppt_x"/>
                                              </p:val>
                                            </p:tav>
                                          </p:tavLst>
                                        </p:anim>
                                        <p:anim calcmode="lin" valueType="num">
                                          <p:cBhvr additive="base">
                                            <p:cTn id="32" dur="500" fill="hold"/>
                                            <p:tgtEl>
                                              <p:spTgt spid="33"/>
                                            </p:tgtEl>
                                            <p:attrNameLst>
                                              <p:attrName>ppt_y</p:attrName>
                                            </p:attrNameLst>
                                          </p:cBhvr>
                                          <p:tavLst>
                                            <p:tav tm="0">
                                              <p:val>
                                                <p:strVal val="#ppt_y"/>
                                              </p:val>
                                            </p:tav>
                                            <p:tav tm="100000">
                                              <p:val>
                                                <p:strVal val="#ppt_y"/>
                                              </p:val>
                                            </p:tav>
                                          </p:tavLst>
                                        </p:anim>
                                      </p:childTnLst>
                                    </p:cTn>
                                  </p:par>
                                </p:childTnLst>
                              </p:cTn>
                            </p:par>
                            <p:par>
                              <p:cTn id="33" fill="hold">
                                <p:stCondLst>
                                  <p:cond delay="1500"/>
                                </p:stCondLst>
                                <p:childTnLst>
                                  <p:par>
                                    <p:cTn id="34" presetID="42" presetClass="entr" presetSubtype="0" fill="hold" grpId="0" nodeType="afterEffect">
                                      <p:stCondLst>
                                        <p:cond delay="0"/>
                                      </p:stCondLst>
                                      <p:childTnLst>
                                        <p:set>
                                          <p:cBhvr>
                                            <p:cTn id="35" dur="1" fill="hold">
                                              <p:stCondLst>
                                                <p:cond delay="0"/>
                                              </p:stCondLst>
                                            </p:cTn>
                                            <p:tgtEl>
                                              <p:spTgt spid="57"/>
                                            </p:tgtEl>
                                            <p:attrNameLst>
                                              <p:attrName>style.visibility</p:attrName>
                                            </p:attrNameLst>
                                          </p:cBhvr>
                                          <p:to>
                                            <p:strVal val="visible"/>
                                          </p:to>
                                        </p:set>
                                        <p:animEffect transition="in" filter="fade">
                                          <p:cBhvr>
                                            <p:cTn id="36" dur="1000"/>
                                            <p:tgtEl>
                                              <p:spTgt spid="57"/>
                                            </p:tgtEl>
                                          </p:cBhvr>
                                        </p:animEffect>
                                        <p:anim calcmode="lin" valueType="num">
                                          <p:cBhvr>
                                            <p:cTn id="37" dur="1000" fill="hold"/>
                                            <p:tgtEl>
                                              <p:spTgt spid="57"/>
                                            </p:tgtEl>
                                            <p:attrNameLst>
                                              <p:attrName>ppt_x</p:attrName>
                                            </p:attrNameLst>
                                          </p:cBhvr>
                                          <p:tavLst>
                                            <p:tav tm="0">
                                              <p:val>
                                                <p:strVal val="#ppt_x"/>
                                              </p:val>
                                            </p:tav>
                                            <p:tav tm="100000">
                                              <p:val>
                                                <p:strVal val="#ppt_x"/>
                                              </p:val>
                                            </p:tav>
                                          </p:tavLst>
                                        </p:anim>
                                        <p:anim calcmode="lin" valueType="num">
                                          <p:cBhvr>
                                            <p:cTn id="38" dur="1000" fill="hold"/>
                                            <p:tgtEl>
                                              <p:spTgt spid="57"/>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58"/>
                                            </p:tgtEl>
                                            <p:attrNameLst>
                                              <p:attrName>style.visibility</p:attrName>
                                            </p:attrNameLst>
                                          </p:cBhvr>
                                          <p:to>
                                            <p:strVal val="visible"/>
                                          </p:to>
                                        </p:set>
                                        <p:animEffect transition="in" filter="fade">
                                          <p:cBhvr>
                                            <p:cTn id="41" dur="1000"/>
                                            <p:tgtEl>
                                              <p:spTgt spid="58"/>
                                            </p:tgtEl>
                                          </p:cBhvr>
                                        </p:animEffect>
                                        <p:anim calcmode="lin" valueType="num">
                                          <p:cBhvr>
                                            <p:cTn id="42" dur="1000" fill="hold"/>
                                            <p:tgtEl>
                                              <p:spTgt spid="58"/>
                                            </p:tgtEl>
                                            <p:attrNameLst>
                                              <p:attrName>ppt_x</p:attrName>
                                            </p:attrNameLst>
                                          </p:cBhvr>
                                          <p:tavLst>
                                            <p:tav tm="0">
                                              <p:val>
                                                <p:strVal val="#ppt_x"/>
                                              </p:val>
                                            </p:tav>
                                            <p:tav tm="100000">
                                              <p:val>
                                                <p:strVal val="#ppt_x"/>
                                              </p:val>
                                            </p:tav>
                                          </p:tavLst>
                                        </p:anim>
                                        <p:anim calcmode="lin" valueType="num">
                                          <p:cBhvr>
                                            <p:cTn id="43" dur="1000" fill="hold"/>
                                            <p:tgtEl>
                                              <p:spTgt spid="58"/>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64"/>
                                            </p:tgtEl>
                                            <p:attrNameLst>
                                              <p:attrName>style.visibility</p:attrName>
                                            </p:attrNameLst>
                                          </p:cBhvr>
                                          <p:to>
                                            <p:strVal val="visible"/>
                                          </p:to>
                                        </p:set>
                                        <p:animEffect transition="in" filter="fade">
                                          <p:cBhvr>
                                            <p:cTn id="46" dur="1000"/>
                                            <p:tgtEl>
                                              <p:spTgt spid="64"/>
                                            </p:tgtEl>
                                          </p:cBhvr>
                                        </p:animEffect>
                                        <p:anim calcmode="lin" valueType="num">
                                          <p:cBhvr>
                                            <p:cTn id="47" dur="1000" fill="hold"/>
                                            <p:tgtEl>
                                              <p:spTgt spid="64"/>
                                            </p:tgtEl>
                                            <p:attrNameLst>
                                              <p:attrName>ppt_x</p:attrName>
                                            </p:attrNameLst>
                                          </p:cBhvr>
                                          <p:tavLst>
                                            <p:tav tm="0">
                                              <p:val>
                                                <p:strVal val="#ppt_x"/>
                                              </p:val>
                                            </p:tav>
                                            <p:tav tm="100000">
                                              <p:val>
                                                <p:strVal val="#ppt_x"/>
                                              </p:val>
                                            </p:tav>
                                          </p:tavLst>
                                        </p:anim>
                                        <p:anim calcmode="lin" valueType="num">
                                          <p:cBhvr>
                                            <p:cTn id="48" dur="1000" fill="hold"/>
                                            <p:tgtEl>
                                              <p:spTgt spid="64"/>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73"/>
                                            </p:tgtEl>
                                            <p:attrNameLst>
                                              <p:attrName>style.visibility</p:attrName>
                                            </p:attrNameLst>
                                          </p:cBhvr>
                                          <p:to>
                                            <p:strVal val="visible"/>
                                          </p:to>
                                        </p:set>
                                        <p:animEffect transition="in" filter="fade">
                                          <p:cBhvr>
                                            <p:cTn id="51" dur="1000"/>
                                            <p:tgtEl>
                                              <p:spTgt spid="73"/>
                                            </p:tgtEl>
                                          </p:cBhvr>
                                        </p:animEffect>
                                        <p:anim calcmode="lin" valueType="num">
                                          <p:cBhvr>
                                            <p:cTn id="52" dur="1000" fill="hold"/>
                                            <p:tgtEl>
                                              <p:spTgt spid="73"/>
                                            </p:tgtEl>
                                            <p:attrNameLst>
                                              <p:attrName>ppt_x</p:attrName>
                                            </p:attrNameLst>
                                          </p:cBhvr>
                                          <p:tavLst>
                                            <p:tav tm="0">
                                              <p:val>
                                                <p:strVal val="#ppt_x"/>
                                              </p:val>
                                            </p:tav>
                                            <p:tav tm="100000">
                                              <p:val>
                                                <p:strVal val="#ppt_x"/>
                                              </p:val>
                                            </p:tav>
                                          </p:tavLst>
                                        </p:anim>
                                        <p:anim calcmode="lin" valueType="num">
                                          <p:cBhvr>
                                            <p:cTn id="53" dur="1000" fill="hold"/>
                                            <p:tgtEl>
                                              <p:spTgt spid="73"/>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45"/>
                                            </p:tgtEl>
                                            <p:attrNameLst>
                                              <p:attrName>style.visibility</p:attrName>
                                            </p:attrNameLst>
                                          </p:cBhvr>
                                          <p:to>
                                            <p:strVal val="visible"/>
                                          </p:to>
                                        </p:set>
                                        <p:animEffect transition="in" filter="fade">
                                          <p:cBhvr>
                                            <p:cTn id="56" dur="1000"/>
                                            <p:tgtEl>
                                              <p:spTgt spid="45"/>
                                            </p:tgtEl>
                                          </p:cBhvr>
                                        </p:animEffect>
                                        <p:anim calcmode="lin" valueType="num">
                                          <p:cBhvr>
                                            <p:cTn id="57" dur="1000" fill="hold"/>
                                            <p:tgtEl>
                                              <p:spTgt spid="45"/>
                                            </p:tgtEl>
                                            <p:attrNameLst>
                                              <p:attrName>ppt_x</p:attrName>
                                            </p:attrNameLst>
                                          </p:cBhvr>
                                          <p:tavLst>
                                            <p:tav tm="0">
                                              <p:val>
                                                <p:strVal val="#ppt_x"/>
                                              </p:val>
                                            </p:tav>
                                            <p:tav tm="100000">
                                              <p:val>
                                                <p:strVal val="#ppt_x"/>
                                              </p:val>
                                            </p:tav>
                                          </p:tavLst>
                                        </p:anim>
                                        <p:anim calcmode="lin" valueType="num">
                                          <p:cBhvr>
                                            <p:cTn id="58" dur="1000" fill="hold"/>
                                            <p:tgtEl>
                                              <p:spTgt spid="45"/>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46"/>
                                            </p:tgtEl>
                                            <p:attrNameLst>
                                              <p:attrName>style.visibility</p:attrName>
                                            </p:attrNameLst>
                                          </p:cBhvr>
                                          <p:to>
                                            <p:strVal val="visible"/>
                                          </p:to>
                                        </p:set>
                                        <p:animEffect transition="in" filter="fade">
                                          <p:cBhvr>
                                            <p:cTn id="61" dur="1000"/>
                                            <p:tgtEl>
                                              <p:spTgt spid="46"/>
                                            </p:tgtEl>
                                          </p:cBhvr>
                                        </p:animEffect>
                                        <p:anim calcmode="lin" valueType="num">
                                          <p:cBhvr>
                                            <p:cTn id="62" dur="1000" fill="hold"/>
                                            <p:tgtEl>
                                              <p:spTgt spid="46"/>
                                            </p:tgtEl>
                                            <p:attrNameLst>
                                              <p:attrName>ppt_x</p:attrName>
                                            </p:attrNameLst>
                                          </p:cBhvr>
                                          <p:tavLst>
                                            <p:tav tm="0">
                                              <p:val>
                                                <p:strVal val="#ppt_x"/>
                                              </p:val>
                                            </p:tav>
                                            <p:tav tm="100000">
                                              <p:val>
                                                <p:strVal val="#ppt_x"/>
                                              </p:val>
                                            </p:tav>
                                          </p:tavLst>
                                        </p:anim>
                                        <p:anim calcmode="lin" valueType="num">
                                          <p:cBhvr>
                                            <p:cTn id="63" dur="1000" fill="hold"/>
                                            <p:tgtEl>
                                              <p:spTgt spid="46"/>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47"/>
                                            </p:tgtEl>
                                            <p:attrNameLst>
                                              <p:attrName>style.visibility</p:attrName>
                                            </p:attrNameLst>
                                          </p:cBhvr>
                                          <p:to>
                                            <p:strVal val="visible"/>
                                          </p:to>
                                        </p:set>
                                        <p:animEffect transition="in" filter="fade">
                                          <p:cBhvr>
                                            <p:cTn id="66" dur="1000"/>
                                            <p:tgtEl>
                                              <p:spTgt spid="47"/>
                                            </p:tgtEl>
                                          </p:cBhvr>
                                        </p:animEffect>
                                        <p:anim calcmode="lin" valueType="num">
                                          <p:cBhvr>
                                            <p:cTn id="67" dur="1000" fill="hold"/>
                                            <p:tgtEl>
                                              <p:spTgt spid="47"/>
                                            </p:tgtEl>
                                            <p:attrNameLst>
                                              <p:attrName>ppt_x</p:attrName>
                                            </p:attrNameLst>
                                          </p:cBhvr>
                                          <p:tavLst>
                                            <p:tav tm="0">
                                              <p:val>
                                                <p:strVal val="#ppt_x"/>
                                              </p:val>
                                            </p:tav>
                                            <p:tav tm="100000">
                                              <p:val>
                                                <p:strVal val="#ppt_x"/>
                                              </p:val>
                                            </p:tav>
                                          </p:tavLst>
                                        </p:anim>
                                        <p:anim calcmode="lin" valueType="num">
                                          <p:cBhvr>
                                            <p:cTn id="68" dur="1000" fill="hold"/>
                                            <p:tgtEl>
                                              <p:spTgt spid="47"/>
                                            </p:tgtEl>
                                            <p:attrNameLst>
                                              <p:attrName>ppt_y</p:attrName>
                                            </p:attrNameLst>
                                          </p:cBhvr>
                                          <p:tavLst>
                                            <p:tav tm="0">
                                              <p:val>
                                                <p:strVal val="#ppt_y+.1"/>
                                              </p:val>
                                            </p:tav>
                                            <p:tav tm="100000">
                                              <p:val>
                                                <p:strVal val="#ppt_y"/>
                                              </p:val>
                                            </p:tav>
                                          </p:tavLst>
                                        </p:anim>
                                      </p:childTnLst>
                                    </p:cTn>
                                  </p:par>
                                  <p:par>
                                    <p:cTn id="69" presetID="42" presetClass="entr" presetSubtype="0" fill="hold" grpId="0" nodeType="withEffect">
                                      <p:stCondLst>
                                        <p:cond delay="0"/>
                                      </p:stCondLst>
                                      <p:childTnLst>
                                        <p:set>
                                          <p:cBhvr>
                                            <p:cTn id="70" dur="1" fill="hold">
                                              <p:stCondLst>
                                                <p:cond delay="0"/>
                                              </p:stCondLst>
                                            </p:cTn>
                                            <p:tgtEl>
                                              <p:spTgt spid="48"/>
                                            </p:tgtEl>
                                            <p:attrNameLst>
                                              <p:attrName>style.visibility</p:attrName>
                                            </p:attrNameLst>
                                          </p:cBhvr>
                                          <p:to>
                                            <p:strVal val="visible"/>
                                          </p:to>
                                        </p:set>
                                        <p:animEffect transition="in" filter="fade">
                                          <p:cBhvr>
                                            <p:cTn id="71" dur="1000"/>
                                            <p:tgtEl>
                                              <p:spTgt spid="48"/>
                                            </p:tgtEl>
                                          </p:cBhvr>
                                        </p:animEffect>
                                        <p:anim calcmode="lin" valueType="num">
                                          <p:cBhvr>
                                            <p:cTn id="72" dur="1000" fill="hold"/>
                                            <p:tgtEl>
                                              <p:spTgt spid="48"/>
                                            </p:tgtEl>
                                            <p:attrNameLst>
                                              <p:attrName>ppt_x</p:attrName>
                                            </p:attrNameLst>
                                          </p:cBhvr>
                                          <p:tavLst>
                                            <p:tav tm="0">
                                              <p:val>
                                                <p:strVal val="#ppt_x"/>
                                              </p:val>
                                            </p:tav>
                                            <p:tav tm="100000">
                                              <p:val>
                                                <p:strVal val="#ppt_x"/>
                                              </p:val>
                                            </p:tav>
                                          </p:tavLst>
                                        </p:anim>
                                        <p:anim calcmode="lin" valueType="num">
                                          <p:cBhvr>
                                            <p:cTn id="73" dur="1000" fill="hold"/>
                                            <p:tgtEl>
                                              <p:spTgt spid="4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57" grpId="0" animBg="1"/>
          <p:bldP spid="58" grpId="0" animBg="1"/>
          <p:bldP spid="64" grpId="0"/>
          <p:bldP spid="73" grpId="0"/>
          <p:bldP spid="45" grpId="0" animBg="1"/>
          <p:bldP spid="46" grpId="0" animBg="1"/>
          <p:bldP spid="47" grpId="0"/>
          <p:bldP spid="48" grpId="0"/>
          <p:bldP spid="51" grpId="0"/>
        </p:bldLst>
      </p:timing>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hape 2022"/>
          <p:cNvSpPr txBox="1"/>
          <p:nvPr/>
        </p:nvSpPr>
        <p:spPr>
          <a:xfrm rot="10800000" flipV="1">
            <a:off x="772973" y="998194"/>
            <a:ext cx="5311194" cy="400110"/>
          </a:xfrm>
          <a:prstGeom prst="rect">
            <a:avLst/>
          </a:prstGeom>
          <a:noFill/>
        </p:spPr>
        <p:txBody>
          <a:bodyPr wrap="square" rtlCol="0">
            <a:spAutoFit/>
          </a:bodyPr>
          <a:lstStyle>
            <a:defPPr>
              <a:defRPr lang="zh-CN"/>
            </a:defPPr>
            <a:lvl1pPr marL="0" marR="0" lvl="0" indent="0" algn="ctr" defTabSz="914400" eaLnBrk="1" fontAlgn="auto" latinLnBrk="0" hangingPunct="1">
              <a:lnSpc>
                <a:spcPct val="100000"/>
              </a:lnSpc>
              <a:spcBef>
                <a:spcPts val="0"/>
              </a:spcBef>
              <a:spcAft>
                <a:spcPts val="0"/>
              </a:spcAft>
              <a:buClrTx/>
              <a:buSzTx/>
              <a:buFontTx/>
              <a:buNone/>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cs typeface="+mn-cs"/>
                <a:sym typeface="Bebas Neue"/>
              </a:defRPr>
            </a:lvl2pPr>
            <a:lvl3pPr defTabSz="609600">
              <a:defRPr sz="2665">
                <a:solidFill>
                  <a:srgbClr val="3A5063"/>
                </a:solidFill>
                <a:uFill>
                  <a:solidFill>
                    <a:srgbClr val="3A5063"/>
                  </a:solidFill>
                </a:uFill>
                <a:latin typeface="+mn-lt"/>
                <a:ea typeface="+mn-ea"/>
                <a:cs typeface="+mn-cs"/>
                <a:sym typeface="Bebas Neue"/>
              </a:defRPr>
            </a:lvl3pPr>
            <a:lvl4pPr defTabSz="609600">
              <a:defRPr sz="2665">
                <a:solidFill>
                  <a:srgbClr val="3A5063"/>
                </a:solidFill>
                <a:uFill>
                  <a:solidFill>
                    <a:srgbClr val="3A5063"/>
                  </a:solidFill>
                </a:uFill>
                <a:latin typeface="+mn-lt"/>
                <a:ea typeface="+mn-ea"/>
                <a:cs typeface="+mn-cs"/>
                <a:sym typeface="Bebas Neue"/>
              </a:defRPr>
            </a:lvl4pPr>
            <a:lvl5pPr defTabSz="609600">
              <a:defRPr sz="2665">
                <a:solidFill>
                  <a:srgbClr val="3A5063"/>
                </a:solidFill>
                <a:uFill>
                  <a:solidFill>
                    <a:srgbClr val="3A5063"/>
                  </a:solidFill>
                </a:uFill>
                <a:latin typeface="+mn-lt"/>
                <a:ea typeface="+mn-ea"/>
                <a:cs typeface="+mn-cs"/>
                <a:sym typeface="Bebas Neue"/>
              </a:defRPr>
            </a:lvl5pPr>
            <a:lvl6pPr defTabSz="609600">
              <a:defRPr sz="2665">
                <a:solidFill>
                  <a:srgbClr val="3A5063"/>
                </a:solidFill>
                <a:uFill>
                  <a:solidFill>
                    <a:srgbClr val="3A5063"/>
                  </a:solidFill>
                </a:uFill>
                <a:latin typeface="+mn-lt"/>
                <a:ea typeface="+mn-ea"/>
                <a:cs typeface="+mn-cs"/>
                <a:sym typeface="Bebas Neue"/>
              </a:defRPr>
            </a:lvl6pPr>
            <a:lvl7pPr defTabSz="609600">
              <a:defRPr sz="2665">
                <a:solidFill>
                  <a:srgbClr val="3A5063"/>
                </a:solidFill>
                <a:uFill>
                  <a:solidFill>
                    <a:srgbClr val="3A5063"/>
                  </a:solidFill>
                </a:uFill>
                <a:latin typeface="+mn-lt"/>
                <a:ea typeface="+mn-ea"/>
                <a:cs typeface="+mn-cs"/>
                <a:sym typeface="Bebas Neue"/>
              </a:defRPr>
            </a:lvl7pPr>
            <a:lvl8pPr defTabSz="609600">
              <a:defRPr sz="2665">
                <a:solidFill>
                  <a:srgbClr val="3A5063"/>
                </a:solidFill>
                <a:uFill>
                  <a:solidFill>
                    <a:srgbClr val="3A5063"/>
                  </a:solidFill>
                </a:uFill>
                <a:latin typeface="+mn-lt"/>
                <a:ea typeface="+mn-ea"/>
                <a:cs typeface="+mn-cs"/>
                <a:sym typeface="Bebas Neue"/>
              </a:defRPr>
            </a:lvl8pPr>
            <a:lvl9pPr defTabSz="609600">
              <a:defRPr sz="2665">
                <a:solidFill>
                  <a:srgbClr val="3A5063"/>
                </a:solidFill>
                <a:uFill>
                  <a:solidFill>
                    <a:srgbClr val="3A5063"/>
                  </a:solidFill>
                </a:uFill>
                <a:latin typeface="+mn-lt"/>
                <a:ea typeface="+mn-ea"/>
                <a:cs typeface="+mn-cs"/>
                <a:sym typeface="Bebas Neue"/>
              </a:defRPr>
            </a:lvl9pPr>
          </a:lstStyle>
          <a:p>
            <a:pPr algn="l"/>
            <a:r>
              <a:rPr lang="zh-CN" altLang="en-US" dirty="0"/>
              <a:t>五、评价拓展深化 </a:t>
            </a:r>
            <a:r>
              <a:rPr lang="en-US" altLang="zh-CN" dirty="0"/>
              <a:t>15</a:t>
            </a:r>
            <a:r>
              <a:rPr lang="zh-CN" altLang="en-US" dirty="0"/>
              <a:t>分</a:t>
            </a:r>
            <a:endParaRPr lang="zh-CN" altLang="en-US" dirty="0"/>
          </a:p>
        </p:txBody>
      </p:sp>
      <p:sp>
        <p:nvSpPr>
          <p:cNvPr id="57" name="矩形 4"/>
          <p:cNvSpPr/>
          <p:nvPr/>
        </p:nvSpPr>
        <p:spPr>
          <a:xfrm>
            <a:off x="1706176" y="2573951"/>
            <a:ext cx="2071356" cy="1942015"/>
          </a:xfrm>
          <a:custGeom>
            <a:avLst/>
            <a:gdLst/>
            <a:ahLst/>
            <a:cxnLst/>
            <a:rect l="l" t="t" r="r" b="b"/>
            <a:pathLst>
              <a:path w="2372187" h="2304256">
                <a:moveTo>
                  <a:pt x="0" y="0"/>
                </a:moveTo>
                <a:lnTo>
                  <a:pt x="2372187" y="0"/>
                </a:lnTo>
                <a:cubicBezTo>
                  <a:pt x="2219574" y="282921"/>
                  <a:pt x="2124178" y="694319"/>
                  <a:pt x="2124178" y="1152128"/>
                </a:cubicBezTo>
                <a:cubicBezTo>
                  <a:pt x="2124178" y="1609938"/>
                  <a:pt x="2219574" y="2021335"/>
                  <a:pt x="2372187" y="2304256"/>
                </a:cubicBezTo>
                <a:lnTo>
                  <a:pt x="0" y="2304256"/>
                </a:lnTo>
                <a:lnTo>
                  <a:pt x="0" y="2302068"/>
                </a:lnTo>
                <a:cubicBezTo>
                  <a:pt x="151946" y="2019224"/>
                  <a:pt x="246853" y="1608763"/>
                  <a:pt x="246853" y="1152128"/>
                </a:cubicBezTo>
                <a:cubicBezTo>
                  <a:pt x="246853" y="695493"/>
                  <a:pt x="151946" y="285033"/>
                  <a:pt x="0" y="2188"/>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58" name="梯形 5"/>
          <p:cNvSpPr/>
          <p:nvPr/>
        </p:nvSpPr>
        <p:spPr>
          <a:xfrm flipV="1">
            <a:off x="2025270" y="2207918"/>
            <a:ext cx="1456015" cy="652696"/>
          </a:xfrm>
          <a:custGeom>
            <a:avLst/>
            <a:gdLst/>
            <a:ahLst/>
            <a:cxnLst/>
            <a:rect l="l" t="t" r="r" b="b"/>
            <a:pathLst>
              <a:path w="2088232" h="936104">
                <a:moveTo>
                  <a:pt x="0" y="936104"/>
                </a:moveTo>
                <a:lnTo>
                  <a:pt x="2088232" y="936104"/>
                </a:lnTo>
                <a:lnTo>
                  <a:pt x="1806069" y="121639"/>
                </a:lnTo>
                <a:cubicBezTo>
                  <a:pt x="1592213" y="43072"/>
                  <a:pt x="1353842" y="0"/>
                  <a:pt x="1102692" y="0"/>
                </a:cubicBezTo>
                <a:cubicBezTo>
                  <a:pt x="796970" y="0"/>
                  <a:pt x="510183" y="63824"/>
                  <a:pt x="263143" y="176543"/>
                </a:cubicBezTo>
                <a:close/>
              </a:path>
            </a:pathLst>
          </a:custGeom>
          <a:solidFill>
            <a:schemeClr val="tx1">
              <a:lumMod val="65000"/>
              <a:lumOff val="35000"/>
            </a:schemeClr>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59" name="矩形 4"/>
          <p:cNvSpPr/>
          <p:nvPr/>
        </p:nvSpPr>
        <p:spPr>
          <a:xfrm>
            <a:off x="5308956" y="2573951"/>
            <a:ext cx="2071356" cy="1942015"/>
          </a:xfrm>
          <a:custGeom>
            <a:avLst/>
            <a:gdLst/>
            <a:ahLst/>
            <a:cxnLst/>
            <a:rect l="l" t="t" r="r" b="b"/>
            <a:pathLst>
              <a:path w="2372187" h="2304256">
                <a:moveTo>
                  <a:pt x="0" y="0"/>
                </a:moveTo>
                <a:lnTo>
                  <a:pt x="2372187" y="0"/>
                </a:lnTo>
                <a:cubicBezTo>
                  <a:pt x="2219574" y="282921"/>
                  <a:pt x="2124178" y="694319"/>
                  <a:pt x="2124178" y="1152128"/>
                </a:cubicBezTo>
                <a:cubicBezTo>
                  <a:pt x="2124178" y="1609938"/>
                  <a:pt x="2219574" y="2021335"/>
                  <a:pt x="2372187" y="2304256"/>
                </a:cubicBezTo>
                <a:lnTo>
                  <a:pt x="0" y="2304256"/>
                </a:lnTo>
                <a:lnTo>
                  <a:pt x="0" y="2302068"/>
                </a:lnTo>
                <a:cubicBezTo>
                  <a:pt x="151946" y="2019224"/>
                  <a:pt x="246853" y="1608763"/>
                  <a:pt x="246853" y="1152128"/>
                </a:cubicBezTo>
                <a:cubicBezTo>
                  <a:pt x="246853" y="695493"/>
                  <a:pt x="151946" y="285033"/>
                  <a:pt x="0" y="2188"/>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60" name="梯形 5"/>
          <p:cNvSpPr/>
          <p:nvPr/>
        </p:nvSpPr>
        <p:spPr>
          <a:xfrm flipV="1">
            <a:off x="5628051" y="2207918"/>
            <a:ext cx="1456015" cy="652696"/>
          </a:xfrm>
          <a:custGeom>
            <a:avLst/>
            <a:gdLst/>
            <a:ahLst/>
            <a:cxnLst/>
            <a:rect l="l" t="t" r="r" b="b"/>
            <a:pathLst>
              <a:path w="2088232" h="936104">
                <a:moveTo>
                  <a:pt x="0" y="936104"/>
                </a:moveTo>
                <a:lnTo>
                  <a:pt x="2088232" y="936104"/>
                </a:lnTo>
                <a:lnTo>
                  <a:pt x="1806069" y="121639"/>
                </a:lnTo>
                <a:cubicBezTo>
                  <a:pt x="1592213" y="43072"/>
                  <a:pt x="1353842" y="0"/>
                  <a:pt x="1102692" y="0"/>
                </a:cubicBezTo>
                <a:cubicBezTo>
                  <a:pt x="796970" y="0"/>
                  <a:pt x="510183" y="63824"/>
                  <a:pt x="263143" y="176543"/>
                </a:cubicBezTo>
                <a:close/>
              </a:path>
            </a:pathLst>
          </a:custGeom>
          <a:solidFill>
            <a:schemeClr val="tx1">
              <a:lumMod val="65000"/>
              <a:lumOff val="35000"/>
            </a:schemeClr>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64" name="TextBox 33"/>
          <p:cNvSpPr txBox="1"/>
          <p:nvPr/>
        </p:nvSpPr>
        <p:spPr>
          <a:xfrm>
            <a:off x="2256038" y="2272655"/>
            <a:ext cx="999855" cy="342786"/>
          </a:xfrm>
          <a:prstGeom prst="rect">
            <a:avLst/>
          </a:prstGeom>
          <a:noFill/>
        </p:spPr>
        <p:txBody>
          <a:bodyPr wrap="square" rtlCol="0">
            <a:spAutoFit/>
          </a:bodyPr>
          <a:lstStyle/>
          <a:p>
            <a:pPr algn="ctr">
              <a:lnSpc>
                <a:spcPct val="130000"/>
              </a:lnSpc>
              <a:defRPr/>
            </a:pPr>
            <a:r>
              <a:rPr lang="en-US" altLang="zh-CN" sz="1395" kern="0" dirty="0">
                <a:solidFill>
                  <a:sysClr val="window" lastClr="FFFFFF"/>
                </a:solidFill>
                <a:cs typeface="+mn-ea"/>
                <a:sym typeface="+mn-lt"/>
              </a:rPr>
              <a:t>5</a:t>
            </a:r>
            <a:r>
              <a:rPr lang="en-US" altLang="zh-CN" sz="1395" b="1" kern="0" dirty="0">
                <a:solidFill>
                  <a:sysClr val="window" lastClr="FFFFFF"/>
                </a:solidFill>
                <a:cs typeface="+mn-ea"/>
                <a:sym typeface="+mn-lt"/>
              </a:rPr>
              <a:t>-1</a:t>
            </a:r>
            <a:r>
              <a:rPr lang="zh-CN" altLang="en-US" sz="1395" b="1" kern="0" dirty="0">
                <a:solidFill>
                  <a:sysClr val="window" lastClr="FFFFFF"/>
                </a:solidFill>
                <a:cs typeface="+mn-ea"/>
                <a:sym typeface="+mn-lt"/>
              </a:rPr>
              <a:t>（</a:t>
            </a:r>
            <a:r>
              <a:rPr lang="en-US" altLang="zh-CN" sz="1395" b="1" kern="0" dirty="0">
                <a:solidFill>
                  <a:sysClr val="window" lastClr="FFFFFF"/>
                </a:solidFill>
                <a:cs typeface="+mn-ea"/>
                <a:sym typeface="+mn-lt"/>
              </a:rPr>
              <a:t>5</a:t>
            </a:r>
            <a:r>
              <a:rPr lang="zh-CN" altLang="en-US" sz="1395" b="1" kern="0" dirty="0">
                <a:solidFill>
                  <a:sysClr val="window" lastClr="FFFFFF"/>
                </a:solidFill>
                <a:cs typeface="+mn-ea"/>
                <a:sym typeface="+mn-lt"/>
              </a:rPr>
              <a:t>分）</a:t>
            </a:r>
            <a:endParaRPr lang="en-US" altLang="zh-CN" sz="1395" b="1" kern="0" dirty="0">
              <a:solidFill>
                <a:sysClr val="window" lastClr="FFFFFF"/>
              </a:solidFill>
              <a:cs typeface="+mn-ea"/>
              <a:sym typeface="+mn-lt"/>
            </a:endParaRPr>
          </a:p>
        </p:txBody>
      </p:sp>
      <p:sp>
        <p:nvSpPr>
          <p:cNvPr id="66" name="TextBox 34"/>
          <p:cNvSpPr txBox="1"/>
          <p:nvPr/>
        </p:nvSpPr>
        <p:spPr>
          <a:xfrm>
            <a:off x="5866532" y="2272654"/>
            <a:ext cx="999855" cy="342786"/>
          </a:xfrm>
          <a:prstGeom prst="rect">
            <a:avLst/>
          </a:prstGeom>
          <a:noFill/>
        </p:spPr>
        <p:txBody>
          <a:bodyPr wrap="square" rtlCol="0">
            <a:spAutoFit/>
          </a:bodyPr>
          <a:lstStyle/>
          <a:p>
            <a:pPr algn="ctr">
              <a:lnSpc>
                <a:spcPct val="130000"/>
              </a:lnSpc>
              <a:defRPr/>
            </a:pPr>
            <a:r>
              <a:rPr lang="en-US" altLang="zh-CN" sz="1395" kern="0" dirty="0">
                <a:solidFill>
                  <a:sysClr val="window" lastClr="FFFFFF"/>
                </a:solidFill>
                <a:cs typeface="+mn-ea"/>
                <a:sym typeface="+mn-lt"/>
              </a:rPr>
              <a:t>5</a:t>
            </a:r>
            <a:r>
              <a:rPr lang="en-US" altLang="zh-CN" sz="1395" b="1" kern="0" dirty="0">
                <a:solidFill>
                  <a:sysClr val="window" lastClr="FFFFFF"/>
                </a:solidFill>
                <a:cs typeface="+mn-ea"/>
                <a:sym typeface="+mn-lt"/>
              </a:rPr>
              <a:t>-2</a:t>
            </a:r>
            <a:r>
              <a:rPr lang="zh-CN" altLang="en-US" sz="1395" b="1" kern="0" dirty="0">
                <a:solidFill>
                  <a:sysClr val="window" lastClr="FFFFFF"/>
                </a:solidFill>
                <a:cs typeface="+mn-ea"/>
                <a:sym typeface="+mn-lt"/>
              </a:rPr>
              <a:t>（</a:t>
            </a:r>
            <a:r>
              <a:rPr lang="en-US" altLang="zh-CN" sz="1395" b="1" kern="0" dirty="0">
                <a:solidFill>
                  <a:sysClr val="window" lastClr="FFFFFF"/>
                </a:solidFill>
                <a:cs typeface="+mn-ea"/>
                <a:sym typeface="+mn-lt"/>
              </a:rPr>
              <a:t>10</a:t>
            </a:r>
            <a:r>
              <a:rPr lang="zh-CN" altLang="en-US" sz="1395" b="1" kern="0" dirty="0">
                <a:solidFill>
                  <a:sysClr val="window" lastClr="FFFFFF"/>
                </a:solidFill>
                <a:cs typeface="+mn-ea"/>
                <a:sym typeface="+mn-lt"/>
              </a:rPr>
              <a:t>分）</a:t>
            </a:r>
            <a:endParaRPr lang="en-US" altLang="zh-CN" sz="1395" b="1" kern="0" dirty="0">
              <a:solidFill>
                <a:sysClr val="window" lastClr="FFFFFF"/>
              </a:solidFill>
              <a:cs typeface="+mn-ea"/>
              <a:sym typeface="+mn-lt"/>
            </a:endParaRPr>
          </a:p>
        </p:txBody>
      </p:sp>
      <p:sp>
        <p:nvSpPr>
          <p:cNvPr id="73" name="TextBox 36"/>
          <p:cNvSpPr txBox="1"/>
          <p:nvPr/>
        </p:nvSpPr>
        <p:spPr>
          <a:xfrm>
            <a:off x="1907704" y="2860614"/>
            <a:ext cx="1656184" cy="1631088"/>
          </a:xfrm>
          <a:prstGeom prst="rect">
            <a:avLst/>
          </a:prstGeom>
          <a:noFill/>
        </p:spPr>
        <p:txBody>
          <a:bodyPr wrap="square" rtlCol="0">
            <a:spAutoFit/>
          </a:bodyPr>
          <a:lstStyle>
            <a:defPPr>
              <a:defRPr lang="zh-CN"/>
            </a:defPPr>
            <a:lvl1pPr>
              <a:lnSpc>
                <a:spcPct val="130000"/>
              </a:lnSpc>
              <a:defRPr sz="1115" kern="0">
                <a:solidFill>
                  <a:sysClr val="window" lastClr="FFFFFF"/>
                </a:solidFill>
                <a:cs typeface="+mn-ea"/>
              </a:defRPr>
            </a:lvl1pPr>
          </a:lstStyle>
          <a:p>
            <a:r>
              <a:rPr lang="zh-CN" altLang="en-US" dirty="0"/>
              <a:t>考核方式多元，丰富探究式、论文式、报告答辩式等作业评价方式，加强非标准化、综合性等评价，评价手段恰当必要，契合相对应的人才培养类型。</a:t>
            </a:r>
            <a:endParaRPr lang="zh-CN" altLang="en-US" dirty="0"/>
          </a:p>
        </p:txBody>
      </p:sp>
      <p:sp>
        <p:nvSpPr>
          <p:cNvPr id="76" name="TextBox 36"/>
          <p:cNvSpPr txBox="1"/>
          <p:nvPr/>
        </p:nvSpPr>
        <p:spPr>
          <a:xfrm>
            <a:off x="5523510" y="2960367"/>
            <a:ext cx="1685897" cy="1184940"/>
          </a:xfrm>
          <a:prstGeom prst="rect">
            <a:avLst/>
          </a:prstGeom>
          <a:noFill/>
        </p:spPr>
        <p:txBody>
          <a:bodyPr wrap="square" rtlCol="0">
            <a:spAutoFit/>
          </a:bodyPr>
          <a:lstStyle>
            <a:defPPr>
              <a:defRPr lang="zh-CN"/>
            </a:defPPr>
            <a:lvl1pPr>
              <a:lnSpc>
                <a:spcPct val="130000"/>
              </a:lnSpc>
              <a:defRPr sz="1115" kern="0">
                <a:solidFill>
                  <a:sysClr val="window" lastClr="FFFFFF"/>
                </a:solidFill>
                <a:cs typeface="+mn-ea"/>
              </a:defRPr>
            </a:lvl1pPr>
          </a:lstStyle>
          <a:p>
            <a:r>
              <a:rPr lang="zh-CN" altLang="en-US" dirty="0"/>
              <a:t>考试考核评价严格，体现过程评价，注重学习效果评价，考核考试评价严格，过程可回溯，诊断改进积极有效。</a:t>
            </a:r>
            <a:endParaRPr lang="en-US" altLang="zh-CN" dirty="0">
              <a:sym typeface="+mn-lt"/>
            </a:endParaRPr>
          </a:p>
        </p:txBody>
      </p:sp>
      <p:cxnSp>
        <p:nvCxnSpPr>
          <p:cNvPr id="45" name="直接连接符 44"/>
          <p:cNvCxnSpPr/>
          <p:nvPr/>
        </p:nvCxnSpPr>
        <p:spPr>
          <a:xfrm>
            <a:off x="0" y="371440"/>
            <a:ext cx="3347864"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46" name="直接连接符 45"/>
          <p:cNvCxnSpPr/>
          <p:nvPr/>
        </p:nvCxnSpPr>
        <p:spPr>
          <a:xfrm>
            <a:off x="5940152" y="371440"/>
            <a:ext cx="3203848"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sp>
        <p:nvSpPr>
          <p:cNvPr id="47" name="TextBox 500"/>
          <p:cNvSpPr txBox="1"/>
          <p:nvPr/>
        </p:nvSpPr>
        <p:spPr>
          <a:xfrm>
            <a:off x="3296689" y="168845"/>
            <a:ext cx="2736305" cy="64633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2000" kern="0" dirty="0">
                <a:solidFill>
                  <a:srgbClr val="AC0000"/>
                </a:solidFill>
                <a:latin typeface="微软雅黑" panose="020B0503020204020204" pitchFamily="34" charset="-122"/>
                <a:ea typeface="微软雅黑" panose="020B0503020204020204" pitchFamily="34" charset="-122"/>
              </a:rPr>
              <a:t>线下一流课程评审指标</a:t>
            </a:r>
            <a:endParaRPr lang="en-US" altLang="zh-CN" sz="2000" kern="0" dirty="0">
              <a:solidFill>
                <a:srgbClr val="AC0000"/>
              </a:solidFill>
              <a:latin typeface="微软雅黑" panose="020B0503020204020204" pitchFamily="34" charset="-122"/>
              <a:ea typeface="微软雅黑" panose="020B0503020204020204" pitchFamily="34" charset="-122"/>
            </a:endParaRPr>
          </a:p>
          <a:p>
            <a:pPr algn="ctr" fontAlgn="auto">
              <a:spcBef>
                <a:spcPts val="0"/>
              </a:spcBef>
              <a:spcAft>
                <a:spcPts val="0"/>
              </a:spcAft>
              <a:defRPr/>
            </a:pPr>
            <a:r>
              <a:rPr lang="zh-CN" altLang="en-US" sz="1600" kern="0" dirty="0">
                <a:solidFill>
                  <a:srgbClr val="AC0000"/>
                </a:solidFill>
                <a:latin typeface="微软雅黑" panose="020B0503020204020204" pitchFamily="34" charset="-122"/>
                <a:ea typeface="微软雅黑" panose="020B0503020204020204" pitchFamily="34" charset="-122"/>
              </a:rPr>
              <a:t>（评审指标细则）</a:t>
            </a:r>
            <a:endParaRPr lang="en-US" altLang="zh-CN" sz="1600" kern="0" dirty="0">
              <a:solidFill>
                <a:srgbClr val="AC0000"/>
              </a:solidFill>
              <a:latin typeface="微软雅黑" panose="020B0503020204020204" pitchFamily="34" charset="-122"/>
              <a:ea typeface="微软雅黑" panose="020B0503020204020204" pitchFamily="34" charset="-122"/>
            </a:endParaRPr>
          </a:p>
        </p:txBody>
      </p:sp>
      <p:grpSp>
        <p:nvGrpSpPr>
          <p:cNvPr id="48" name="Group 4"/>
          <p:cNvGrpSpPr>
            <a:grpSpLocks noChangeAspect="1"/>
          </p:cNvGrpSpPr>
          <p:nvPr/>
        </p:nvGrpSpPr>
        <p:grpSpPr bwMode="auto">
          <a:xfrm rot="10800000" flipV="1">
            <a:off x="-1" y="882183"/>
            <a:ext cx="702214" cy="689481"/>
            <a:chOff x="2626" y="986"/>
            <a:chExt cx="2206" cy="2166"/>
          </a:xfrm>
        </p:grpSpPr>
        <p:sp>
          <p:nvSpPr>
            <p:cNvPr id="49"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0"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1"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2"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3"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4"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5"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6"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2"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75"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78"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2"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3"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94" name="图片 93"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5"/>
                                            </p:tgtEl>
                                            <p:attrNameLst>
                                              <p:attrName>style.visibility</p:attrName>
                                            </p:attrNameLst>
                                          </p:cBhvr>
                                          <p:to>
                                            <p:strVal val="visible"/>
                                          </p:to>
                                        </p:set>
                                        <p:anim calcmode="lin" valueType="num">
                                          <p:cBhvr additive="base">
                                            <p:cTn id="7" dur="500" fill="hold"/>
                                            <p:tgtEl>
                                              <p:spTgt spid="45"/>
                                            </p:tgtEl>
                                            <p:attrNameLst>
                                              <p:attrName>ppt_x</p:attrName>
                                            </p:attrNameLst>
                                          </p:cBhvr>
                                          <p:tavLst>
                                            <p:tav tm="0">
                                              <p:val>
                                                <p:strVal val="0-#ppt_w/2"/>
                                              </p:val>
                                            </p:tav>
                                            <p:tav tm="100000">
                                              <p:val>
                                                <p:strVal val="#ppt_x"/>
                                              </p:val>
                                            </p:tav>
                                          </p:tavLst>
                                        </p:anim>
                                        <p:anim calcmode="lin" valueType="num">
                                          <p:cBhvr additive="base">
                                            <p:cTn id="8" dur="500" fill="hold"/>
                                            <p:tgtEl>
                                              <p:spTgt spid="45"/>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46"/>
                                            </p:tgtEl>
                                            <p:attrNameLst>
                                              <p:attrName>style.visibility</p:attrName>
                                            </p:attrNameLst>
                                          </p:cBhvr>
                                          <p:to>
                                            <p:strVal val="visible"/>
                                          </p:to>
                                        </p:set>
                                        <p:anim calcmode="lin" valueType="num">
                                          <p:cBhvr additive="base">
                                            <p:cTn id="11" dur="500" fill="hold"/>
                                            <p:tgtEl>
                                              <p:spTgt spid="46"/>
                                            </p:tgtEl>
                                            <p:attrNameLst>
                                              <p:attrName>ppt_x</p:attrName>
                                            </p:attrNameLst>
                                          </p:cBhvr>
                                          <p:tavLst>
                                            <p:tav tm="0">
                                              <p:val>
                                                <p:strVal val="1+#ppt_w/2"/>
                                              </p:val>
                                            </p:tav>
                                            <p:tav tm="100000">
                                              <p:val>
                                                <p:strVal val="#ppt_x"/>
                                              </p:val>
                                            </p:tav>
                                          </p:tavLst>
                                        </p:anim>
                                        <p:anim calcmode="lin" valueType="num">
                                          <p:cBhvr additive="base">
                                            <p:cTn id="12" dur="500" fill="hold"/>
                                            <p:tgtEl>
                                              <p:spTgt spid="46"/>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14:presetBounceEnd="52000">
                                      <p:stCondLst>
                                        <p:cond delay="0"/>
                                      </p:stCondLst>
                                      <p:childTnLst>
                                        <p:set>
                                          <p:cBhvr>
                                            <p:cTn id="15" dur="1" fill="hold">
                                              <p:stCondLst>
                                                <p:cond delay="0"/>
                                              </p:stCondLst>
                                            </p:cTn>
                                            <p:tgtEl>
                                              <p:spTgt spid="47"/>
                                            </p:tgtEl>
                                            <p:attrNameLst>
                                              <p:attrName>style.visibility</p:attrName>
                                            </p:attrNameLst>
                                          </p:cBhvr>
                                          <p:to>
                                            <p:strVal val="visible"/>
                                          </p:to>
                                        </p:set>
                                        <p:anim calcmode="lin" valueType="num" p14:bounceEnd="52000">
                                          <p:cBhvr additive="base">
                                            <p:cTn id="16" dur="500" fill="hold"/>
                                            <p:tgtEl>
                                              <p:spTgt spid="47"/>
                                            </p:tgtEl>
                                            <p:attrNameLst>
                                              <p:attrName>ppt_x</p:attrName>
                                            </p:attrNameLst>
                                          </p:cBhvr>
                                          <p:tavLst>
                                            <p:tav tm="0">
                                              <p:val>
                                                <p:strVal val="#ppt_x"/>
                                              </p:val>
                                            </p:tav>
                                            <p:tav tm="100000">
                                              <p:val>
                                                <p:strVal val="#ppt_x"/>
                                              </p:val>
                                            </p:tav>
                                          </p:tavLst>
                                        </p:anim>
                                        <p:anim calcmode="lin" valueType="num" p14:bounceEnd="52000">
                                          <p:cBhvr additive="base">
                                            <p:cTn id="17" dur="500" fill="hold"/>
                                            <p:tgtEl>
                                              <p:spTgt spid="47"/>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48"/>
                                            </p:tgtEl>
                                            <p:attrNameLst>
                                              <p:attrName>style.visibility</p:attrName>
                                            </p:attrNameLst>
                                          </p:cBhvr>
                                          <p:to>
                                            <p:strVal val="visible"/>
                                          </p:to>
                                        </p:set>
                                        <p:anim calcmode="lin" valueType="num">
                                          <p:cBhvr>
                                            <p:cTn id="21" dur="500" fill="hold"/>
                                            <p:tgtEl>
                                              <p:spTgt spid="48"/>
                                            </p:tgtEl>
                                            <p:attrNameLst>
                                              <p:attrName>ppt_w</p:attrName>
                                            </p:attrNameLst>
                                          </p:cBhvr>
                                          <p:tavLst>
                                            <p:tav tm="0">
                                              <p:val>
                                                <p:fltVal val="0"/>
                                              </p:val>
                                            </p:tav>
                                            <p:tav tm="100000">
                                              <p:val>
                                                <p:strVal val="#ppt_w"/>
                                              </p:val>
                                            </p:tav>
                                          </p:tavLst>
                                        </p:anim>
                                        <p:anim calcmode="lin" valueType="num">
                                          <p:cBhvr>
                                            <p:cTn id="22" dur="500" fill="hold"/>
                                            <p:tgtEl>
                                              <p:spTgt spid="48"/>
                                            </p:tgtEl>
                                            <p:attrNameLst>
                                              <p:attrName>ppt_h</p:attrName>
                                            </p:attrNameLst>
                                          </p:cBhvr>
                                          <p:tavLst>
                                            <p:tav tm="0">
                                              <p:val>
                                                <p:fltVal val="0"/>
                                              </p:val>
                                            </p:tav>
                                            <p:tav tm="100000">
                                              <p:val>
                                                <p:strVal val="#ppt_h"/>
                                              </p:val>
                                            </p:tav>
                                          </p:tavLst>
                                        </p:anim>
                                        <p:animEffect transition="in" filter="fade">
                                          <p:cBhvr>
                                            <p:cTn id="23" dur="500"/>
                                            <p:tgtEl>
                                              <p:spTgt spid="48"/>
                                            </p:tgtEl>
                                          </p:cBhvr>
                                        </p:animEffect>
                                      </p:childTnLst>
                                    </p:cTn>
                                  </p:par>
                                  <p:par>
                                    <p:cTn id="24" presetID="53" presetClass="entr" presetSubtype="16" fill="hold" nodeType="withEffect">
                                      <p:stCondLst>
                                        <p:cond delay="0"/>
                                      </p:stCondLst>
                                      <p:childTnLst>
                                        <p:set>
                                          <p:cBhvr>
                                            <p:cTn id="25" dur="1" fill="hold">
                                              <p:stCondLst>
                                                <p:cond delay="0"/>
                                              </p:stCondLst>
                                            </p:cTn>
                                            <p:tgtEl>
                                              <p:spTgt spid="94"/>
                                            </p:tgtEl>
                                            <p:attrNameLst>
                                              <p:attrName>style.visibility</p:attrName>
                                            </p:attrNameLst>
                                          </p:cBhvr>
                                          <p:to>
                                            <p:strVal val="visible"/>
                                          </p:to>
                                        </p:set>
                                        <p:anim calcmode="lin" valueType="num">
                                          <p:cBhvr>
                                            <p:cTn id="26" dur="500" fill="hold"/>
                                            <p:tgtEl>
                                              <p:spTgt spid="94"/>
                                            </p:tgtEl>
                                            <p:attrNameLst>
                                              <p:attrName>ppt_w</p:attrName>
                                            </p:attrNameLst>
                                          </p:cBhvr>
                                          <p:tavLst>
                                            <p:tav tm="0">
                                              <p:val>
                                                <p:fltVal val="0"/>
                                              </p:val>
                                            </p:tav>
                                            <p:tav tm="100000">
                                              <p:val>
                                                <p:strVal val="#ppt_w"/>
                                              </p:val>
                                            </p:tav>
                                          </p:tavLst>
                                        </p:anim>
                                        <p:anim calcmode="lin" valueType="num">
                                          <p:cBhvr>
                                            <p:cTn id="27" dur="500" fill="hold"/>
                                            <p:tgtEl>
                                              <p:spTgt spid="94"/>
                                            </p:tgtEl>
                                            <p:attrNameLst>
                                              <p:attrName>ppt_h</p:attrName>
                                            </p:attrNameLst>
                                          </p:cBhvr>
                                          <p:tavLst>
                                            <p:tav tm="0">
                                              <p:val>
                                                <p:fltVal val="0"/>
                                              </p:val>
                                            </p:tav>
                                            <p:tav tm="100000">
                                              <p:val>
                                                <p:strVal val="#ppt_h"/>
                                              </p:val>
                                            </p:tav>
                                          </p:tavLst>
                                        </p:anim>
                                        <p:animEffect transition="in" filter="fade">
                                          <p:cBhvr>
                                            <p:cTn id="28" dur="500"/>
                                            <p:tgtEl>
                                              <p:spTgt spid="94"/>
                                            </p:tgtEl>
                                          </p:cBhvr>
                                        </p:animEffect>
                                      </p:childTnLst>
                                    </p:cTn>
                                  </p:par>
                                  <p:par>
                                    <p:cTn id="29" presetID="2" presetClass="entr" presetSubtype="2"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anim calcmode="lin" valueType="num">
                                          <p:cBhvr additive="base">
                                            <p:cTn id="31" dur="500" fill="hold"/>
                                            <p:tgtEl>
                                              <p:spTgt spid="33"/>
                                            </p:tgtEl>
                                            <p:attrNameLst>
                                              <p:attrName>ppt_x</p:attrName>
                                            </p:attrNameLst>
                                          </p:cBhvr>
                                          <p:tavLst>
                                            <p:tav tm="0">
                                              <p:val>
                                                <p:strVal val="1+#ppt_w/2"/>
                                              </p:val>
                                            </p:tav>
                                            <p:tav tm="100000">
                                              <p:val>
                                                <p:strVal val="#ppt_x"/>
                                              </p:val>
                                            </p:tav>
                                          </p:tavLst>
                                        </p:anim>
                                        <p:anim calcmode="lin" valueType="num">
                                          <p:cBhvr additive="base">
                                            <p:cTn id="32" dur="500" fill="hold"/>
                                            <p:tgtEl>
                                              <p:spTgt spid="33"/>
                                            </p:tgtEl>
                                            <p:attrNameLst>
                                              <p:attrName>ppt_y</p:attrName>
                                            </p:attrNameLst>
                                          </p:cBhvr>
                                          <p:tavLst>
                                            <p:tav tm="0">
                                              <p:val>
                                                <p:strVal val="#ppt_y"/>
                                              </p:val>
                                            </p:tav>
                                            <p:tav tm="100000">
                                              <p:val>
                                                <p:strVal val="#ppt_y"/>
                                              </p:val>
                                            </p:tav>
                                          </p:tavLst>
                                        </p:anim>
                                      </p:childTnLst>
                                    </p:cTn>
                                  </p:par>
                                </p:childTnLst>
                              </p:cTn>
                            </p:par>
                            <p:par>
                              <p:cTn id="33" fill="hold">
                                <p:stCondLst>
                                  <p:cond delay="1500"/>
                                </p:stCondLst>
                                <p:childTnLst>
                                  <p:par>
                                    <p:cTn id="34" presetID="42" presetClass="entr" presetSubtype="0" fill="hold" grpId="0" nodeType="afterEffect">
                                      <p:stCondLst>
                                        <p:cond delay="0"/>
                                      </p:stCondLst>
                                      <p:childTnLst>
                                        <p:set>
                                          <p:cBhvr>
                                            <p:cTn id="35" dur="1" fill="hold">
                                              <p:stCondLst>
                                                <p:cond delay="0"/>
                                              </p:stCondLst>
                                            </p:cTn>
                                            <p:tgtEl>
                                              <p:spTgt spid="57"/>
                                            </p:tgtEl>
                                            <p:attrNameLst>
                                              <p:attrName>style.visibility</p:attrName>
                                            </p:attrNameLst>
                                          </p:cBhvr>
                                          <p:to>
                                            <p:strVal val="visible"/>
                                          </p:to>
                                        </p:set>
                                        <p:animEffect transition="in" filter="fade">
                                          <p:cBhvr>
                                            <p:cTn id="36" dur="1000"/>
                                            <p:tgtEl>
                                              <p:spTgt spid="57"/>
                                            </p:tgtEl>
                                          </p:cBhvr>
                                        </p:animEffect>
                                        <p:anim calcmode="lin" valueType="num">
                                          <p:cBhvr>
                                            <p:cTn id="37" dur="1000" fill="hold"/>
                                            <p:tgtEl>
                                              <p:spTgt spid="57"/>
                                            </p:tgtEl>
                                            <p:attrNameLst>
                                              <p:attrName>ppt_x</p:attrName>
                                            </p:attrNameLst>
                                          </p:cBhvr>
                                          <p:tavLst>
                                            <p:tav tm="0">
                                              <p:val>
                                                <p:strVal val="#ppt_x"/>
                                              </p:val>
                                            </p:tav>
                                            <p:tav tm="100000">
                                              <p:val>
                                                <p:strVal val="#ppt_x"/>
                                              </p:val>
                                            </p:tav>
                                          </p:tavLst>
                                        </p:anim>
                                        <p:anim calcmode="lin" valueType="num">
                                          <p:cBhvr>
                                            <p:cTn id="38" dur="1000" fill="hold"/>
                                            <p:tgtEl>
                                              <p:spTgt spid="57"/>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58"/>
                                            </p:tgtEl>
                                            <p:attrNameLst>
                                              <p:attrName>style.visibility</p:attrName>
                                            </p:attrNameLst>
                                          </p:cBhvr>
                                          <p:to>
                                            <p:strVal val="visible"/>
                                          </p:to>
                                        </p:set>
                                        <p:animEffect transition="in" filter="fade">
                                          <p:cBhvr>
                                            <p:cTn id="41" dur="1000"/>
                                            <p:tgtEl>
                                              <p:spTgt spid="58"/>
                                            </p:tgtEl>
                                          </p:cBhvr>
                                        </p:animEffect>
                                        <p:anim calcmode="lin" valueType="num">
                                          <p:cBhvr>
                                            <p:cTn id="42" dur="1000" fill="hold"/>
                                            <p:tgtEl>
                                              <p:spTgt spid="58"/>
                                            </p:tgtEl>
                                            <p:attrNameLst>
                                              <p:attrName>ppt_x</p:attrName>
                                            </p:attrNameLst>
                                          </p:cBhvr>
                                          <p:tavLst>
                                            <p:tav tm="0">
                                              <p:val>
                                                <p:strVal val="#ppt_x"/>
                                              </p:val>
                                            </p:tav>
                                            <p:tav tm="100000">
                                              <p:val>
                                                <p:strVal val="#ppt_x"/>
                                              </p:val>
                                            </p:tav>
                                          </p:tavLst>
                                        </p:anim>
                                        <p:anim calcmode="lin" valueType="num">
                                          <p:cBhvr>
                                            <p:cTn id="43" dur="1000" fill="hold"/>
                                            <p:tgtEl>
                                              <p:spTgt spid="58"/>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59"/>
                                            </p:tgtEl>
                                            <p:attrNameLst>
                                              <p:attrName>style.visibility</p:attrName>
                                            </p:attrNameLst>
                                          </p:cBhvr>
                                          <p:to>
                                            <p:strVal val="visible"/>
                                          </p:to>
                                        </p:set>
                                        <p:animEffect transition="in" filter="fade">
                                          <p:cBhvr>
                                            <p:cTn id="46" dur="1000"/>
                                            <p:tgtEl>
                                              <p:spTgt spid="59"/>
                                            </p:tgtEl>
                                          </p:cBhvr>
                                        </p:animEffect>
                                        <p:anim calcmode="lin" valueType="num">
                                          <p:cBhvr>
                                            <p:cTn id="47" dur="1000" fill="hold"/>
                                            <p:tgtEl>
                                              <p:spTgt spid="59"/>
                                            </p:tgtEl>
                                            <p:attrNameLst>
                                              <p:attrName>ppt_x</p:attrName>
                                            </p:attrNameLst>
                                          </p:cBhvr>
                                          <p:tavLst>
                                            <p:tav tm="0">
                                              <p:val>
                                                <p:strVal val="#ppt_x"/>
                                              </p:val>
                                            </p:tav>
                                            <p:tav tm="100000">
                                              <p:val>
                                                <p:strVal val="#ppt_x"/>
                                              </p:val>
                                            </p:tav>
                                          </p:tavLst>
                                        </p:anim>
                                        <p:anim calcmode="lin" valueType="num">
                                          <p:cBhvr>
                                            <p:cTn id="48" dur="1000" fill="hold"/>
                                            <p:tgtEl>
                                              <p:spTgt spid="59"/>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60"/>
                                            </p:tgtEl>
                                            <p:attrNameLst>
                                              <p:attrName>style.visibility</p:attrName>
                                            </p:attrNameLst>
                                          </p:cBhvr>
                                          <p:to>
                                            <p:strVal val="visible"/>
                                          </p:to>
                                        </p:set>
                                        <p:animEffect transition="in" filter="fade">
                                          <p:cBhvr>
                                            <p:cTn id="51" dur="1000"/>
                                            <p:tgtEl>
                                              <p:spTgt spid="60"/>
                                            </p:tgtEl>
                                          </p:cBhvr>
                                        </p:animEffect>
                                        <p:anim calcmode="lin" valueType="num">
                                          <p:cBhvr>
                                            <p:cTn id="52" dur="1000" fill="hold"/>
                                            <p:tgtEl>
                                              <p:spTgt spid="60"/>
                                            </p:tgtEl>
                                            <p:attrNameLst>
                                              <p:attrName>ppt_x</p:attrName>
                                            </p:attrNameLst>
                                          </p:cBhvr>
                                          <p:tavLst>
                                            <p:tav tm="0">
                                              <p:val>
                                                <p:strVal val="#ppt_x"/>
                                              </p:val>
                                            </p:tav>
                                            <p:tav tm="100000">
                                              <p:val>
                                                <p:strVal val="#ppt_x"/>
                                              </p:val>
                                            </p:tav>
                                          </p:tavLst>
                                        </p:anim>
                                        <p:anim calcmode="lin" valueType="num">
                                          <p:cBhvr>
                                            <p:cTn id="53" dur="1000" fill="hold"/>
                                            <p:tgtEl>
                                              <p:spTgt spid="60"/>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64"/>
                                            </p:tgtEl>
                                            <p:attrNameLst>
                                              <p:attrName>style.visibility</p:attrName>
                                            </p:attrNameLst>
                                          </p:cBhvr>
                                          <p:to>
                                            <p:strVal val="visible"/>
                                          </p:to>
                                        </p:set>
                                        <p:animEffect transition="in" filter="fade">
                                          <p:cBhvr>
                                            <p:cTn id="56" dur="1000"/>
                                            <p:tgtEl>
                                              <p:spTgt spid="64"/>
                                            </p:tgtEl>
                                          </p:cBhvr>
                                        </p:animEffect>
                                        <p:anim calcmode="lin" valueType="num">
                                          <p:cBhvr>
                                            <p:cTn id="57" dur="1000" fill="hold"/>
                                            <p:tgtEl>
                                              <p:spTgt spid="64"/>
                                            </p:tgtEl>
                                            <p:attrNameLst>
                                              <p:attrName>ppt_x</p:attrName>
                                            </p:attrNameLst>
                                          </p:cBhvr>
                                          <p:tavLst>
                                            <p:tav tm="0">
                                              <p:val>
                                                <p:strVal val="#ppt_x"/>
                                              </p:val>
                                            </p:tav>
                                            <p:tav tm="100000">
                                              <p:val>
                                                <p:strVal val="#ppt_x"/>
                                              </p:val>
                                            </p:tav>
                                          </p:tavLst>
                                        </p:anim>
                                        <p:anim calcmode="lin" valueType="num">
                                          <p:cBhvr>
                                            <p:cTn id="58" dur="1000" fill="hold"/>
                                            <p:tgtEl>
                                              <p:spTgt spid="64"/>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66"/>
                                            </p:tgtEl>
                                            <p:attrNameLst>
                                              <p:attrName>style.visibility</p:attrName>
                                            </p:attrNameLst>
                                          </p:cBhvr>
                                          <p:to>
                                            <p:strVal val="visible"/>
                                          </p:to>
                                        </p:set>
                                        <p:animEffect transition="in" filter="fade">
                                          <p:cBhvr>
                                            <p:cTn id="61" dur="1000"/>
                                            <p:tgtEl>
                                              <p:spTgt spid="66"/>
                                            </p:tgtEl>
                                          </p:cBhvr>
                                        </p:animEffect>
                                        <p:anim calcmode="lin" valueType="num">
                                          <p:cBhvr>
                                            <p:cTn id="62" dur="1000" fill="hold"/>
                                            <p:tgtEl>
                                              <p:spTgt spid="66"/>
                                            </p:tgtEl>
                                            <p:attrNameLst>
                                              <p:attrName>ppt_x</p:attrName>
                                            </p:attrNameLst>
                                          </p:cBhvr>
                                          <p:tavLst>
                                            <p:tav tm="0">
                                              <p:val>
                                                <p:strVal val="#ppt_x"/>
                                              </p:val>
                                            </p:tav>
                                            <p:tav tm="100000">
                                              <p:val>
                                                <p:strVal val="#ppt_x"/>
                                              </p:val>
                                            </p:tav>
                                          </p:tavLst>
                                        </p:anim>
                                        <p:anim calcmode="lin" valueType="num">
                                          <p:cBhvr>
                                            <p:cTn id="63" dur="1000" fill="hold"/>
                                            <p:tgtEl>
                                              <p:spTgt spid="66"/>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73"/>
                                            </p:tgtEl>
                                            <p:attrNameLst>
                                              <p:attrName>style.visibility</p:attrName>
                                            </p:attrNameLst>
                                          </p:cBhvr>
                                          <p:to>
                                            <p:strVal val="visible"/>
                                          </p:to>
                                        </p:set>
                                        <p:animEffect transition="in" filter="fade">
                                          <p:cBhvr>
                                            <p:cTn id="66" dur="1000"/>
                                            <p:tgtEl>
                                              <p:spTgt spid="73"/>
                                            </p:tgtEl>
                                          </p:cBhvr>
                                        </p:animEffect>
                                        <p:anim calcmode="lin" valueType="num">
                                          <p:cBhvr>
                                            <p:cTn id="67" dur="1000" fill="hold"/>
                                            <p:tgtEl>
                                              <p:spTgt spid="73"/>
                                            </p:tgtEl>
                                            <p:attrNameLst>
                                              <p:attrName>ppt_x</p:attrName>
                                            </p:attrNameLst>
                                          </p:cBhvr>
                                          <p:tavLst>
                                            <p:tav tm="0">
                                              <p:val>
                                                <p:strVal val="#ppt_x"/>
                                              </p:val>
                                            </p:tav>
                                            <p:tav tm="100000">
                                              <p:val>
                                                <p:strVal val="#ppt_x"/>
                                              </p:val>
                                            </p:tav>
                                          </p:tavLst>
                                        </p:anim>
                                        <p:anim calcmode="lin" valueType="num">
                                          <p:cBhvr>
                                            <p:cTn id="68" dur="1000" fill="hold"/>
                                            <p:tgtEl>
                                              <p:spTgt spid="73"/>
                                            </p:tgtEl>
                                            <p:attrNameLst>
                                              <p:attrName>ppt_y</p:attrName>
                                            </p:attrNameLst>
                                          </p:cBhvr>
                                          <p:tavLst>
                                            <p:tav tm="0">
                                              <p:val>
                                                <p:strVal val="#ppt_y+.1"/>
                                              </p:val>
                                            </p:tav>
                                            <p:tav tm="100000">
                                              <p:val>
                                                <p:strVal val="#ppt_y"/>
                                              </p:val>
                                            </p:tav>
                                          </p:tavLst>
                                        </p:anim>
                                      </p:childTnLst>
                                    </p:cTn>
                                  </p:par>
                                  <p:par>
                                    <p:cTn id="69" presetID="42" presetClass="entr" presetSubtype="0" fill="hold" grpId="0" nodeType="withEffect">
                                      <p:stCondLst>
                                        <p:cond delay="0"/>
                                      </p:stCondLst>
                                      <p:childTnLst>
                                        <p:set>
                                          <p:cBhvr>
                                            <p:cTn id="70" dur="1" fill="hold">
                                              <p:stCondLst>
                                                <p:cond delay="0"/>
                                              </p:stCondLst>
                                            </p:cTn>
                                            <p:tgtEl>
                                              <p:spTgt spid="76"/>
                                            </p:tgtEl>
                                            <p:attrNameLst>
                                              <p:attrName>style.visibility</p:attrName>
                                            </p:attrNameLst>
                                          </p:cBhvr>
                                          <p:to>
                                            <p:strVal val="visible"/>
                                          </p:to>
                                        </p:set>
                                        <p:animEffect transition="in" filter="fade">
                                          <p:cBhvr>
                                            <p:cTn id="71" dur="1000"/>
                                            <p:tgtEl>
                                              <p:spTgt spid="76"/>
                                            </p:tgtEl>
                                          </p:cBhvr>
                                        </p:animEffect>
                                        <p:anim calcmode="lin" valueType="num">
                                          <p:cBhvr>
                                            <p:cTn id="72" dur="1000" fill="hold"/>
                                            <p:tgtEl>
                                              <p:spTgt spid="76"/>
                                            </p:tgtEl>
                                            <p:attrNameLst>
                                              <p:attrName>ppt_x</p:attrName>
                                            </p:attrNameLst>
                                          </p:cBhvr>
                                          <p:tavLst>
                                            <p:tav tm="0">
                                              <p:val>
                                                <p:strVal val="#ppt_x"/>
                                              </p:val>
                                            </p:tav>
                                            <p:tav tm="100000">
                                              <p:val>
                                                <p:strVal val="#ppt_x"/>
                                              </p:val>
                                            </p:tav>
                                          </p:tavLst>
                                        </p:anim>
                                        <p:anim calcmode="lin" valueType="num">
                                          <p:cBhvr>
                                            <p:cTn id="73" dur="1000" fill="hold"/>
                                            <p:tgtEl>
                                              <p:spTgt spid="7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57" grpId="0" animBg="1"/>
          <p:bldP spid="58" grpId="0" animBg="1"/>
          <p:bldP spid="59" grpId="0" animBg="1"/>
          <p:bldP spid="60" grpId="0" animBg="1"/>
          <p:bldP spid="64" grpId="0"/>
          <p:bldP spid="66" grpId="0"/>
          <p:bldP spid="73" grpId="0"/>
          <p:bldP spid="76" grpId="0"/>
          <p:bldP spid="47"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5"/>
                                            </p:tgtEl>
                                            <p:attrNameLst>
                                              <p:attrName>style.visibility</p:attrName>
                                            </p:attrNameLst>
                                          </p:cBhvr>
                                          <p:to>
                                            <p:strVal val="visible"/>
                                          </p:to>
                                        </p:set>
                                        <p:anim calcmode="lin" valueType="num">
                                          <p:cBhvr additive="base">
                                            <p:cTn id="7" dur="500" fill="hold"/>
                                            <p:tgtEl>
                                              <p:spTgt spid="45"/>
                                            </p:tgtEl>
                                            <p:attrNameLst>
                                              <p:attrName>ppt_x</p:attrName>
                                            </p:attrNameLst>
                                          </p:cBhvr>
                                          <p:tavLst>
                                            <p:tav tm="0">
                                              <p:val>
                                                <p:strVal val="0-#ppt_w/2"/>
                                              </p:val>
                                            </p:tav>
                                            <p:tav tm="100000">
                                              <p:val>
                                                <p:strVal val="#ppt_x"/>
                                              </p:val>
                                            </p:tav>
                                          </p:tavLst>
                                        </p:anim>
                                        <p:anim calcmode="lin" valueType="num">
                                          <p:cBhvr additive="base">
                                            <p:cTn id="8" dur="500" fill="hold"/>
                                            <p:tgtEl>
                                              <p:spTgt spid="45"/>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46"/>
                                            </p:tgtEl>
                                            <p:attrNameLst>
                                              <p:attrName>style.visibility</p:attrName>
                                            </p:attrNameLst>
                                          </p:cBhvr>
                                          <p:to>
                                            <p:strVal val="visible"/>
                                          </p:to>
                                        </p:set>
                                        <p:anim calcmode="lin" valueType="num">
                                          <p:cBhvr additive="base">
                                            <p:cTn id="11" dur="500" fill="hold"/>
                                            <p:tgtEl>
                                              <p:spTgt spid="46"/>
                                            </p:tgtEl>
                                            <p:attrNameLst>
                                              <p:attrName>ppt_x</p:attrName>
                                            </p:attrNameLst>
                                          </p:cBhvr>
                                          <p:tavLst>
                                            <p:tav tm="0">
                                              <p:val>
                                                <p:strVal val="1+#ppt_w/2"/>
                                              </p:val>
                                            </p:tav>
                                            <p:tav tm="100000">
                                              <p:val>
                                                <p:strVal val="#ppt_x"/>
                                              </p:val>
                                            </p:tav>
                                          </p:tavLst>
                                        </p:anim>
                                        <p:anim calcmode="lin" valueType="num">
                                          <p:cBhvr additive="base">
                                            <p:cTn id="12" dur="500" fill="hold"/>
                                            <p:tgtEl>
                                              <p:spTgt spid="46"/>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stCondLst>
                                        <p:cond delay="0"/>
                                      </p:stCondLst>
                                      <p:childTnLst>
                                        <p:set>
                                          <p:cBhvr>
                                            <p:cTn id="15" dur="1" fill="hold">
                                              <p:stCondLst>
                                                <p:cond delay="0"/>
                                              </p:stCondLst>
                                            </p:cTn>
                                            <p:tgtEl>
                                              <p:spTgt spid="47"/>
                                            </p:tgtEl>
                                            <p:attrNameLst>
                                              <p:attrName>style.visibility</p:attrName>
                                            </p:attrNameLst>
                                          </p:cBhvr>
                                          <p:to>
                                            <p:strVal val="visible"/>
                                          </p:to>
                                        </p:set>
                                        <p:anim calcmode="lin" valueType="num">
                                          <p:cBhvr additive="base">
                                            <p:cTn id="16" dur="500" fill="hold"/>
                                            <p:tgtEl>
                                              <p:spTgt spid="47"/>
                                            </p:tgtEl>
                                            <p:attrNameLst>
                                              <p:attrName>ppt_x</p:attrName>
                                            </p:attrNameLst>
                                          </p:cBhvr>
                                          <p:tavLst>
                                            <p:tav tm="0">
                                              <p:val>
                                                <p:strVal val="#ppt_x"/>
                                              </p:val>
                                            </p:tav>
                                            <p:tav tm="100000">
                                              <p:val>
                                                <p:strVal val="#ppt_x"/>
                                              </p:val>
                                            </p:tav>
                                          </p:tavLst>
                                        </p:anim>
                                        <p:anim calcmode="lin" valueType="num">
                                          <p:cBhvr additive="base">
                                            <p:cTn id="17" dur="500" fill="hold"/>
                                            <p:tgtEl>
                                              <p:spTgt spid="47"/>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48"/>
                                            </p:tgtEl>
                                            <p:attrNameLst>
                                              <p:attrName>style.visibility</p:attrName>
                                            </p:attrNameLst>
                                          </p:cBhvr>
                                          <p:to>
                                            <p:strVal val="visible"/>
                                          </p:to>
                                        </p:set>
                                        <p:anim calcmode="lin" valueType="num">
                                          <p:cBhvr>
                                            <p:cTn id="21" dur="500" fill="hold"/>
                                            <p:tgtEl>
                                              <p:spTgt spid="48"/>
                                            </p:tgtEl>
                                            <p:attrNameLst>
                                              <p:attrName>ppt_w</p:attrName>
                                            </p:attrNameLst>
                                          </p:cBhvr>
                                          <p:tavLst>
                                            <p:tav tm="0">
                                              <p:val>
                                                <p:fltVal val="0"/>
                                              </p:val>
                                            </p:tav>
                                            <p:tav tm="100000">
                                              <p:val>
                                                <p:strVal val="#ppt_w"/>
                                              </p:val>
                                            </p:tav>
                                          </p:tavLst>
                                        </p:anim>
                                        <p:anim calcmode="lin" valueType="num">
                                          <p:cBhvr>
                                            <p:cTn id="22" dur="500" fill="hold"/>
                                            <p:tgtEl>
                                              <p:spTgt spid="48"/>
                                            </p:tgtEl>
                                            <p:attrNameLst>
                                              <p:attrName>ppt_h</p:attrName>
                                            </p:attrNameLst>
                                          </p:cBhvr>
                                          <p:tavLst>
                                            <p:tav tm="0">
                                              <p:val>
                                                <p:fltVal val="0"/>
                                              </p:val>
                                            </p:tav>
                                            <p:tav tm="100000">
                                              <p:val>
                                                <p:strVal val="#ppt_h"/>
                                              </p:val>
                                            </p:tav>
                                          </p:tavLst>
                                        </p:anim>
                                        <p:animEffect transition="in" filter="fade">
                                          <p:cBhvr>
                                            <p:cTn id="23" dur="500"/>
                                            <p:tgtEl>
                                              <p:spTgt spid="48"/>
                                            </p:tgtEl>
                                          </p:cBhvr>
                                        </p:animEffect>
                                      </p:childTnLst>
                                    </p:cTn>
                                  </p:par>
                                  <p:par>
                                    <p:cTn id="24" presetID="53" presetClass="entr" presetSubtype="16" fill="hold" nodeType="withEffect">
                                      <p:stCondLst>
                                        <p:cond delay="0"/>
                                      </p:stCondLst>
                                      <p:childTnLst>
                                        <p:set>
                                          <p:cBhvr>
                                            <p:cTn id="25" dur="1" fill="hold">
                                              <p:stCondLst>
                                                <p:cond delay="0"/>
                                              </p:stCondLst>
                                            </p:cTn>
                                            <p:tgtEl>
                                              <p:spTgt spid="94"/>
                                            </p:tgtEl>
                                            <p:attrNameLst>
                                              <p:attrName>style.visibility</p:attrName>
                                            </p:attrNameLst>
                                          </p:cBhvr>
                                          <p:to>
                                            <p:strVal val="visible"/>
                                          </p:to>
                                        </p:set>
                                        <p:anim calcmode="lin" valueType="num">
                                          <p:cBhvr>
                                            <p:cTn id="26" dur="500" fill="hold"/>
                                            <p:tgtEl>
                                              <p:spTgt spid="94"/>
                                            </p:tgtEl>
                                            <p:attrNameLst>
                                              <p:attrName>ppt_w</p:attrName>
                                            </p:attrNameLst>
                                          </p:cBhvr>
                                          <p:tavLst>
                                            <p:tav tm="0">
                                              <p:val>
                                                <p:fltVal val="0"/>
                                              </p:val>
                                            </p:tav>
                                            <p:tav tm="100000">
                                              <p:val>
                                                <p:strVal val="#ppt_w"/>
                                              </p:val>
                                            </p:tav>
                                          </p:tavLst>
                                        </p:anim>
                                        <p:anim calcmode="lin" valueType="num">
                                          <p:cBhvr>
                                            <p:cTn id="27" dur="500" fill="hold"/>
                                            <p:tgtEl>
                                              <p:spTgt spid="94"/>
                                            </p:tgtEl>
                                            <p:attrNameLst>
                                              <p:attrName>ppt_h</p:attrName>
                                            </p:attrNameLst>
                                          </p:cBhvr>
                                          <p:tavLst>
                                            <p:tav tm="0">
                                              <p:val>
                                                <p:fltVal val="0"/>
                                              </p:val>
                                            </p:tav>
                                            <p:tav tm="100000">
                                              <p:val>
                                                <p:strVal val="#ppt_h"/>
                                              </p:val>
                                            </p:tav>
                                          </p:tavLst>
                                        </p:anim>
                                        <p:animEffect transition="in" filter="fade">
                                          <p:cBhvr>
                                            <p:cTn id="28" dur="500"/>
                                            <p:tgtEl>
                                              <p:spTgt spid="94"/>
                                            </p:tgtEl>
                                          </p:cBhvr>
                                        </p:animEffect>
                                      </p:childTnLst>
                                    </p:cTn>
                                  </p:par>
                                  <p:par>
                                    <p:cTn id="29" presetID="2" presetClass="entr" presetSubtype="2"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anim calcmode="lin" valueType="num">
                                          <p:cBhvr additive="base">
                                            <p:cTn id="31" dur="500" fill="hold"/>
                                            <p:tgtEl>
                                              <p:spTgt spid="33"/>
                                            </p:tgtEl>
                                            <p:attrNameLst>
                                              <p:attrName>ppt_x</p:attrName>
                                            </p:attrNameLst>
                                          </p:cBhvr>
                                          <p:tavLst>
                                            <p:tav tm="0">
                                              <p:val>
                                                <p:strVal val="1+#ppt_w/2"/>
                                              </p:val>
                                            </p:tav>
                                            <p:tav tm="100000">
                                              <p:val>
                                                <p:strVal val="#ppt_x"/>
                                              </p:val>
                                            </p:tav>
                                          </p:tavLst>
                                        </p:anim>
                                        <p:anim calcmode="lin" valueType="num">
                                          <p:cBhvr additive="base">
                                            <p:cTn id="32" dur="500" fill="hold"/>
                                            <p:tgtEl>
                                              <p:spTgt spid="33"/>
                                            </p:tgtEl>
                                            <p:attrNameLst>
                                              <p:attrName>ppt_y</p:attrName>
                                            </p:attrNameLst>
                                          </p:cBhvr>
                                          <p:tavLst>
                                            <p:tav tm="0">
                                              <p:val>
                                                <p:strVal val="#ppt_y"/>
                                              </p:val>
                                            </p:tav>
                                            <p:tav tm="100000">
                                              <p:val>
                                                <p:strVal val="#ppt_y"/>
                                              </p:val>
                                            </p:tav>
                                          </p:tavLst>
                                        </p:anim>
                                      </p:childTnLst>
                                    </p:cTn>
                                  </p:par>
                                </p:childTnLst>
                              </p:cTn>
                            </p:par>
                            <p:par>
                              <p:cTn id="33" fill="hold">
                                <p:stCondLst>
                                  <p:cond delay="1500"/>
                                </p:stCondLst>
                                <p:childTnLst>
                                  <p:par>
                                    <p:cTn id="34" presetID="42" presetClass="entr" presetSubtype="0" fill="hold" grpId="0" nodeType="afterEffect">
                                      <p:stCondLst>
                                        <p:cond delay="0"/>
                                      </p:stCondLst>
                                      <p:childTnLst>
                                        <p:set>
                                          <p:cBhvr>
                                            <p:cTn id="35" dur="1" fill="hold">
                                              <p:stCondLst>
                                                <p:cond delay="0"/>
                                              </p:stCondLst>
                                            </p:cTn>
                                            <p:tgtEl>
                                              <p:spTgt spid="57"/>
                                            </p:tgtEl>
                                            <p:attrNameLst>
                                              <p:attrName>style.visibility</p:attrName>
                                            </p:attrNameLst>
                                          </p:cBhvr>
                                          <p:to>
                                            <p:strVal val="visible"/>
                                          </p:to>
                                        </p:set>
                                        <p:animEffect transition="in" filter="fade">
                                          <p:cBhvr>
                                            <p:cTn id="36" dur="1000"/>
                                            <p:tgtEl>
                                              <p:spTgt spid="57"/>
                                            </p:tgtEl>
                                          </p:cBhvr>
                                        </p:animEffect>
                                        <p:anim calcmode="lin" valueType="num">
                                          <p:cBhvr>
                                            <p:cTn id="37" dur="1000" fill="hold"/>
                                            <p:tgtEl>
                                              <p:spTgt spid="57"/>
                                            </p:tgtEl>
                                            <p:attrNameLst>
                                              <p:attrName>ppt_x</p:attrName>
                                            </p:attrNameLst>
                                          </p:cBhvr>
                                          <p:tavLst>
                                            <p:tav tm="0">
                                              <p:val>
                                                <p:strVal val="#ppt_x"/>
                                              </p:val>
                                            </p:tav>
                                            <p:tav tm="100000">
                                              <p:val>
                                                <p:strVal val="#ppt_x"/>
                                              </p:val>
                                            </p:tav>
                                          </p:tavLst>
                                        </p:anim>
                                        <p:anim calcmode="lin" valueType="num">
                                          <p:cBhvr>
                                            <p:cTn id="38" dur="1000" fill="hold"/>
                                            <p:tgtEl>
                                              <p:spTgt spid="57"/>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58"/>
                                            </p:tgtEl>
                                            <p:attrNameLst>
                                              <p:attrName>style.visibility</p:attrName>
                                            </p:attrNameLst>
                                          </p:cBhvr>
                                          <p:to>
                                            <p:strVal val="visible"/>
                                          </p:to>
                                        </p:set>
                                        <p:animEffect transition="in" filter="fade">
                                          <p:cBhvr>
                                            <p:cTn id="41" dur="1000"/>
                                            <p:tgtEl>
                                              <p:spTgt spid="58"/>
                                            </p:tgtEl>
                                          </p:cBhvr>
                                        </p:animEffect>
                                        <p:anim calcmode="lin" valueType="num">
                                          <p:cBhvr>
                                            <p:cTn id="42" dur="1000" fill="hold"/>
                                            <p:tgtEl>
                                              <p:spTgt spid="58"/>
                                            </p:tgtEl>
                                            <p:attrNameLst>
                                              <p:attrName>ppt_x</p:attrName>
                                            </p:attrNameLst>
                                          </p:cBhvr>
                                          <p:tavLst>
                                            <p:tav tm="0">
                                              <p:val>
                                                <p:strVal val="#ppt_x"/>
                                              </p:val>
                                            </p:tav>
                                            <p:tav tm="100000">
                                              <p:val>
                                                <p:strVal val="#ppt_x"/>
                                              </p:val>
                                            </p:tav>
                                          </p:tavLst>
                                        </p:anim>
                                        <p:anim calcmode="lin" valueType="num">
                                          <p:cBhvr>
                                            <p:cTn id="43" dur="1000" fill="hold"/>
                                            <p:tgtEl>
                                              <p:spTgt spid="58"/>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59"/>
                                            </p:tgtEl>
                                            <p:attrNameLst>
                                              <p:attrName>style.visibility</p:attrName>
                                            </p:attrNameLst>
                                          </p:cBhvr>
                                          <p:to>
                                            <p:strVal val="visible"/>
                                          </p:to>
                                        </p:set>
                                        <p:animEffect transition="in" filter="fade">
                                          <p:cBhvr>
                                            <p:cTn id="46" dur="1000"/>
                                            <p:tgtEl>
                                              <p:spTgt spid="59"/>
                                            </p:tgtEl>
                                          </p:cBhvr>
                                        </p:animEffect>
                                        <p:anim calcmode="lin" valueType="num">
                                          <p:cBhvr>
                                            <p:cTn id="47" dur="1000" fill="hold"/>
                                            <p:tgtEl>
                                              <p:spTgt spid="59"/>
                                            </p:tgtEl>
                                            <p:attrNameLst>
                                              <p:attrName>ppt_x</p:attrName>
                                            </p:attrNameLst>
                                          </p:cBhvr>
                                          <p:tavLst>
                                            <p:tav tm="0">
                                              <p:val>
                                                <p:strVal val="#ppt_x"/>
                                              </p:val>
                                            </p:tav>
                                            <p:tav tm="100000">
                                              <p:val>
                                                <p:strVal val="#ppt_x"/>
                                              </p:val>
                                            </p:tav>
                                          </p:tavLst>
                                        </p:anim>
                                        <p:anim calcmode="lin" valueType="num">
                                          <p:cBhvr>
                                            <p:cTn id="48" dur="1000" fill="hold"/>
                                            <p:tgtEl>
                                              <p:spTgt spid="59"/>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60"/>
                                            </p:tgtEl>
                                            <p:attrNameLst>
                                              <p:attrName>style.visibility</p:attrName>
                                            </p:attrNameLst>
                                          </p:cBhvr>
                                          <p:to>
                                            <p:strVal val="visible"/>
                                          </p:to>
                                        </p:set>
                                        <p:animEffect transition="in" filter="fade">
                                          <p:cBhvr>
                                            <p:cTn id="51" dur="1000"/>
                                            <p:tgtEl>
                                              <p:spTgt spid="60"/>
                                            </p:tgtEl>
                                          </p:cBhvr>
                                        </p:animEffect>
                                        <p:anim calcmode="lin" valueType="num">
                                          <p:cBhvr>
                                            <p:cTn id="52" dur="1000" fill="hold"/>
                                            <p:tgtEl>
                                              <p:spTgt spid="60"/>
                                            </p:tgtEl>
                                            <p:attrNameLst>
                                              <p:attrName>ppt_x</p:attrName>
                                            </p:attrNameLst>
                                          </p:cBhvr>
                                          <p:tavLst>
                                            <p:tav tm="0">
                                              <p:val>
                                                <p:strVal val="#ppt_x"/>
                                              </p:val>
                                            </p:tav>
                                            <p:tav tm="100000">
                                              <p:val>
                                                <p:strVal val="#ppt_x"/>
                                              </p:val>
                                            </p:tav>
                                          </p:tavLst>
                                        </p:anim>
                                        <p:anim calcmode="lin" valueType="num">
                                          <p:cBhvr>
                                            <p:cTn id="53" dur="1000" fill="hold"/>
                                            <p:tgtEl>
                                              <p:spTgt spid="60"/>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64"/>
                                            </p:tgtEl>
                                            <p:attrNameLst>
                                              <p:attrName>style.visibility</p:attrName>
                                            </p:attrNameLst>
                                          </p:cBhvr>
                                          <p:to>
                                            <p:strVal val="visible"/>
                                          </p:to>
                                        </p:set>
                                        <p:animEffect transition="in" filter="fade">
                                          <p:cBhvr>
                                            <p:cTn id="56" dur="1000"/>
                                            <p:tgtEl>
                                              <p:spTgt spid="64"/>
                                            </p:tgtEl>
                                          </p:cBhvr>
                                        </p:animEffect>
                                        <p:anim calcmode="lin" valueType="num">
                                          <p:cBhvr>
                                            <p:cTn id="57" dur="1000" fill="hold"/>
                                            <p:tgtEl>
                                              <p:spTgt spid="64"/>
                                            </p:tgtEl>
                                            <p:attrNameLst>
                                              <p:attrName>ppt_x</p:attrName>
                                            </p:attrNameLst>
                                          </p:cBhvr>
                                          <p:tavLst>
                                            <p:tav tm="0">
                                              <p:val>
                                                <p:strVal val="#ppt_x"/>
                                              </p:val>
                                            </p:tav>
                                            <p:tav tm="100000">
                                              <p:val>
                                                <p:strVal val="#ppt_x"/>
                                              </p:val>
                                            </p:tav>
                                          </p:tavLst>
                                        </p:anim>
                                        <p:anim calcmode="lin" valueType="num">
                                          <p:cBhvr>
                                            <p:cTn id="58" dur="1000" fill="hold"/>
                                            <p:tgtEl>
                                              <p:spTgt spid="64"/>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66"/>
                                            </p:tgtEl>
                                            <p:attrNameLst>
                                              <p:attrName>style.visibility</p:attrName>
                                            </p:attrNameLst>
                                          </p:cBhvr>
                                          <p:to>
                                            <p:strVal val="visible"/>
                                          </p:to>
                                        </p:set>
                                        <p:animEffect transition="in" filter="fade">
                                          <p:cBhvr>
                                            <p:cTn id="61" dur="1000"/>
                                            <p:tgtEl>
                                              <p:spTgt spid="66"/>
                                            </p:tgtEl>
                                          </p:cBhvr>
                                        </p:animEffect>
                                        <p:anim calcmode="lin" valueType="num">
                                          <p:cBhvr>
                                            <p:cTn id="62" dur="1000" fill="hold"/>
                                            <p:tgtEl>
                                              <p:spTgt spid="66"/>
                                            </p:tgtEl>
                                            <p:attrNameLst>
                                              <p:attrName>ppt_x</p:attrName>
                                            </p:attrNameLst>
                                          </p:cBhvr>
                                          <p:tavLst>
                                            <p:tav tm="0">
                                              <p:val>
                                                <p:strVal val="#ppt_x"/>
                                              </p:val>
                                            </p:tav>
                                            <p:tav tm="100000">
                                              <p:val>
                                                <p:strVal val="#ppt_x"/>
                                              </p:val>
                                            </p:tav>
                                          </p:tavLst>
                                        </p:anim>
                                        <p:anim calcmode="lin" valueType="num">
                                          <p:cBhvr>
                                            <p:cTn id="63" dur="1000" fill="hold"/>
                                            <p:tgtEl>
                                              <p:spTgt spid="66"/>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73"/>
                                            </p:tgtEl>
                                            <p:attrNameLst>
                                              <p:attrName>style.visibility</p:attrName>
                                            </p:attrNameLst>
                                          </p:cBhvr>
                                          <p:to>
                                            <p:strVal val="visible"/>
                                          </p:to>
                                        </p:set>
                                        <p:animEffect transition="in" filter="fade">
                                          <p:cBhvr>
                                            <p:cTn id="66" dur="1000"/>
                                            <p:tgtEl>
                                              <p:spTgt spid="73"/>
                                            </p:tgtEl>
                                          </p:cBhvr>
                                        </p:animEffect>
                                        <p:anim calcmode="lin" valueType="num">
                                          <p:cBhvr>
                                            <p:cTn id="67" dur="1000" fill="hold"/>
                                            <p:tgtEl>
                                              <p:spTgt spid="73"/>
                                            </p:tgtEl>
                                            <p:attrNameLst>
                                              <p:attrName>ppt_x</p:attrName>
                                            </p:attrNameLst>
                                          </p:cBhvr>
                                          <p:tavLst>
                                            <p:tav tm="0">
                                              <p:val>
                                                <p:strVal val="#ppt_x"/>
                                              </p:val>
                                            </p:tav>
                                            <p:tav tm="100000">
                                              <p:val>
                                                <p:strVal val="#ppt_x"/>
                                              </p:val>
                                            </p:tav>
                                          </p:tavLst>
                                        </p:anim>
                                        <p:anim calcmode="lin" valueType="num">
                                          <p:cBhvr>
                                            <p:cTn id="68" dur="1000" fill="hold"/>
                                            <p:tgtEl>
                                              <p:spTgt spid="73"/>
                                            </p:tgtEl>
                                            <p:attrNameLst>
                                              <p:attrName>ppt_y</p:attrName>
                                            </p:attrNameLst>
                                          </p:cBhvr>
                                          <p:tavLst>
                                            <p:tav tm="0">
                                              <p:val>
                                                <p:strVal val="#ppt_y+.1"/>
                                              </p:val>
                                            </p:tav>
                                            <p:tav tm="100000">
                                              <p:val>
                                                <p:strVal val="#ppt_y"/>
                                              </p:val>
                                            </p:tav>
                                          </p:tavLst>
                                        </p:anim>
                                      </p:childTnLst>
                                    </p:cTn>
                                  </p:par>
                                  <p:par>
                                    <p:cTn id="69" presetID="42" presetClass="entr" presetSubtype="0" fill="hold" grpId="0" nodeType="withEffect">
                                      <p:stCondLst>
                                        <p:cond delay="0"/>
                                      </p:stCondLst>
                                      <p:childTnLst>
                                        <p:set>
                                          <p:cBhvr>
                                            <p:cTn id="70" dur="1" fill="hold">
                                              <p:stCondLst>
                                                <p:cond delay="0"/>
                                              </p:stCondLst>
                                            </p:cTn>
                                            <p:tgtEl>
                                              <p:spTgt spid="76"/>
                                            </p:tgtEl>
                                            <p:attrNameLst>
                                              <p:attrName>style.visibility</p:attrName>
                                            </p:attrNameLst>
                                          </p:cBhvr>
                                          <p:to>
                                            <p:strVal val="visible"/>
                                          </p:to>
                                        </p:set>
                                        <p:animEffect transition="in" filter="fade">
                                          <p:cBhvr>
                                            <p:cTn id="71" dur="1000"/>
                                            <p:tgtEl>
                                              <p:spTgt spid="76"/>
                                            </p:tgtEl>
                                          </p:cBhvr>
                                        </p:animEffect>
                                        <p:anim calcmode="lin" valueType="num">
                                          <p:cBhvr>
                                            <p:cTn id="72" dur="1000" fill="hold"/>
                                            <p:tgtEl>
                                              <p:spTgt spid="76"/>
                                            </p:tgtEl>
                                            <p:attrNameLst>
                                              <p:attrName>ppt_x</p:attrName>
                                            </p:attrNameLst>
                                          </p:cBhvr>
                                          <p:tavLst>
                                            <p:tav tm="0">
                                              <p:val>
                                                <p:strVal val="#ppt_x"/>
                                              </p:val>
                                            </p:tav>
                                            <p:tav tm="100000">
                                              <p:val>
                                                <p:strVal val="#ppt_x"/>
                                              </p:val>
                                            </p:tav>
                                          </p:tavLst>
                                        </p:anim>
                                        <p:anim calcmode="lin" valueType="num">
                                          <p:cBhvr>
                                            <p:cTn id="73" dur="1000" fill="hold"/>
                                            <p:tgtEl>
                                              <p:spTgt spid="7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57" grpId="0" animBg="1"/>
          <p:bldP spid="58" grpId="0" animBg="1"/>
          <p:bldP spid="59" grpId="0" animBg="1"/>
          <p:bldP spid="60" grpId="0" animBg="1"/>
          <p:bldP spid="64" grpId="0"/>
          <p:bldP spid="66" grpId="0"/>
          <p:bldP spid="73" grpId="0"/>
          <p:bldP spid="76" grpId="0"/>
          <p:bldP spid="47" grpId="0"/>
        </p:bldLst>
      </p:timing>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hape 2022"/>
          <p:cNvSpPr txBox="1"/>
          <p:nvPr/>
        </p:nvSpPr>
        <p:spPr>
          <a:xfrm rot="10800000" flipV="1">
            <a:off x="772973" y="998194"/>
            <a:ext cx="5311194" cy="400110"/>
          </a:xfrm>
          <a:prstGeom prst="rect">
            <a:avLst/>
          </a:prstGeom>
          <a:noFill/>
        </p:spPr>
        <p:txBody>
          <a:bodyPr wrap="square" rtlCol="0">
            <a:spAutoFit/>
          </a:bodyPr>
          <a:lstStyle>
            <a:defPPr>
              <a:defRPr lang="zh-CN"/>
            </a:defPPr>
            <a:lvl1pPr marL="0" marR="0" lvl="0" indent="0" algn="ctr" defTabSz="914400" eaLnBrk="1" fontAlgn="auto" latinLnBrk="0" hangingPunct="1">
              <a:lnSpc>
                <a:spcPct val="100000"/>
              </a:lnSpc>
              <a:spcBef>
                <a:spcPts val="0"/>
              </a:spcBef>
              <a:spcAft>
                <a:spcPts val="0"/>
              </a:spcAft>
              <a:buClrTx/>
              <a:buSzTx/>
              <a:buFontTx/>
              <a:buNone/>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cs typeface="+mn-cs"/>
                <a:sym typeface="Bebas Neue"/>
              </a:defRPr>
            </a:lvl2pPr>
            <a:lvl3pPr defTabSz="609600">
              <a:defRPr sz="2665">
                <a:solidFill>
                  <a:srgbClr val="3A5063"/>
                </a:solidFill>
                <a:uFill>
                  <a:solidFill>
                    <a:srgbClr val="3A5063"/>
                  </a:solidFill>
                </a:uFill>
                <a:latin typeface="+mn-lt"/>
                <a:ea typeface="+mn-ea"/>
                <a:cs typeface="+mn-cs"/>
                <a:sym typeface="Bebas Neue"/>
              </a:defRPr>
            </a:lvl3pPr>
            <a:lvl4pPr defTabSz="609600">
              <a:defRPr sz="2665">
                <a:solidFill>
                  <a:srgbClr val="3A5063"/>
                </a:solidFill>
                <a:uFill>
                  <a:solidFill>
                    <a:srgbClr val="3A5063"/>
                  </a:solidFill>
                </a:uFill>
                <a:latin typeface="+mn-lt"/>
                <a:ea typeface="+mn-ea"/>
                <a:cs typeface="+mn-cs"/>
                <a:sym typeface="Bebas Neue"/>
              </a:defRPr>
            </a:lvl4pPr>
            <a:lvl5pPr defTabSz="609600">
              <a:defRPr sz="2665">
                <a:solidFill>
                  <a:srgbClr val="3A5063"/>
                </a:solidFill>
                <a:uFill>
                  <a:solidFill>
                    <a:srgbClr val="3A5063"/>
                  </a:solidFill>
                </a:uFill>
                <a:latin typeface="+mn-lt"/>
                <a:ea typeface="+mn-ea"/>
                <a:cs typeface="+mn-cs"/>
                <a:sym typeface="Bebas Neue"/>
              </a:defRPr>
            </a:lvl5pPr>
            <a:lvl6pPr defTabSz="609600">
              <a:defRPr sz="2665">
                <a:solidFill>
                  <a:srgbClr val="3A5063"/>
                </a:solidFill>
                <a:uFill>
                  <a:solidFill>
                    <a:srgbClr val="3A5063"/>
                  </a:solidFill>
                </a:uFill>
                <a:latin typeface="+mn-lt"/>
                <a:ea typeface="+mn-ea"/>
                <a:cs typeface="+mn-cs"/>
                <a:sym typeface="Bebas Neue"/>
              </a:defRPr>
            </a:lvl6pPr>
            <a:lvl7pPr defTabSz="609600">
              <a:defRPr sz="2665">
                <a:solidFill>
                  <a:srgbClr val="3A5063"/>
                </a:solidFill>
                <a:uFill>
                  <a:solidFill>
                    <a:srgbClr val="3A5063"/>
                  </a:solidFill>
                </a:uFill>
                <a:latin typeface="+mn-lt"/>
                <a:ea typeface="+mn-ea"/>
                <a:cs typeface="+mn-cs"/>
                <a:sym typeface="Bebas Neue"/>
              </a:defRPr>
            </a:lvl7pPr>
            <a:lvl8pPr defTabSz="609600">
              <a:defRPr sz="2665">
                <a:solidFill>
                  <a:srgbClr val="3A5063"/>
                </a:solidFill>
                <a:uFill>
                  <a:solidFill>
                    <a:srgbClr val="3A5063"/>
                  </a:solidFill>
                </a:uFill>
                <a:latin typeface="+mn-lt"/>
                <a:ea typeface="+mn-ea"/>
                <a:cs typeface="+mn-cs"/>
                <a:sym typeface="Bebas Neue"/>
              </a:defRPr>
            </a:lvl8pPr>
            <a:lvl9pPr defTabSz="609600">
              <a:defRPr sz="2665">
                <a:solidFill>
                  <a:srgbClr val="3A5063"/>
                </a:solidFill>
                <a:uFill>
                  <a:solidFill>
                    <a:srgbClr val="3A5063"/>
                  </a:solidFill>
                </a:uFill>
                <a:latin typeface="+mn-lt"/>
                <a:ea typeface="+mn-ea"/>
                <a:cs typeface="+mn-cs"/>
                <a:sym typeface="Bebas Neue"/>
              </a:defRPr>
            </a:lvl9pPr>
          </a:lstStyle>
          <a:p>
            <a:pPr algn="l"/>
            <a:r>
              <a:rPr lang="zh-CN" altLang="en-US" dirty="0"/>
              <a:t>六、改革行之有效 </a:t>
            </a:r>
            <a:r>
              <a:rPr lang="en-US" altLang="zh-CN" dirty="0"/>
              <a:t>20</a:t>
            </a:r>
            <a:r>
              <a:rPr lang="zh-CN" altLang="en-US" dirty="0"/>
              <a:t>分</a:t>
            </a:r>
            <a:endParaRPr lang="zh-CN" altLang="en-US" dirty="0"/>
          </a:p>
        </p:txBody>
      </p:sp>
      <p:cxnSp>
        <p:nvCxnSpPr>
          <p:cNvPr id="42" name="直接连接符 41"/>
          <p:cNvCxnSpPr/>
          <p:nvPr/>
        </p:nvCxnSpPr>
        <p:spPr>
          <a:xfrm>
            <a:off x="0" y="371440"/>
            <a:ext cx="3347864"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nvCxnSpPr>
        <p:spPr>
          <a:xfrm>
            <a:off x="5940152" y="371440"/>
            <a:ext cx="3203848"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sp>
        <p:nvSpPr>
          <p:cNvPr id="44" name="TextBox 500"/>
          <p:cNvSpPr txBox="1"/>
          <p:nvPr/>
        </p:nvSpPr>
        <p:spPr>
          <a:xfrm>
            <a:off x="3296689" y="168845"/>
            <a:ext cx="2736305" cy="64633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2000" kern="0" dirty="0">
                <a:solidFill>
                  <a:srgbClr val="AC0000"/>
                </a:solidFill>
                <a:latin typeface="微软雅黑" panose="020B0503020204020204" pitchFamily="34" charset="-122"/>
                <a:ea typeface="微软雅黑" panose="020B0503020204020204" pitchFamily="34" charset="-122"/>
              </a:rPr>
              <a:t>线下一流课程评审指标</a:t>
            </a:r>
            <a:endParaRPr lang="en-US" altLang="zh-CN" sz="2000" kern="0" dirty="0">
              <a:solidFill>
                <a:srgbClr val="AC0000"/>
              </a:solidFill>
              <a:latin typeface="微软雅黑" panose="020B0503020204020204" pitchFamily="34" charset="-122"/>
              <a:ea typeface="微软雅黑" panose="020B0503020204020204" pitchFamily="34" charset="-122"/>
            </a:endParaRPr>
          </a:p>
          <a:p>
            <a:pPr algn="ctr" fontAlgn="auto">
              <a:spcBef>
                <a:spcPts val="0"/>
              </a:spcBef>
              <a:spcAft>
                <a:spcPts val="0"/>
              </a:spcAft>
              <a:defRPr/>
            </a:pPr>
            <a:r>
              <a:rPr lang="zh-CN" altLang="en-US" sz="1600" kern="0" dirty="0">
                <a:solidFill>
                  <a:srgbClr val="AC0000"/>
                </a:solidFill>
                <a:latin typeface="微软雅黑" panose="020B0503020204020204" pitchFamily="34" charset="-122"/>
                <a:ea typeface="微软雅黑" panose="020B0503020204020204" pitchFamily="34" charset="-122"/>
              </a:rPr>
              <a:t>（评审指标细则）</a:t>
            </a:r>
            <a:endParaRPr lang="en-US" altLang="zh-CN" sz="1600" kern="0" dirty="0">
              <a:solidFill>
                <a:srgbClr val="AC0000"/>
              </a:solidFill>
              <a:latin typeface="微软雅黑" panose="020B0503020204020204" pitchFamily="34" charset="-122"/>
              <a:ea typeface="微软雅黑" panose="020B0503020204020204" pitchFamily="34" charset="-122"/>
            </a:endParaRPr>
          </a:p>
        </p:txBody>
      </p:sp>
      <p:sp>
        <p:nvSpPr>
          <p:cNvPr id="57" name="矩形 4"/>
          <p:cNvSpPr/>
          <p:nvPr/>
        </p:nvSpPr>
        <p:spPr>
          <a:xfrm>
            <a:off x="179512" y="2573951"/>
            <a:ext cx="2071356" cy="1942015"/>
          </a:xfrm>
          <a:custGeom>
            <a:avLst/>
            <a:gdLst/>
            <a:ahLst/>
            <a:cxnLst/>
            <a:rect l="l" t="t" r="r" b="b"/>
            <a:pathLst>
              <a:path w="2372187" h="2304256">
                <a:moveTo>
                  <a:pt x="0" y="0"/>
                </a:moveTo>
                <a:lnTo>
                  <a:pt x="2372187" y="0"/>
                </a:lnTo>
                <a:cubicBezTo>
                  <a:pt x="2219574" y="282921"/>
                  <a:pt x="2124178" y="694319"/>
                  <a:pt x="2124178" y="1152128"/>
                </a:cubicBezTo>
                <a:cubicBezTo>
                  <a:pt x="2124178" y="1609938"/>
                  <a:pt x="2219574" y="2021335"/>
                  <a:pt x="2372187" y="2304256"/>
                </a:cubicBezTo>
                <a:lnTo>
                  <a:pt x="0" y="2304256"/>
                </a:lnTo>
                <a:lnTo>
                  <a:pt x="0" y="2302068"/>
                </a:lnTo>
                <a:cubicBezTo>
                  <a:pt x="151946" y="2019224"/>
                  <a:pt x="246853" y="1608763"/>
                  <a:pt x="246853" y="1152128"/>
                </a:cubicBezTo>
                <a:cubicBezTo>
                  <a:pt x="246853" y="695493"/>
                  <a:pt x="151946" y="285033"/>
                  <a:pt x="0" y="2188"/>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58" name="梯形 5"/>
          <p:cNvSpPr/>
          <p:nvPr/>
        </p:nvSpPr>
        <p:spPr>
          <a:xfrm flipV="1">
            <a:off x="498606" y="2207918"/>
            <a:ext cx="1456015" cy="652696"/>
          </a:xfrm>
          <a:custGeom>
            <a:avLst/>
            <a:gdLst/>
            <a:ahLst/>
            <a:cxnLst/>
            <a:rect l="l" t="t" r="r" b="b"/>
            <a:pathLst>
              <a:path w="2088232" h="936104">
                <a:moveTo>
                  <a:pt x="0" y="936104"/>
                </a:moveTo>
                <a:lnTo>
                  <a:pt x="2088232" y="936104"/>
                </a:lnTo>
                <a:lnTo>
                  <a:pt x="1806069" y="121639"/>
                </a:lnTo>
                <a:cubicBezTo>
                  <a:pt x="1592213" y="43072"/>
                  <a:pt x="1353842" y="0"/>
                  <a:pt x="1102692" y="0"/>
                </a:cubicBezTo>
                <a:cubicBezTo>
                  <a:pt x="796970" y="0"/>
                  <a:pt x="510183" y="63824"/>
                  <a:pt x="263143" y="176543"/>
                </a:cubicBezTo>
                <a:close/>
              </a:path>
            </a:pathLst>
          </a:custGeom>
          <a:solidFill>
            <a:schemeClr val="tx1">
              <a:lumMod val="65000"/>
              <a:lumOff val="35000"/>
            </a:schemeClr>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59" name="矩形 4"/>
          <p:cNvSpPr/>
          <p:nvPr/>
        </p:nvSpPr>
        <p:spPr>
          <a:xfrm>
            <a:off x="2480862" y="2573951"/>
            <a:ext cx="2071356" cy="1942015"/>
          </a:xfrm>
          <a:custGeom>
            <a:avLst/>
            <a:gdLst/>
            <a:ahLst/>
            <a:cxnLst/>
            <a:rect l="l" t="t" r="r" b="b"/>
            <a:pathLst>
              <a:path w="2372187" h="2304256">
                <a:moveTo>
                  <a:pt x="0" y="0"/>
                </a:moveTo>
                <a:lnTo>
                  <a:pt x="2372187" y="0"/>
                </a:lnTo>
                <a:cubicBezTo>
                  <a:pt x="2219574" y="282921"/>
                  <a:pt x="2124178" y="694319"/>
                  <a:pt x="2124178" y="1152128"/>
                </a:cubicBezTo>
                <a:cubicBezTo>
                  <a:pt x="2124178" y="1609938"/>
                  <a:pt x="2219574" y="2021335"/>
                  <a:pt x="2372187" y="2304256"/>
                </a:cubicBezTo>
                <a:lnTo>
                  <a:pt x="0" y="2304256"/>
                </a:lnTo>
                <a:lnTo>
                  <a:pt x="0" y="2302068"/>
                </a:lnTo>
                <a:cubicBezTo>
                  <a:pt x="151946" y="2019224"/>
                  <a:pt x="246853" y="1608763"/>
                  <a:pt x="246853" y="1152128"/>
                </a:cubicBezTo>
                <a:cubicBezTo>
                  <a:pt x="246853" y="695493"/>
                  <a:pt x="151946" y="285033"/>
                  <a:pt x="0" y="2188"/>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60" name="梯形 5"/>
          <p:cNvSpPr/>
          <p:nvPr/>
        </p:nvSpPr>
        <p:spPr>
          <a:xfrm flipV="1">
            <a:off x="2799957" y="2207918"/>
            <a:ext cx="1456015" cy="652696"/>
          </a:xfrm>
          <a:custGeom>
            <a:avLst/>
            <a:gdLst/>
            <a:ahLst/>
            <a:cxnLst/>
            <a:rect l="l" t="t" r="r" b="b"/>
            <a:pathLst>
              <a:path w="2088232" h="936104">
                <a:moveTo>
                  <a:pt x="0" y="936104"/>
                </a:moveTo>
                <a:lnTo>
                  <a:pt x="2088232" y="936104"/>
                </a:lnTo>
                <a:lnTo>
                  <a:pt x="1806069" y="121639"/>
                </a:lnTo>
                <a:cubicBezTo>
                  <a:pt x="1592213" y="43072"/>
                  <a:pt x="1353842" y="0"/>
                  <a:pt x="1102692" y="0"/>
                </a:cubicBezTo>
                <a:cubicBezTo>
                  <a:pt x="796970" y="0"/>
                  <a:pt x="510183" y="63824"/>
                  <a:pt x="263143" y="176543"/>
                </a:cubicBezTo>
                <a:close/>
              </a:path>
            </a:pathLst>
          </a:custGeom>
          <a:solidFill>
            <a:schemeClr val="tx1">
              <a:lumMod val="65000"/>
              <a:lumOff val="35000"/>
            </a:schemeClr>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61" name="矩形 4"/>
          <p:cNvSpPr/>
          <p:nvPr/>
        </p:nvSpPr>
        <p:spPr>
          <a:xfrm>
            <a:off x="4782213" y="2573951"/>
            <a:ext cx="2071356" cy="1942015"/>
          </a:xfrm>
          <a:custGeom>
            <a:avLst/>
            <a:gdLst/>
            <a:ahLst/>
            <a:cxnLst/>
            <a:rect l="l" t="t" r="r" b="b"/>
            <a:pathLst>
              <a:path w="2372187" h="2304256">
                <a:moveTo>
                  <a:pt x="0" y="0"/>
                </a:moveTo>
                <a:lnTo>
                  <a:pt x="2372187" y="0"/>
                </a:lnTo>
                <a:cubicBezTo>
                  <a:pt x="2219574" y="282921"/>
                  <a:pt x="2124178" y="694319"/>
                  <a:pt x="2124178" y="1152128"/>
                </a:cubicBezTo>
                <a:cubicBezTo>
                  <a:pt x="2124178" y="1609938"/>
                  <a:pt x="2219574" y="2021335"/>
                  <a:pt x="2372187" y="2304256"/>
                </a:cubicBezTo>
                <a:lnTo>
                  <a:pt x="0" y="2304256"/>
                </a:lnTo>
                <a:lnTo>
                  <a:pt x="0" y="2302068"/>
                </a:lnTo>
                <a:cubicBezTo>
                  <a:pt x="151946" y="2019224"/>
                  <a:pt x="246853" y="1608763"/>
                  <a:pt x="246853" y="1152128"/>
                </a:cubicBezTo>
                <a:cubicBezTo>
                  <a:pt x="246853" y="695493"/>
                  <a:pt x="151946" y="285033"/>
                  <a:pt x="0" y="2188"/>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63" name="梯形 5"/>
          <p:cNvSpPr/>
          <p:nvPr/>
        </p:nvSpPr>
        <p:spPr>
          <a:xfrm flipV="1">
            <a:off x="5101307" y="2207918"/>
            <a:ext cx="1456015" cy="652696"/>
          </a:xfrm>
          <a:custGeom>
            <a:avLst/>
            <a:gdLst/>
            <a:ahLst/>
            <a:cxnLst/>
            <a:rect l="l" t="t" r="r" b="b"/>
            <a:pathLst>
              <a:path w="2088232" h="936104">
                <a:moveTo>
                  <a:pt x="0" y="936104"/>
                </a:moveTo>
                <a:lnTo>
                  <a:pt x="2088232" y="936104"/>
                </a:lnTo>
                <a:lnTo>
                  <a:pt x="1806069" y="121639"/>
                </a:lnTo>
                <a:cubicBezTo>
                  <a:pt x="1592213" y="43072"/>
                  <a:pt x="1353842" y="0"/>
                  <a:pt x="1102692" y="0"/>
                </a:cubicBezTo>
                <a:cubicBezTo>
                  <a:pt x="796970" y="0"/>
                  <a:pt x="510183" y="63824"/>
                  <a:pt x="263143" y="176543"/>
                </a:cubicBezTo>
                <a:close/>
              </a:path>
            </a:pathLst>
          </a:custGeom>
          <a:solidFill>
            <a:schemeClr val="tx1">
              <a:lumMod val="65000"/>
              <a:lumOff val="35000"/>
            </a:schemeClr>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64" name="TextBox 33"/>
          <p:cNvSpPr txBox="1"/>
          <p:nvPr/>
        </p:nvSpPr>
        <p:spPr>
          <a:xfrm>
            <a:off x="729374" y="2272655"/>
            <a:ext cx="999855" cy="342786"/>
          </a:xfrm>
          <a:prstGeom prst="rect">
            <a:avLst/>
          </a:prstGeom>
          <a:noFill/>
        </p:spPr>
        <p:txBody>
          <a:bodyPr wrap="square" rtlCol="0">
            <a:spAutoFit/>
          </a:bodyPr>
          <a:lstStyle/>
          <a:p>
            <a:pPr algn="ctr">
              <a:lnSpc>
                <a:spcPct val="130000"/>
              </a:lnSpc>
              <a:defRPr/>
            </a:pPr>
            <a:r>
              <a:rPr lang="en-US" altLang="zh-CN" sz="1395" kern="0" dirty="0">
                <a:solidFill>
                  <a:sysClr val="window" lastClr="FFFFFF"/>
                </a:solidFill>
                <a:cs typeface="+mn-ea"/>
                <a:sym typeface="+mn-lt"/>
              </a:rPr>
              <a:t>6</a:t>
            </a:r>
            <a:r>
              <a:rPr lang="en-US" altLang="zh-CN" sz="1395" b="1" kern="0" dirty="0">
                <a:solidFill>
                  <a:sysClr val="window" lastClr="FFFFFF"/>
                </a:solidFill>
                <a:cs typeface="+mn-ea"/>
                <a:sym typeface="+mn-lt"/>
              </a:rPr>
              <a:t>-1</a:t>
            </a:r>
            <a:r>
              <a:rPr lang="zh-CN" altLang="en-US" sz="1395" b="1" kern="0" dirty="0">
                <a:solidFill>
                  <a:sysClr val="window" lastClr="FFFFFF"/>
                </a:solidFill>
                <a:cs typeface="+mn-ea"/>
                <a:sym typeface="+mn-lt"/>
              </a:rPr>
              <a:t>（</a:t>
            </a:r>
            <a:r>
              <a:rPr lang="en-US" altLang="zh-CN" sz="1395" b="1" kern="0" dirty="0">
                <a:solidFill>
                  <a:sysClr val="window" lastClr="FFFFFF"/>
                </a:solidFill>
                <a:cs typeface="+mn-ea"/>
                <a:sym typeface="+mn-lt"/>
              </a:rPr>
              <a:t>5</a:t>
            </a:r>
            <a:r>
              <a:rPr lang="zh-CN" altLang="en-US" sz="1395" b="1" kern="0" dirty="0">
                <a:solidFill>
                  <a:sysClr val="window" lastClr="FFFFFF"/>
                </a:solidFill>
                <a:cs typeface="+mn-ea"/>
                <a:sym typeface="+mn-lt"/>
              </a:rPr>
              <a:t>分）</a:t>
            </a:r>
            <a:endParaRPr lang="en-US" altLang="zh-CN" sz="1395" b="1" kern="0" dirty="0">
              <a:solidFill>
                <a:sysClr val="window" lastClr="FFFFFF"/>
              </a:solidFill>
              <a:cs typeface="+mn-ea"/>
              <a:sym typeface="+mn-lt"/>
            </a:endParaRPr>
          </a:p>
        </p:txBody>
      </p:sp>
      <p:sp>
        <p:nvSpPr>
          <p:cNvPr id="66" name="TextBox 34"/>
          <p:cNvSpPr txBox="1"/>
          <p:nvPr/>
        </p:nvSpPr>
        <p:spPr>
          <a:xfrm>
            <a:off x="3038438" y="2272654"/>
            <a:ext cx="999855" cy="342786"/>
          </a:xfrm>
          <a:prstGeom prst="rect">
            <a:avLst/>
          </a:prstGeom>
          <a:noFill/>
        </p:spPr>
        <p:txBody>
          <a:bodyPr wrap="square" rtlCol="0">
            <a:spAutoFit/>
          </a:bodyPr>
          <a:lstStyle/>
          <a:p>
            <a:pPr algn="ctr">
              <a:lnSpc>
                <a:spcPct val="130000"/>
              </a:lnSpc>
              <a:defRPr/>
            </a:pPr>
            <a:r>
              <a:rPr lang="en-US" altLang="zh-CN" sz="1395" kern="0" dirty="0">
                <a:solidFill>
                  <a:sysClr val="window" lastClr="FFFFFF"/>
                </a:solidFill>
                <a:cs typeface="+mn-ea"/>
                <a:sym typeface="+mn-lt"/>
              </a:rPr>
              <a:t>6</a:t>
            </a:r>
            <a:r>
              <a:rPr lang="en-US" altLang="zh-CN" sz="1395" b="1" kern="0" dirty="0">
                <a:solidFill>
                  <a:sysClr val="window" lastClr="FFFFFF"/>
                </a:solidFill>
                <a:cs typeface="+mn-ea"/>
                <a:sym typeface="+mn-lt"/>
              </a:rPr>
              <a:t>-2</a:t>
            </a:r>
            <a:r>
              <a:rPr lang="zh-CN" altLang="en-US" sz="1395" b="1" kern="0" dirty="0">
                <a:solidFill>
                  <a:sysClr val="window" lastClr="FFFFFF"/>
                </a:solidFill>
                <a:cs typeface="+mn-ea"/>
                <a:sym typeface="+mn-lt"/>
              </a:rPr>
              <a:t> （</a:t>
            </a:r>
            <a:r>
              <a:rPr lang="en-US" altLang="zh-CN" sz="1395" b="1" kern="0" dirty="0">
                <a:solidFill>
                  <a:sysClr val="window" lastClr="FFFFFF"/>
                </a:solidFill>
                <a:cs typeface="+mn-ea"/>
                <a:sym typeface="+mn-lt"/>
              </a:rPr>
              <a:t>5</a:t>
            </a:r>
            <a:r>
              <a:rPr lang="zh-CN" altLang="en-US" sz="1395" b="1" kern="0" dirty="0">
                <a:solidFill>
                  <a:sysClr val="window" lastClr="FFFFFF"/>
                </a:solidFill>
                <a:cs typeface="+mn-ea"/>
                <a:sym typeface="+mn-lt"/>
              </a:rPr>
              <a:t>分）</a:t>
            </a:r>
            <a:endParaRPr lang="en-US" altLang="zh-CN" sz="1395" b="1" kern="0" dirty="0">
              <a:solidFill>
                <a:sysClr val="window" lastClr="FFFFFF"/>
              </a:solidFill>
              <a:cs typeface="+mn-ea"/>
              <a:sym typeface="+mn-lt"/>
            </a:endParaRPr>
          </a:p>
        </p:txBody>
      </p:sp>
      <p:sp>
        <p:nvSpPr>
          <p:cNvPr id="69" name="TextBox 35"/>
          <p:cNvSpPr txBox="1"/>
          <p:nvPr/>
        </p:nvSpPr>
        <p:spPr>
          <a:xfrm>
            <a:off x="5329388" y="2272655"/>
            <a:ext cx="999855" cy="342786"/>
          </a:xfrm>
          <a:prstGeom prst="rect">
            <a:avLst/>
          </a:prstGeom>
          <a:noFill/>
        </p:spPr>
        <p:txBody>
          <a:bodyPr wrap="square" rtlCol="0">
            <a:spAutoFit/>
          </a:bodyPr>
          <a:lstStyle/>
          <a:p>
            <a:pPr algn="ctr">
              <a:lnSpc>
                <a:spcPct val="130000"/>
              </a:lnSpc>
              <a:defRPr/>
            </a:pPr>
            <a:r>
              <a:rPr lang="en-US" altLang="zh-CN" sz="1395" kern="0" dirty="0">
                <a:solidFill>
                  <a:sysClr val="window" lastClr="FFFFFF"/>
                </a:solidFill>
                <a:cs typeface="+mn-ea"/>
                <a:sym typeface="+mn-lt"/>
              </a:rPr>
              <a:t>6</a:t>
            </a:r>
            <a:r>
              <a:rPr lang="en-US" altLang="zh-CN" sz="1395" b="1" kern="0" dirty="0">
                <a:solidFill>
                  <a:sysClr val="window" lastClr="FFFFFF"/>
                </a:solidFill>
                <a:cs typeface="+mn-ea"/>
                <a:sym typeface="+mn-lt"/>
              </a:rPr>
              <a:t>-3</a:t>
            </a:r>
            <a:r>
              <a:rPr lang="zh-CN" altLang="en-US" sz="1395" b="1" kern="0" dirty="0">
                <a:solidFill>
                  <a:sysClr val="window" lastClr="FFFFFF"/>
                </a:solidFill>
                <a:cs typeface="+mn-ea"/>
                <a:sym typeface="+mn-lt"/>
              </a:rPr>
              <a:t> （</a:t>
            </a:r>
            <a:r>
              <a:rPr lang="en-US" altLang="zh-CN" sz="1395" b="1" kern="0" dirty="0">
                <a:solidFill>
                  <a:sysClr val="window" lastClr="FFFFFF"/>
                </a:solidFill>
                <a:cs typeface="+mn-ea"/>
                <a:sym typeface="+mn-lt"/>
              </a:rPr>
              <a:t>5</a:t>
            </a:r>
            <a:r>
              <a:rPr lang="zh-CN" altLang="en-US" sz="1395" b="1" kern="0" dirty="0">
                <a:solidFill>
                  <a:sysClr val="window" lastClr="FFFFFF"/>
                </a:solidFill>
                <a:cs typeface="+mn-ea"/>
                <a:sym typeface="+mn-lt"/>
              </a:rPr>
              <a:t>分）</a:t>
            </a:r>
            <a:endParaRPr lang="en-US" altLang="zh-CN" sz="1395" b="1" kern="0" dirty="0">
              <a:solidFill>
                <a:sysClr val="window" lastClr="FFFFFF"/>
              </a:solidFill>
              <a:cs typeface="+mn-ea"/>
              <a:sym typeface="+mn-lt"/>
            </a:endParaRPr>
          </a:p>
        </p:txBody>
      </p:sp>
      <p:sp>
        <p:nvSpPr>
          <p:cNvPr id="73" name="TextBox 36"/>
          <p:cNvSpPr txBox="1"/>
          <p:nvPr/>
        </p:nvSpPr>
        <p:spPr>
          <a:xfrm>
            <a:off x="502434" y="2913106"/>
            <a:ext cx="1456015" cy="1268937"/>
          </a:xfrm>
          <a:prstGeom prst="rect">
            <a:avLst/>
          </a:prstGeom>
          <a:noFill/>
        </p:spPr>
        <p:txBody>
          <a:bodyPr wrap="square" rtlCol="0">
            <a:spAutoFit/>
          </a:bodyPr>
          <a:lstStyle>
            <a:defPPr>
              <a:defRPr lang="zh-CN"/>
            </a:defPPr>
            <a:lvl1pPr>
              <a:lnSpc>
                <a:spcPct val="130000"/>
              </a:lnSpc>
              <a:defRPr sz="1115" kern="0">
                <a:solidFill>
                  <a:sysClr val="window" lastClr="FFFFFF"/>
                </a:solidFill>
                <a:cs typeface="+mn-ea"/>
              </a:defRPr>
            </a:lvl1pPr>
          </a:lstStyle>
          <a:p>
            <a:r>
              <a:rPr lang="zh-CN" altLang="en-US" dirty="0"/>
              <a:t>学习效果提升，学生对课程的参与度、学习获得感、对教师教学以及课程的满意度有明显提高。</a:t>
            </a:r>
            <a:endParaRPr lang="en-US" altLang="zh-CN" dirty="0">
              <a:sym typeface="+mn-lt"/>
            </a:endParaRPr>
          </a:p>
        </p:txBody>
      </p:sp>
      <p:sp>
        <p:nvSpPr>
          <p:cNvPr id="76" name="TextBox 36"/>
          <p:cNvSpPr txBox="1"/>
          <p:nvPr/>
        </p:nvSpPr>
        <p:spPr>
          <a:xfrm>
            <a:off x="2794313" y="2885209"/>
            <a:ext cx="1561904" cy="1631857"/>
          </a:xfrm>
          <a:prstGeom prst="rect">
            <a:avLst/>
          </a:prstGeom>
          <a:noFill/>
        </p:spPr>
        <p:txBody>
          <a:bodyPr wrap="square" rtlCol="0">
            <a:spAutoFit/>
          </a:bodyPr>
          <a:lstStyle>
            <a:defPPr>
              <a:defRPr lang="zh-CN"/>
            </a:defPPr>
            <a:lvl1pPr>
              <a:lnSpc>
                <a:spcPct val="130000"/>
              </a:lnSpc>
              <a:defRPr sz="1115" kern="0">
                <a:solidFill>
                  <a:sysClr val="window" lastClr="FFFFFF"/>
                </a:solidFill>
                <a:cs typeface="+mn-ea"/>
              </a:defRPr>
            </a:lvl1pPr>
          </a:lstStyle>
          <a:p>
            <a:r>
              <a:rPr lang="zh-CN" altLang="en-US" dirty="0"/>
              <a:t>改革迭代优化，有意识地收集数据开展教学反思、教学研究和教学改进。在多期混合式教学中进行迭 代，不断优化教学的设计和实施。</a:t>
            </a:r>
            <a:endParaRPr lang="en-US" altLang="zh-CN" dirty="0">
              <a:sym typeface="+mn-lt"/>
            </a:endParaRPr>
          </a:p>
        </p:txBody>
      </p:sp>
      <p:sp>
        <p:nvSpPr>
          <p:cNvPr id="77" name="TextBox 36"/>
          <p:cNvSpPr txBox="1"/>
          <p:nvPr/>
        </p:nvSpPr>
        <p:spPr>
          <a:xfrm>
            <a:off x="5080895" y="2913106"/>
            <a:ext cx="1492977" cy="1631857"/>
          </a:xfrm>
          <a:prstGeom prst="rect">
            <a:avLst/>
          </a:prstGeom>
          <a:noFill/>
        </p:spPr>
        <p:txBody>
          <a:bodyPr wrap="square" rtlCol="0">
            <a:spAutoFit/>
          </a:bodyPr>
          <a:lstStyle>
            <a:defPPr>
              <a:defRPr lang="zh-CN"/>
            </a:defPPr>
            <a:lvl1pPr>
              <a:lnSpc>
                <a:spcPct val="130000"/>
              </a:lnSpc>
              <a:defRPr sz="1115" kern="0">
                <a:solidFill>
                  <a:sysClr val="window" lastClr="FFFFFF"/>
                </a:solidFill>
                <a:cs typeface="+mn-ea"/>
              </a:defRPr>
            </a:lvl1pPr>
          </a:lstStyle>
          <a:p>
            <a:r>
              <a:rPr lang="zh-CN" altLang="en-US" dirty="0"/>
              <a:t>学校对探索应用智慧教室等信息化教学工具开展线下课程改革、应用信息化手段开展教学管理与质量 监控有配套条件或机制支持。</a:t>
            </a:r>
            <a:endParaRPr lang="en-US" altLang="zh-CN" dirty="0">
              <a:sym typeface="+mn-lt"/>
            </a:endParaRPr>
          </a:p>
        </p:txBody>
      </p:sp>
      <p:sp>
        <p:nvSpPr>
          <p:cNvPr id="45" name="矩形 4"/>
          <p:cNvSpPr/>
          <p:nvPr/>
        </p:nvSpPr>
        <p:spPr>
          <a:xfrm>
            <a:off x="6997585" y="2577743"/>
            <a:ext cx="2071356" cy="1942015"/>
          </a:xfrm>
          <a:custGeom>
            <a:avLst/>
            <a:gdLst/>
            <a:ahLst/>
            <a:cxnLst/>
            <a:rect l="l" t="t" r="r" b="b"/>
            <a:pathLst>
              <a:path w="2372187" h="2304256">
                <a:moveTo>
                  <a:pt x="0" y="0"/>
                </a:moveTo>
                <a:lnTo>
                  <a:pt x="2372187" y="0"/>
                </a:lnTo>
                <a:cubicBezTo>
                  <a:pt x="2219574" y="282921"/>
                  <a:pt x="2124178" y="694319"/>
                  <a:pt x="2124178" y="1152128"/>
                </a:cubicBezTo>
                <a:cubicBezTo>
                  <a:pt x="2124178" y="1609938"/>
                  <a:pt x="2219574" y="2021335"/>
                  <a:pt x="2372187" y="2304256"/>
                </a:cubicBezTo>
                <a:lnTo>
                  <a:pt x="0" y="2304256"/>
                </a:lnTo>
                <a:lnTo>
                  <a:pt x="0" y="2302068"/>
                </a:lnTo>
                <a:cubicBezTo>
                  <a:pt x="151946" y="2019224"/>
                  <a:pt x="246853" y="1608763"/>
                  <a:pt x="246853" y="1152128"/>
                </a:cubicBezTo>
                <a:cubicBezTo>
                  <a:pt x="246853" y="695493"/>
                  <a:pt x="151946" y="285033"/>
                  <a:pt x="0" y="2188"/>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46" name="梯形 5"/>
          <p:cNvSpPr/>
          <p:nvPr/>
        </p:nvSpPr>
        <p:spPr>
          <a:xfrm flipV="1">
            <a:off x="7316679" y="2211710"/>
            <a:ext cx="1456015" cy="652696"/>
          </a:xfrm>
          <a:custGeom>
            <a:avLst/>
            <a:gdLst/>
            <a:ahLst/>
            <a:cxnLst/>
            <a:rect l="l" t="t" r="r" b="b"/>
            <a:pathLst>
              <a:path w="2088232" h="936104">
                <a:moveTo>
                  <a:pt x="0" y="936104"/>
                </a:moveTo>
                <a:lnTo>
                  <a:pt x="2088232" y="936104"/>
                </a:lnTo>
                <a:lnTo>
                  <a:pt x="1806069" y="121639"/>
                </a:lnTo>
                <a:cubicBezTo>
                  <a:pt x="1592213" y="43072"/>
                  <a:pt x="1353842" y="0"/>
                  <a:pt x="1102692" y="0"/>
                </a:cubicBezTo>
                <a:cubicBezTo>
                  <a:pt x="796970" y="0"/>
                  <a:pt x="510183" y="63824"/>
                  <a:pt x="263143" y="176543"/>
                </a:cubicBezTo>
                <a:close/>
              </a:path>
            </a:pathLst>
          </a:custGeom>
          <a:solidFill>
            <a:schemeClr val="tx1">
              <a:lumMod val="65000"/>
              <a:lumOff val="35000"/>
            </a:schemeClr>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47" name="TextBox 35"/>
          <p:cNvSpPr txBox="1"/>
          <p:nvPr/>
        </p:nvSpPr>
        <p:spPr>
          <a:xfrm>
            <a:off x="7544760" y="2276447"/>
            <a:ext cx="999855" cy="342786"/>
          </a:xfrm>
          <a:prstGeom prst="rect">
            <a:avLst/>
          </a:prstGeom>
          <a:noFill/>
        </p:spPr>
        <p:txBody>
          <a:bodyPr wrap="square" rtlCol="0">
            <a:spAutoFit/>
          </a:bodyPr>
          <a:lstStyle/>
          <a:p>
            <a:pPr algn="ctr">
              <a:lnSpc>
                <a:spcPct val="130000"/>
              </a:lnSpc>
              <a:defRPr/>
            </a:pPr>
            <a:r>
              <a:rPr lang="en-US" altLang="zh-CN" sz="1395" kern="0" dirty="0">
                <a:solidFill>
                  <a:sysClr val="window" lastClr="FFFFFF"/>
                </a:solidFill>
                <a:cs typeface="+mn-ea"/>
                <a:sym typeface="+mn-lt"/>
              </a:rPr>
              <a:t>6-4</a:t>
            </a:r>
            <a:r>
              <a:rPr lang="zh-CN" altLang="en-US" sz="1395" b="1" kern="0" dirty="0">
                <a:solidFill>
                  <a:sysClr val="window" lastClr="FFFFFF"/>
                </a:solidFill>
                <a:cs typeface="+mn-ea"/>
                <a:sym typeface="+mn-lt"/>
              </a:rPr>
              <a:t> （</a:t>
            </a:r>
            <a:r>
              <a:rPr lang="en-US" altLang="zh-CN" sz="1395" b="1" kern="0" dirty="0">
                <a:solidFill>
                  <a:sysClr val="window" lastClr="FFFFFF"/>
                </a:solidFill>
                <a:cs typeface="+mn-ea"/>
                <a:sym typeface="+mn-lt"/>
              </a:rPr>
              <a:t>5</a:t>
            </a:r>
            <a:r>
              <a:rPr lang="zh-CN" altLang="en-US" sz="1395" b="1" kern="0" dirty="0">
                <a:solidFill>
                  <a:sysClr val="window" lastClr="FFFFFF"/>
                </a:solidFill>
                <a:cs typeface="+mn-ea"/>
                <a:sym typeface="+mn-lt"/>
              </a:rPr>
              <a:t>分）</a:t>
            </a:r>
            <a:endParaRPr lang="en-US" altLang="zh-CN" sz="1395" b="1" kern="0" dirty="0">
              <a:solidFill>
                <a:sysClr val="window" lastClr="FFFFFF"/>
              </a:solidFill>
              <a:cs typeface="+mn-ea"/>
              <a:sym typeface="+mn-lt"/>
            </a:endParaRPr>
          </a:p>
        </p:txBody>
      </p:sp>
      <p:sp>
        <p:nvSpPr>
          <p:cNvPr id="48" name="TextBox 36"/>
          <p:cNvSpPr txBox="1"/>
          <p:nvPr/>
        </p:nvSpPr>
        <p:spPr>
          <a:xfrm>
            <a:off x="7224259" y="2916898"/>
            <a:ext cx="1668221" cy="1631088"/>
          </a:xfrm>
          <a:prstGeom prst="rect">
            <a:avLst/>
          </a:prstGeom>
          <a:noFill/>
        </p:spPr>
        <p:txBody>
          <a:bodyPr wrap="square" rtlCol="0">
            <a:spAutoFit/>
          </a:bodyPr>
          <a:lstStyle>
            <a:defPPr>
              <a:defRPr lang="zh-CN"/>
            </a:defPPr>
            <a:lvl1pPr>
              <a:lnSpc>
                <a:spcPct val="130000"/>
              </a:lnSpc>
              <a:defRPr sz="1115" kern="0">
                <a:solidFill>
                  <a:sysClr val="window" lastClr="FFFFFF"/>
                </a:solidFill>
                <a:cs typeface="+mn-ea"/>
              </a:defRPr>
            </a:lvl1pPr>
          </a:lstStyle>
          <a:p>
            <a:r>
              <a:rPr lang="zh-CN" altLang="en-US" dirty="0"/>
              <a:t>较好地解决了传统教学中的短板问题。在树立课程建设新理念、推进相应类型高校课程改革创新、提 升教学效果方面显示了明显优势，具有推广价值。</a:t>
            </a:r>
            <a:endParaRPr lang="en-US" altLang="zh-CN" dirty="0">
              <a:sym typeface="+mn-lt"/>
            </a:endParaRPr>
          </a:p>
        </p:txBody>
      </p:sp>
      <p:grpSp>
        <p:nvGrpSpPr>
          <p:cNvPr id="53" name="Group 4"/>
          <p:cNvGrpSpPr>
            <a:grpSpLocks noChangeAspect="1"/>
          </p:cNvGrpSpPr>
          <p:nvPr/>
        </p:nvGrpSpPr>
        <p:grpSpPr bwMode="auto">
          <a:xfrm rot="10800000" flipV="1">
            <a:off x="-1" y="882183"/>
            <a:ext cx="702214" cy="689481"/>
            <a:chOff x="2626" y="986"/>
            <a:chExt cx="2206" cy="2166"/>
          </a:xfrm>
        </p:grpSpPr>
        <p:sp>
          <p:nvSpPr>
            <p:cNvPr id="54"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5"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6"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2"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75"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78"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2"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3"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4"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5"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6"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7"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8"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99" name="图片 98"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cBhvr additive="base">
                                            <p:cTn id="7" dur="500" fill="hold"/>
                                            <p:tgtEl>
                                              <p:spTgt spid="42"/>
                                            </p:tgtEl>
                                            <p:attrNameLst>
                                              <p:attrName>ppt_x</p:attrName>
                                            </p:attrNameLst>
                                          </p:cBhvr>
                                          <p:tavLst>
                                            <p:tav tm="0">
                                              <p:val>
                                                <p:strVal val="0-#ppt_w/2"/>
                                              </p:val>
                                            </p:tav>
                                            <p:tav tm="100000">
                                              <p:val>
                                                <p:strVal val="#ppt_x"/>
                                              </p:val>
                                            </p:tav>
                                          </p:tavLst>
                                        </p:anim>
                                        <p:anim calcmode="lin" valueType="num">
                                          <p:cBhvr additive="base">
                                            <p:cTn id="8" dur="500" fill="hold"/>
                                            <p:tgtEl>
                                              <p:spTgt spid="42"/>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43"/>
                                            </p:tgtEl>
                                            <p:attrNameLst>
                                              <p:attrName>style.visibility</p:attrName>
                                            </p:attrNameLst>
                                          </p:cBhvr>
                                          <p:to>
                                            <p:strVal val="visible"/>
                                          </p:to>
                                        </p:set>
                                        <p:anim calcmode="lin" valueType="num">
                                          <p:cBhvr additive="base">
                                            <p:cTn id="11" dur="500" fill="hold"/>
                                            <p:tgtEl>
                                              <p:spTgt spid="43"/>
                                            </p:tgtEl>
                                            <p:attrNameLst>
                                              <p:attrName>ppt_x</p:attrName>
                                            </p:attrNameLst>
                                          </p:cBhvr>
                                          <p:tavLst>
                                            <p:tav tm="0">
                                              <p:val>
                                                <p:strVal val="1+#ppt_w/2"/>
                                              </p:val>
                                            </p:tav>
                                            <p:tav tm="100000">
                                              <p:val>
                                                <p:strVal val="#ppt_x"/>
                                              </p:val>
                                            </p:tav>
                                          </p:tavLst>
                                        </p:anim>
                                        <p:anim calcmode="lin" valueType="num">
                                          <p:cBhvr additive="base">
                                            <p:cTn id="12" dur="500" fill="hold"/>
                                            <p:tgtEl>
                                              <p:spTgt spid="43"/>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14:presetBounceEnd="52000">
                                      <p:stCondLst>
                                        <p:cond delay="0"/>
                                      </p:stCondLst>
                                      <p:childTnLst>
                                        <p:set>
                                          <p:cBhvr>
                                            <p:cTn id="15" dur="1" fill="hold">
                                              <p:stCondLst>
                                                <p:cond delay="0"/>
                                              </p:stCondLst>
                                            </p:cTn>
                                            <p:tgtEl>
                                              <p:spTgt spid="44"/>
                                            </p:tgtEl>
                                            <p:attrNameLst>
                                              <p:attrName>style.visibility</p:attrName>
                                            </p:attrNameLst>
                                          </p:cBhvr>
                                          <p:to>
                                            <p:strVal val="visible"/>
                                          </p:to>
                                        </p:set>
                                        <p:anim calcmode="lin" valueType="num" p14:bounceEnd="52000">
                                          <p:cBhvr additive="base">
                                            <p:cTn id="16" dur="500" fill="hold"/>
                                            <p:tgtEl>
                                              <p:spTgt spid="44"/>
                                            </p:tgtEl>
                                            <p:attrNameLst>
                                              <p:attrName>ppt_x</p:attrName>
                                            </p:attrNameLst>
                                          </p:cBhvr>
                                          <p:tavLst>
                                            <p:tav tm="0">
                                              <p:val>
                                                <p:strVal val="#ppt_x"/>
                                              </p:val>
                                            </p:tav>
                                            <p:tav tm="100000">
                                              <p:val>
                                                <p:strVal val="#ppt_x"/>
                                              </p:val>
                                            </p:tav>
                                          </p:tavLst>
                                        </p:anim>
                                        <p:anim calcmode="lin" valueType="num" p14:bounceEnd="52000">
                                          <p:cBhvr additive="base">
                                            <p:cTn id="17" dur="500" fill="hold"/>
                                            <p:tgtEl>
                                              <p:spTgt spid="44"/>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53"/>
                                            </p:tgtEl>
                                            <p:attrNameLst>
                                              <p:attrName>style.visibility</p:attrName>
                                            </p:attrNameLst>
                                          </p:cBhvr>
                                          <p:to>
                                            <p:strVal val="visible"/>
                                          </p:to>
                                        </p:set>
                                        <p:anim calcmode="lin" valueType="num">
                                          <p:cBhvr>
                                            <p:cTn id="21" dur="500" fill="hold"/>
                                            <p:tgtEl>
                                              <p:spTgt spid="53"/>
                                            </p:tgtEl>
                                            <p:attrNameLst>
                                              <p:attrName>ppt_w</p:attrName>
                                            </p:attrNameLst>
                                          </p:cBhvr>
                                          <p:tavLst>
                                            <p:tav tm="0">
                                              <p:val>
                                                <p:fltVal val="0"/>
                                              </p:val>
                                            </p:tav>
                                            <p:tav tm="100000">
                                              <p:val>
                                                <p:strVal val="#ppt_w"/>
                                              </p:val>
                                            </p:tav>
                                          </p:tavLst>
                                        </p:anim>
                                        <p:anim calcmode="lin" valueType="num">
                                          <p:cBhvr>
                                            <p:cTn id="22" dur="500" fill="hold"/>
                                            <p:tgtEl>
                                              <p:spTgt spid="53"/>
                                            </p:tgtEl>
                                            <p:attrNameLst>
                                              <p:attrName>ppt_h</p:attrName>
                                            </p:attrNameLst>
                                          </p:cBhvr>
                                          <p:tavLst>
                                            <p:tav tm="0">
                                              <p:val>
                                                <p:fltVal val="0"/>
                                              </p:val>
                                            </p:tav>
                                            <p:tav tm="100000">
                                              <p:val>
                                                <p:strVal val="#ppt_h"/>
                                              </p:val>
                                            </p:tav>
                                          </p:tavLst>
                                        </p:anim>
                                        <p:animEffect transition="in" filter="fade">
                                          <p:cBhvr>
                                            <p:cTn id="23" dur="500"/>
                                            <p:tgtEl>
                                              <p:spTgt spid="53"/>
                                            </p:tgtEl>
                                          </p:cBhvr>
                                        </p:animEffect>
                                      </p:childTnLst>
                                    </p:cTn>
                                  </p:par>
                                  <p:par>
                                    <p:cTn id="24" presetID="53" presetClass="entr" presetSubtype="16" fill="hold" nodeType="withEffect">
                                      <p:stCondLst>
                                        <p:cond delay="0"/>
                                      </p:stCondLst>
                                      <p:childTnLst>
                                        <p:set>
                                          <p:cBhvr>
                                            <p:cTn id="25" dur="1" fill="hold">
                                              <p:stCondLst>
                                                <p:cond delay="0"/>
                                              </p:stCondLst>
                                            </p:cTn>
                                            <p:tgtEl>
                                              <p:spTgt spid="99"/>
                                            </p:tgtEl>
                                            <p:attrNameLst>
                                              <p:attrName>style.visibility</p:attrName>
                                            </p:attrNameLst>
                                          </p:cBhvr>
                                          <p:to>
                                            <p:strVal val="visible"/>
                                          </p:to>
                                        </p:set>
                                        <p:anim calcmode="lin" valueType="num">
                                          <p:cBhvr>
                                            <p:cTn id="26" dur="500" fill="hold"/>
                                            <p:tgtEl>
                                              <p:spTgt spid="99"/>
                                            </p:tgtEl>
                                            <p:attrNameLst>
                                              <p:attrName>ppt_w</p:attrName>
                                            </p:attrNameLst>
                                          </p:cBhvr>
                                          <p:tavLst>
                                            <p:tav tm="0">
                                              <p:val>
                                                <p:fltVal val="0"/>
                                              </p:val>
                                            </p:tav>
                                            <p:tav tm="100000">
                                              <p:val>
                                                <p:strVal val="#ppt_w"/>
                                              </p:val>
                                            </p:tav>
                                          </p:tavLst>
                                        </p:anim>
                                        <p:anim calcmode="lin" valueType="num">
                                          <p:cBhvr>
                                            <p:cTn id="27" dur="500" fill="hold"/>
                                            <p:tgtEl>
                                              <p:spTgt spid="99"/>
                                            </p:tgtEl>
                                            <p:attrNameLst>
                                              <p:attrName>ppt_h</p:attrName>
                                            </p:attrNameLst>
                                          </p:cBhvr>
                                          <p:tavLst>
                                            <p:tav tm="0">
                                              <p:val>
                                                <p:fltVal val="0"/>
                                              </p:val>
                                            </p:tav>
                                            <p:tav tm="100000">
                                              <p:val>
                                                <p:strVal val="#ppt_h"/>
                                              </p:val>
                                            </p:tav>
                                          </p:tavLst>
                                        </p:anim>
                                        <p:animEffect transition="in" filter="fade">
                                          <p:cBhvr>
                                            <p:cTn id="28" dur="500"/>
                                            <p:tgtEl>
                                              <p:spTgt spid="99"/>
                                            </p:tgtEl>
                                          </p:cBhvr>
                                        </p:animEffect>
                                      </p:childTnLst>
                                    </p:cTn>
                                  </p:par>
                                  <p:par>
                                    <p:cTn id="29" presetID="2" presetClass="entr" presetSubtype="2"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anim calcmode="lin" valueType="num">
                                          <p:cBhvr additive="base">
                                            <p:cTn id="31" dur="500" fill="hold"/>
                                            <p:tgtEl>
                                              <p:spTgt spid="33"/>
                                            </p:tgtEl>
                                            <p:attrNameLst>
                                              <p:attrName>ppt_x</p:attrName>
                                            </p:attrNameLst>
                                          </p:cBhvr>
                                          <p:tavLst>
                                            <p:tav tm="0">
                                              <p:val>
                                                <p:strVal val="1+#ppt_w/2"/>
                                              </p:val>
                                            </p:tav>
                                            <p:tav tm="100000">
                                              <p:val>
                                                <p:strVal val="#ppt_x"/>
                                              </p:val>
                                            </p:tav>
                                          </p:tavLst>
                                        </p:anim>
                                        <p:anim calcmode="lin" valueType="num">
                                          <p:cBhvr additive="base">
                                            <p:cTn id="32" dur="500" fill="hold"/>
                                            <p:tgtEl>
                                              <p:spTgt spid="33"/>
                                            </p:tgtEl>
                                            <p:attrNameLst>
                                              <p:attrName>ppt_y</p:attrName>
                                            </p:attrNameLst>
                                          </p:cBhvr>
                                          <p:tavLst>
                                            <p:tav tm="0">
                                              <p:val>
                                                <p:strVal val="#ppt_y"/>
                                              </p:val>
                                            </p:tav>
                                            <p:tav tm="100000">
                                              <p:val>
                                                <p:strVal val="#ppt_y"/>
                                              </p:val>
                                            </p:tav>
                                          </p:tavLst>
                                        </p:anim>
                                      </p:childTnLst>
                                    </p:cTn>
                                  </p:par>
                                </p:childTnLst>
                              </p:cTn>
                            </p:par>
                            <p:par>
                              <p:cTn id="33" fill="hold">
                                <p:stCondLst>
                                  <p:cond delay="1500"/>
                                </p:stCondLst>
                                <p:childTnLst>
                                  <p:par>
                                    <p:cTn id="34" presetID="42" presetClass="entr" presetSubtype="0" fill="hold" grpId="0" nodeType="afterEffect">
                                      <p:stCondLst>
                                        <p:cond delay="0"/>
                                      </p:stCondLst>
                                      <p:childTnLst>
                                        <p:set>
                                          <p:cBhvr>
                                            <p:cTn id="35" dur="1" fill="hold">
                                              <p:stCondLst>
                                                <p:cond delay="0"/>
                                              </p:stCondLst>
                                            </p:cTn>
                                            <p:tgtEl>
                                              <p:spTgt spid="57"/>
                                            </p:tgtEl>
                                            <p:attrNameLst>
                                              <p:attrName>style.visibility</p:attrName>
                                            </p:attrNameLst>
                                          </p:cBhvr>
                                          <p:to>
                                            <p:strVal val="visible"/>
                                          </p:to>
                                        </p:set>
                                        <p:animEffect transition="in" filter="fade">
                                          <p:cBhvr>
                                            <p:cTn id="36" dur="1000"/>
                                            <p:tgtEl>
                                              <p:spTgt spid="57"/>
                                            </p:tgtEl>
                                          </p:cBhvr>
                                        </p:animEffect>
                                        <p:anim calcmode="lin" valueType="num">
                                          <p:cBhvr>
                                            <p:cTn id="37" dur="1000" fill="hold"/>
                                            <p:tgtEl>
                                              <p:spTgt spid="57"/>
                                            </p:tgtEl>
                                            <p:attrNameLst>
                                              <p:attrName>ppt_x</p:attrName>
                                            </p:attrNameLst>
                                          </p:cBhvr>
                                          <p:tavLst>
                                            <p:tav tm="0">
                                              <p:val>
                                                <p:strVal val="#ppt_x"/>
                                              </p:val>
                                            </p:tav>
                                            <p:tav tm="100000">
                                              <p:val>
                                                <p:strVal val="#ppt_x"/>
                                              </p:val>
                                            </p:tav>
                                          </p:tavLst>
                                        </p:anim>
                                        <p:anim calcmode="lin" valueType="num">
                                          <p:cBhvr>
                                            <p:cTn id="38" dur="1000" fill="hold"/>
                                            <p:tgtEl>
                                              <p:spTgt spid="57"/>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58"/>
                                            </p:tgtEl>
                                            <p:attrNameLst>
                                              <p:attrName>style.visibility</p:attrName>
                                            </p:attrNameLst>
                                          </p:cBhvr>
                                          <p:to>
                                            <p:strVal val="visible"/>
                                          </p:to>
                                        </p:set>
                                        <p:animEffect transition="in" filter="fade">
                                          <p:cBhvr>
                                            <p:cTn id="41" dur="1000"/>
                                            <p:tgtEl>
                                              <p:spTgt spid="58"/>
                                            </p:tgtEl>
                                          </p:cBhvr>
                                        </p:animEffect>
                                        <p:anim calcmode="lin" valueType="num">
                                          <p:cBhvr>
                                            <p:cTn id="42" dur="1000" fill="hold"/>
                                            <p:tgtEl>
                                              <p:spTgt spid="58"/>
                                            </p:tgtEl>
                                            <p:attrNameLst>
                                              <p:attrName>ppt_x</p:attrName>
                                            </p:attrNameLst>
                                          </p:cBhvr>
                                          <p:tavLst>
                                            <p:tav tm="0">
                                              <p:val>
                                                <p:strVal val="#ppt_x"/>
                                              </p:val>
                                            </p:tav>
                                            <p:tav tm="100000">
                                              <p:val>
                                                <p:strVal val="#ppt_x"/>
                                              </p:val>
                                            </p:tav>
                                          </p:tavLst>
                                        </p:anim>
                                        <p:anim calcmode="lin" valueType="num">
                                          <p:cBhvr>
                                            <p:cTn id="43" dur="1000" fill="hold"/>
                                            <p:tgtEl>
                                              <p:spTgt spid="58"/>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59"/>
                                            </p:tgtEl>
                                            <p:attrNameLst>
                                              <p:attrName>style.visibility</p:attrName>
                                            </p:attrNameLst>
                                          </p:cBhvr>
                                          <p:to>
                                            <p:strVal val="visible"/>
                                          </p:to>
                                        </p:set>
                                        <p:animEffect transition="in" filter="fade">
                                          <p:cBhvr>
                                            <p:cTn id="46" dur="1000"/>
                                            <p:tgtEl>
                                              <p:spTgt spid="59"/>
                                            </p:tgtEl>
                                          </p:cBhvr>
                                        </p:animEffect>
                                        <p:anim calcmode="lin" valueType="num">
                                          <p:cBhvr>
                                            <p:cTn id="47" dur="1000" fill="hold"/>
                                            <p:tgtEl>
                                              <p:spTgt spid="59"/>
                                            </p:tgtEl>
                                            <p:attrNameLst>
                                              <p:attrName>ppt_x</p:attrName>
                                            </p:attrNameLst>
                                          </p:cBhvr>
                                          <p:tavLst>
                                            <p:tav tm="0">
                                              <p:val>
                                                <p:strVal val="#ppt_x"/>
                                              </p:val>
                                            </p:tav>
                                            <p:tav tm="100000">
                                              <p:val>
                                                <p:strVal val="#ppt_x"/>
                                              </p:val>
                                            </p:tav>
                                          </p:tavLst>
                                        </p:anim>
                                        <p:anim calcmode="lin" valueType="num">
                                          <p:cBhvr>
                                            <p:cTn id="48" dur="1000" fill="hold"/>
                                            <p:tgtEl>
                                              <p:spTgt spid="59"/>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60"/>
                                            </p:tgtEl>
                                            <p:attrNameLst>
                                              <p:attrName>style.visibility</p:attrName>
                                            </p:attrNameLst>
                                          </p:cBhvr>
                                          <p:to>
                                            <p:strVal val="visible"/>
                                          </p:to>
                                        </p:set>
                                        <p:animEffect transition="in" filter="fade">
                                          <p:cBhvr>
                                            <p:cTn id="51" dur="1000"/>
                                            <p:tgtEl>
                                              <p:spTgt spid="60"/>
                                            </p:tgtEl>
                                          </p:cBhvr>
                                        </p:animEffect>
                                        <p:anim calcmode="lin" valueType="num">
                                          <p:cBhvr>
                                            <p:cTn id="52" dur="1000" fill="hold"/>
                                            <p:tgtEl>
                                              <p:spTgt spid="60"/>
                                            </p:tgtEl>
                                            <p:attrNameLst>
                                              <p:attrName>ppt_x</p:attrName>
                                            </p:attrNameLst>
                                          </p:cBhvr>
                                          <p:tavLst>
                                            <p:tav tm="0">
                                              <p:val>
                                                <p:strVal val="#ppt_x"/>
                                              </p:val>
                                            </p:tav>
                                            <p:tav tm="100000">
                                              <p:val>
                                                <p:strVal val="#ppt_x"/>
                                              </p:val>
                                            </p:tav>
                                          </p:tavLst>
                                        </p:anim>
                                        <p:anim calcmode="lin" valueType="num">
                                          <p:cBhvr>
                                            <p:cTn id="53" dur="1000" fill="hold"/>
                                            <p:tgtEl>
                                              <p:spTgt spid="60"/>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61"/>
                                            </p:tgtEl>
                                            <p:attrNameLst>
                                              <p:attrName>style.visibility</p:attrName>
                                            </p:attrNameLst>
                                          </p:cBhvr>
                                          <p:to>
                                            <p:strVal val="visible"/>
                                          </p:to>
                                        </p:set>
                                        <p:animEffect transition="in" filter="fade">
                                          <p:cBhvr>
                                            <p:cTn id="56" dur="1000"/>
                                            <p:tgtEl>
                                              <p:spTgt spid="61"/>
                                            </p:tgtEl>
                                          </p:cBhvr>
                                        </p:animEffect>
                                        <p:anim calcmode="lin" valueType="num">
                                          <p:cBhvr>
                                            <p:cTn id="57" dur="1000" fill="hold"/>
                                            <p:tgtEl>
                                              <p:spTgt spid="61"/>
                                            </p:tgtEl>
                                            <p:attrNameLst>
                                              <p:attrName>ppt_x</p:attrName>
                                            </p:attrNameLst>
                                          </p:cBhvr>
                                          <p:tavLst>
                                            <p:tav tm="0">
                                              <p:val>
                                                <p:strVal val="#ppt_x"/>
                                              </p:val>
                                            </p:tav>
                                            <p:tav tm="100000">
                                              <p:val>
                                                <p:strVal val="#ppt_x"/>
                                              </p:val>
                                            </p:tav>
                                          </p:tavLst>
                                        </p:anim>
                                        <p:anim calcmode="lin" valueType="num">
                                          <p:cBhvr>
                                            <p:cTn id="58" dur="1000" fill="hold"/>
                                            <p:tgtEl>
                                              <p:spTgt spid="61"/>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63"/>
                                            </p:tgtEl>
                                            <p:attrNameLst>
                                              <p:attrName>style.visibility</p:attrName>
                                            </p:attrNameLst>
                                          </p:cBhvr>
                                          <p:to>
                                            <p:strVal val="visible"/>
                                          </p:to>
                                        </p:set>
                                        <p:animEffect transition="in" filter="fade">
                                          <p:cBhvr>
                                            <p:cTn id="61" dur="1000"/>
                                            <p:tgtEl>
                                              <p:spTgt spid="63"/>
                                            </p:tgtEl>
                                          </p:cBhvr>
                                        </p:animEffect>
                                        <p:anim calcmode="lin" valueType="num">
                                          <p:cBhvr>
                                            <p:cTn id="62" dur="1000" fill="hold"/>
                                            <p:tgtEl>
                                              <p:spTgt spid="63"/>
                                            </p:tgtEl>
                                            <p:attrNameLst>
                                              <p:attrName>ppt_x</p:attrName>
                                            </p:attrNameLst>
                                          </p:cBhvr>
                                          <p:tavLst>
                                            <p:tav tm="0">
                                              <p:val>
                                                <p:strVal val="#ppt_x"/>
                                              </p:val>
                                            </p:tav>
                                            <p:tav tm="100000">
                                              <p:val>
                                                <p:strVal val="#ppt_x"/>
                                              </p:val>
                                            </p:tav>
                                          </p:tavLst>
                                        </p:anim>
                                        <p:anim calcmode="lin" valueType="num">
                                          <p:cBhvr>
                                            <p:cTn id="63" dur="1000" fill="hold"/>
                                            <p:tgtEl>
                                              <p:spTgt spid="63"/>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64"/>
                                            </p:tgtEl>
                                            <p:attrNameLst>
                                              <p:attrName>style.visibility</p:attrName>
                                            </p:attrNameLst>
                                          </p:cBhvr>
                                          <p:to>
                                            <p:strVal val="visible"/>
                                          </p:to>
                                        </p:set>
                                        <p:animEffect transition="in" filter="fade">
                                          <p:cBhvr>
                                            <p:cTn id="66" dur="1000"/>
                                            <p:tgtEl>
                                              <p:spTgt spid="64"/>
                                            </p:tgtEl>
                                          </p:cBhvr>
                                        </p:animEffect>
                                        <p:anim calcmode="lin" valueType="num">
                                          <p:cBhvr>
                                            <p:cTn id="67" dur="1000" fill="hold"/>
                                            <p:tgtEl>
                                              <p:spTgt spid="64"/>
                                            </p:tgtEl>
                                            <p:attrNameLst>
                                              <p:attrName>ppt_x</p:attrName>
                                            </p:attrNameLst>
                                          </p:cBhvr>
                                          <p:tavLst>
                                            <p:tav tm="0">
                                              <p:val>
                                                <p:strVal val="#ppt_x"/>
                                              </p:val>
                                            </p:tav>
                                            <p:tav tm="100000">
                                              <p:val>
                                                <p:strVal val="#ppt_x"/>
                                              </p:val>
                                            </p:tav>
                                          </p:tavLst>
                                        </p:anim>
                                        <p:anim calcmode="lin" valueType="num">
                                          <p:cBhvr>
                                            <p:cTn id="68" dur="1000" fill="hold"/>
                                            <p:tgtEl>
                                              <p:spTgt spid="64"/>
                                            </p:tgtEl>
                                            <p:attrNameLst>
                                              <p:attrName>ppt_y</p:attrName>
                                            </p:attrNameLst>
                                          </p:cBhvr>
                                          <p:tavLst>
                                            <p:tav tm="0">
                                              <p:val>
                                                <p:strVal val="#ppt_y+.1"/>
                                              </p:val>
                                            </p:tav>
                                            <p:tav tm="100000">
                                              <p:val>
                                                <p:strVal val="#ppt_y"/>
                                              </p:val>
                                            </p:tav>
                                          </p:tavLst>
                                        </p:anim>
                                      </p:childTnLst>
                                    </p:cTn>
                                  </p:par>
                                  <p:par>
                                    <p:cTn id="69" presetID="42" presetClass="entr" presetSubtype="0" fill="hold" grpId="0" nodeType="withEffect">
                                      <p:stCondLst>
                                        <p:cond delay="0"/>
                                      </p:stCondLst>
                                      <p:childTnLst>
                                        <p:set>
                                          <p:cBhvr>
                                            <p:cTn id="70" dur="1" fill="hold">
                                              <p:stCondLst>
                                                <p:cond delay="0"/>
                                              </p:stCondLst>
                                            </p:cTn>
                                            <p:tgtEl>
                                              <p:spTgt spid="66"/>
                                            </p:tgtEl>
                                            <p:attrNameLst>
                                              <p:attrName>style.visibility</p:attrName>
                                            </p:attrNameLst>
                                          </p:cBhvr>
                                          <p:to>
                                            <p:strVal val="visible"/>
                                          </p:to>
                                        </p:set>
                                        <p:animEffect transition="in" filter="fade">
                                          <p:cBhvr>
                                            <p:cTn id="71" dur="1000"/>
                                            <p:tgtEl>
                                              <p:spTgt spid="66"/>
                                            </p:tgtEl>
                                          </p:cBhvr>
                                        </p:animEffect>
                                        <p:anim calcmode="lin" valueType="num">
                                          <p:cBhvr>
                                            <p:cTn id="72" dur="1000" fill="hold"/>
                                            <p:tgtEl>
                                              <p:spTgt spid="66"/>
                                            </p:tgtEl>
                                            <p:attrNameLst>
                                              <p:attrName>ppt_x</p:attrName>
                                            </p:attrNameLst>
                                          </p:cBhvr>
                                          <p:tavLst>
                                            <p:tav tm="0">
                                              <p:val>
                                                <p:strVal val="#ppt_x"/>
                                              </p:val>
                                            </p:tav>
                                            <p:tav tm="100000">
                                              <p:val>
                                                <p:strVal val="#ppt_x"/>
                                              </p:val>
                                            </p:tav>
                                          </p:tavLst>
                                        </p:anim>
                                        <p:anim calcmode="lin" valueType="num">
                                          <p:cBhvr>
                                            <p:cTn id="73" dur="1000" fill="hold"/>
                                            <p:tgtEl>
                                              <p:spTgt spid="66"/>
                                            </p:tgtEl>
                                            <p:attrNameLst>
                                              <p:attrName>ppt_y</p:attrName>
                                            </p:attrNameLst>
                                          </p:cBhvr>
                                          <p:tavLst>
                                            <p:tav tm="0">
                                              <p:val>
                                                <p:strVal val="#ppt_y+.1"/>
                                              </p:val>
                                            </p:tav>
                                            <p:tav tm="100000">
                                              <p:val>
                                                <p:strVal val="#ppt_y"/>
                                              </p:val>
                                            </p:tav>
                                          </p:tavLst>
                                        </p:anim>
                                      </p:childTnLst>
                                    </p:cTn>
                                  </p:par>
                                  <p:par>
                                    <p:cTn id="74" presetID="42" presetClass="entr" presetSubtype="0" fill="hold" grpId="0" nodeType="withEffect">
                                      <p:stCondLst>
                                        <p:cond delay="0"/>
                                      </p:stCondLst>
                                      <p:childTnLst>
                                        <p:set>
                                          <p:cBhvr>
                                            <p:cTn id="75" dur="1" fill="hold">
                                              <p:stCondLst>
                                                <p:cond delay="0"/>
                                              </p:stCondLst>
                                            </p:cTn>
                                            <p:tgtEl>
                                              <p:spTgt spid="69"/>
                                            </p:tgtEl>
                                            <p:attrNameLst>
                                              <p:attrName>style.visibility</p:attrName>
                                            </p:attrNameLst>
                                          </p:cBhvr>
                                          <p:to>
                                            <p:strVal val="visible"/>
                                          </p:to>
                                        </p:set>
                                        <p:animEffect transition="in" filter="fade">
                                          <p:cBhvr>
                                            <p:cTn id="76" dur="1000"/>
                                            <p:tgtEl>
                                              <p:spTgt spid="69"/>
                                            </p:tgtEl>
                                          </p:cBhvr>
                                        </p:animEffect>
                                        <p:anim calcmode="lin" valueType="num">
                                          <p:cBhvr>
                                            <p:cTn id="77" dur="1000" fill="hold"/>
                                            <p:tgtEl>
                                              <p:spTgt spid="69"/>
                                            </p:tgtEl>
                                            <p:attrNameLst>
                                              <p:attrName>ppt_x</p:attrName>
                                            </p:attrNameLst>
                                          </p:cBhvr>
                                          <p:tavLst>
                                            <p:tav tm="0">
                                              <p:val>
                                                <p:strVal val="#ppt_x"/>
                                              </p:val>
                                            </p:tav>
                                            <p:tav tm="100000">
                                              <p:val>
                                                <p:strVal val="#ppt_x"/>
                                              </p:val>
                                            </p:tav>
                                          </p:tavLst>
                                        </p:anim>
                                        <p:anim calcmode="lin" valueType="num">
                                          <p:cBhvr>
                                            <p:cTn id="78" dur="1000" fill="hold"/>
                                            <p:tgtEl>
                                              <p:spTgt spid="69"/>
                                            </p:tgtEl>
                                            <p:attrNameLst>
                                              <p:attrName>ppt_y</p:attrName>
                                            </p:attrNameLst>
                                          </p:cBhvr>
                                          <p:tavLst>
                                            <p:tav tm="0">
                                              <p:val>
                                                <p:strVal val="#ppt_y+.1"/>
                                              </p:val>
                                            </p:tav>
                                            <p:tav tm="100000">
                                              <p:val>
                                                <p:strVal val="#ppt_y"/>
                                              </p:val>
                                            </p:tav>
                                          </p:tavLst>
                                        </p:anim>
                                      </p:childTnLst>
                                    </p:cTn>
                                  </p:par>
                                  <p:par>
                                    <p:cTn id="79" presetID="42" presetClass="entr" presetSubtype="0" fill="hold" grpId="0" nodeType="withEffect">
                                      <p:stCondLst>
                                        <p:cond delay="0"/>
                                      </p:stCondLst>
                                      <p:childTnLst>
                                        <p:set>
                                          <p:cBhvr>
                                            <p:cTn id="80" dur="1" fill="hold">
                                              <p:stCondLst>
                                                <p:cond delay="0"/>
                                              </p:stCondLst>
                                            </p:cTn>
                                            <p:tgtEl>
                                              <p:spTgt spid="73"/>
                                            </p:tgtEl>
                                            <p:attrNameLst>
                                              <p:attrName>style.visibility</p:attrName>
                                            </p:attrNameLst>
                                          </p:cBhvr>
                                          <p:to>
                                            <p:strVal val="visible"/>
                                          </p:to>
                                        </p:set>
                                        <p:animEffect transition="in" filter="fade">
                                          <p:cBhvr>
                                            <p:cTn id="81" dur="1000"/>
                                            <p:tgtEl>
                                              <p:spTgt spid="73"/>
                                            </p:tgtEl>
                                          </p:cBhvr>
                                        </p:animEffect>
                                        <p:anim calcmode="lin" valueType="num">
                                          <p:cBhvr>
                                            <p:cTn id="82" dur="1000" fill="hold"/>
                                            <p:tgtEl>
                                              <p:spTgt spid="73"/>
                                            </p:tgtEl>
                                            <p:attrNameLst>
                                              <p:attrName>ppt_x</p:attrName>
                                            </p:attrNameLst>
                                          </p:cBhvr>
                                          <p:tavLst>
                                            <p:tav tm="0">
                                              <p:val>
                                                <p:strVal val="#ppt_x"/>
                                              </p:val>
                                            </p:tav>
                                            <p:tav tm="100000">
                                              <p:val>
                                                <p:strVal val="#ppt_x"/>
                                              </p:val>
                                            </p:tav>
                                          </p:tavLst>
                                        </p:anim>
                                        <p:anim calcmode="lin" valueType="num">
                                          <p:cBhvr>
                                            <p:cTn id="83" dur="1000" fill="hold"/>
                                            <p:tgtEl>
                                              <p:spTgt spid="73"/>
                                            </p:tgtEl>
                                            <p:attrNameLst>
                                              <p:attrName>ppt_y</p:attrName>
                                            </p:attrNameLst>
                                          </p:cBhvr>
                                          <p:tavLst>
                                            <p:tav tm="0">
                                              <p:val>
                                                <p:strVal val="#ppt_y+.1"/>
                                              </p:val>
                                            </p:tav>
                                            <p:tav tm="100000">
                                              <p:val>
                                                <p:strVal val="#ppt_y"/>
                                              </p:val>
                                            </p:tav>
                                          </p:tavLst>
                                        </p:anim>
                                      </p:childTnLst>
                                    </p:cTn>
                                  </p:par>
                                  <p:par>
                                    <p:cTn id="84" presetID="42" presetClass="entr" presetSubtype="0" fill="hold" grpId="0" nodeType="withEffect">
                                      <p:stCondLst>
                                        <p:cond delay="0"/>
                                      </p:stCondLst>
                                      <p:childTnLst>
                                        <p:set>
                                          <p:cBhvr>
                                            <p:cTn id="85" dur="1" fill="hold">
                                              <p:stCondLst>
                                                <p:cond delay="0"/>
                                              </p:stCondLst>
                                            </p:cTn>
                                            <p:tgtEl>
                                              <p:spTgt spid="76"/>
                                            </p:tgtEl>
                                            <p:attrNameLst>
                                              <p:attrName>style.visibility</p:attrName>
                                            </p:attrNameLst>
                                          </p:cBhvr>
                                          <p:to>
                                            <p:strVal val="visible"/>
                                          </p:to>
                                        </p:set>
                                        <p:animEffect transition="in" filter="fade">
                                          <p:cBhvr>
                                            <p:cTn id="86" dur="1000"/>
                                            <p:tgtEl>
                                              <p:spTgt spid="76"/>
                                            </p:tgtEl>
                                          </p:cBhvr>
                                        </p:animEffect>
                                        <p:anim calcmode="lin" valueType="num">
                                          <p:cBhvr>
                                            <p:cTn id="87" dur="1000" fill="hold"/>
                                            <p:tgtEl>
                                              <p:spTgt spid="76"/>
                                            </p:tgtEl>
                                            <p:attrNameLst>
                                              <p:attrName>ppt_x</p:attrName>
                                            </p:attrNameLst>
                                          </p:cBhvr>
                                          <p:tavLst>
                                            <p:tav tm="0">
                                              <p:val>
                                                <p:strVal val="#ppt_x"/>
                                              </p:val>
                                            </p:tav>
                                            <p:tav tm="100000">
                                              <p:val>
                                                <p:strVal val="#ppt_x"/>
                                              </p:val>
                                            </p:tav>
                                          </p:tavLst>
                                        </p:anim>
                                        <p:anim calcmode="lin" valueType="num">
                                          <p:cBhvr>
                                            <p:cTn id="88" dur="1000" fill="hold"/>
                                            <p:tgtEl>
                                              <p:spTgt spid="76"/>
                                            </p:tgtEl>
                                            <p:attrNameLst>
                                              <p:attrName>ppt_y</p:attrName>
                                            </p:attrNameLst>
                                          </p:cBhvr>
                                          <p:tavLst>
                                            <p:tav tm="0">
                                              <p:val>
                                                <p:strVal val="#ppt_y+.1"/>
                                              </p:val>
                                            </p:tav>
                                            <p:tav tm="100000">
                                              <p:val>
                                                <p:strVal val="#ppt_y"/>
                                              </p:val>
                                            </p:tav>
                                          </p:tavLst>
                                        </p:anim>
                                      </p:childTnLst>
                                    </p:cTn>
                                  </p:par>
                                  <p:par>
                                    <p:cTn id="89" presetID="42" presetClass="entr" presetSubtype="0" fill="hold" grpId="0" nodeType="withEffect">
                                      <p:stCondLst>
                                        <p:cond delay="0"/>
                                      </p:stCondLst>
                                      <p:childTnLst>
                                        <p:set>
                                          <p:cBhvr>
                                            <p:cTn id="90" dur="1" fill="hold">
                                              <p:stCondLst>
                                                <p:cond delay="0"/>
                                              </p:stCondLst>
                                            </p:cTn>
                                            <p:tgtEl>
                                              <p:spTgt spid="77"/>
                                            </p:tgtEl>
                                            <p:attrNameLst>
                                              <p:attrName>style.visibility</p:attrName>
                                            </p:attrNameLst>
                                          </p:cBhvr>
                                          <p:to>
                                            <p:strVal val="visible"/>
                                          </p:to>
                                        </p:set>
                                        <p:animEffect transition="in" filter="fade">
                                          <p:cBhvr>
                                            <p:cTn id="91" dur="1000"/>
                                            <p:tgtEl>
                                              <p:spTgt spid="77"/>
                                            </p:tgtEl>
                                          </p:cBhvr>
                                        </p:animEffect>
                                        <p:anim calcmode="lin" valueType="num">
                                          <p:cBhvr>
                                            <p:cTn id="92" dur="1000" fill="hold"/>
                                            <p:tgtEl>
                                              <p:spTgt spid="77"/>
                                            </p:tgtEl>
                                            <p:attrNameLst>
                                              <p:attrName>ppt_x</p:attrName>
                                            </p:attrNameLst>
                                          </p:cBhvr>
                                          <p:tavLst>
                                            <p:tav tm="0">
                                              <p:val>
                                                <p:strVal val="#ppt_x"/>
                                              </p:val>
                                            </p:tav>
                                            <p:tav tm="100000">
                                              <p:val>
                                                <p:strVal val="#ppt_x"/>
                                              </p:val>
                                            </p:tav>
                                          </p:tavLst>
                                        </p:anim>
                                        <p:anim calcmode="lin" valueType="num">
                                          <p:cBhvr>
                                            <p:cTn id="93" dur="1000" fill="hold"/>
                                            <p:tgtEl>
                                              <p:spTgt spid="77"/>
                                            </p:tgtEl>
                                            <p:attrNameLst>
                                              <p:attrName>ppt_y</p:attrName>
                                            </p:attrNameLst>
                                          </p:cBhvr>
                                          <p:tavLst>
                                            <p:tav tm="0">
                                              <p:val>
                                                <p:strVal val="#ppt_y+.1"/>
                                              </p:val>
                                            </p:tav>
                                            <p:tav tm="100000">
                                              <p:val>
                                                <p:strVal val="#ppt_y"/>
                                              </p:val>
                                            </p:tav>
                                          </p:tavLst>
                                        </p:anim>
                                      </p:childTnLst>
                                    </p:cTn>
                                  </p:par>
                                  <p:par>
                                    <p:cTn id="94" presetID="42" presetClass="entr" presetSubtype="0" fill="hold" grpId="0" nodeType="withEffect">
                                      <p:stCondLst>
                                        <p:cond delay="0"/>
                                      </p:stCondLst>
                                      <p:childTnLst>
                                        <p:set>
                                          <p:cBhvr>
                                            <p:cTn id="95" dur="1" fill="hold">
                                              <p:stCondLst>
                                                <p:cond delay="0"/>
                                              </p:stCondLst>
                                            </p:cTn>
                                            <p:tgtEl>
                                              <p:spTgt spid="45"/>
                                            </p:tgtEl>
                                            <p:attrNameLst>
                                              <p:attrName>style.visibility</p:attrName>
                                            </p:attrNameLst>
                                          </p:cBhvr>
                                          <p:to>
                                            <p:strVal val="visible"/>
                                          </p:to>
                                        </p:set>
                                        <p:animEffect transition="in" filter="fade">
                                          <p:cBhvr>
                                            <p:cTn id="96" dur="1000"/>
                                            <p:tgtEl>
                                              <p:spTgt spid="45"/>
                                            </p:tgtEl>
                                          </p:cBhvr>
                                        </p:animEffect>
                                        <p:anim calcmode="lin" valueType="num">
                                          <p:cBhvr>
                                            <p:cTn id="97" dur="1000" fill="hold"/>
                                            <p:tgtEl>
                                              <p:spTgt spid="45"/>
                                            </p:tgtEl>
                                            <p:attrNameLst>
                                              <p:attrName>ppt_x</p:attrName>
                                            </p:attrNameLst>
                                          </p:cBhvr>
                                          <p:tavLst>
                                            <p:tav tm="0">
                                              <p:val>
                                                <p:strVal val="#ppt_x"/>
                                              </p:val>
                                            </p:tav>
                                            <p:tav tm="100000">
                                              <p:val>
                                                <p:strVal val="#ppt_x"/>
                                              </p:val>
                                            </p:tav>
                                          </p:tavLst>
                                        </p:anim>
                                        <p:anim calcmode="lin" valueType="num">
                                          <p:cBhvr>
                                            <p:cTn id="98" dur="1000" fill="hold"/>
                                            <p:tgtEl>
                                              <p:spTgt spid="45"/>
                                            </p:tgtEl>
                                            <p:attrNameLst>
                                              <p:attrName>ppt_y</p:attrName>
                                            </p:attrNameLst>
                                          </p:cBhvr>
                                          <p:tavLst>
                                            <p:tav tm="0">
                                              <p:val>
                                                <p:strVal val="#ppt_y+.1"/>
                                              </p:val>
                                            </p:tav>
                                            <p:tav tm="100000">
                                              <p:val>
                                                <p:strVal val="#ppt_y"/>
                                              </p:val>
                                            </p:tav>
                                          </p:tavLst>
                                        </p:anim>
                                      </p:childTnLst>
                                    </p:cTn>
                                  </p:par>
                                  <p:par>
                                    <p:cTn id="99" presetID="42" presetClass="entr" presetSubtype="0" fill="hold" grpId="0" nodeType="withEffect">
                                      <p:stCondLst>
                                        <p:cond delay="0"/>
                                      </p:stCondLst>
                                      <p:childTnLst>
                                        <p:set>
                                          <p:cBhvr>
                                            <p:cTn id="100" dur="1" fill="hold">
                                              <p:stCondLst>
                                                <p:cond delay="0"/>
                                              </p:stCondLst>
                                            </p:cTn>
                                            <p:tgtEl>
                                              <p:spTgt spid="46"/>
                                            </p:tgtEl>
                                            <p:attrNameLst>
                                              <p:attrName>style.visibility</p:attrName>
                                            </p:attrNameLst>
                                          </p:cBhvr>
                                          <p:to>
                                            <p:strVal val="visible"/>
                                          </p:to>
                                        </p:set>
                                        <p:animEffect transition="in" filter="fade">
                                          <p:cBhvr>
                                            <p:cTn id="101" dur="1000"/>
                                            <p:tgtEl>
                                              <p:spTgt spid="46"/>
                                            </p:tgtEl>
                                          </p:cBhvr>
                                        </p:animEffect>
                                        <p:anim calcmode="lin" valueType="num">
                                          <p:cBhvr>
                                            <p:cTn id="102" dur="1000" fill="hold"/>
                                            <p:tgtEl>
                                              <p:spTgt spid="46"/>
                                            </p:tgtEl>
                                            <p:attrNameLst>
                                              <p:attrName>ppt_x</p:attrName>
                                            </p:attrNameLst>
                                          </p:cBhvr>
                                          <p:tavLst>
                                            <p:tav tm="0">
                                              <p:val>
                                                <p:strVal val="#ppt_x"/>
                                              </p:val>
                                            </p:tav>
                                            <p:tav tm="100000">
                                              <p:val>
                                                <p:strVal val="#ppt_x"/>
                                              </p:val>
                                            </p:tav>
                                          </p:tavLst>
                                        </p:anim>
                                        <p:anim calcmode="lin" valueType="num">
                                          <p:cBhvr>
                                            <p:cTn id="103" dur="1000" fill="hold"/>
                                            <p:tgtEl>
                                              <p:spTgt spid="46"/>
                                            </p:tgtEl>
                                            <p:attrNameLst>
                                              <p:attrName>ppt_y</p:attrName>
                                            </p:attrNameLst>
                                          </p:cBhvr>
                                          <p:tavLst>
                                            <p:tav tm="0">
                                              <p:val>
                                                <p:strVal val="#ppt_y+.1"/>
                                              </p:val>
                                            </p:tav>
                                            <p:tav tm="100000">
                                              <p:val>
                                                <p:strVal val="#ppt_y"/>
                                              </p:val>
                                            </p:tav>
                                          </p:tavLst>
                                        </p:anim>
                                      </p:childTnLst>
                                    </p:cTn>
                                  </p:par>
                                  <p:par>
                                    <p:cTn id="104" presetID="42" presetClass="entr" presetSubtype="0" fill="hold" grpId="0" nodeType="withEffect">
                                      <p:stCondLst>
                                        <p:cond delay="0"/>
                                      </p:stCondLst>
                                      <p:childTnLst>
                                        <p:set>
                                          <p:cBhvr>
                                            <p:cTn id="105" dur="1" fill="hold">
                                              <p:stCondLst>
                                                <p:cond delay="0"/>
                                              </p:stCondLst>
                                            </p:cTn>
                                            <p:tgtEl>
                                              <p:spTgt spid="47"/>
                                            </p:tgtEl>
                                            <p:attrNameLst>
                                              <p:attrName>style.visibility</p:attrName>
                                            </p:attrNameLst>
                                          </p:cBhvr>
                                          <p:to>
                                            <p:strVal val="visible"/>
                                          </p:to>
                                        </p:set>
                                        <p:animEffect transition="in" filter="fade">
                                          <p:cBhvr>
                                            <p:cTn id="106" dur="1000"/>
                                            <p:tgtEl>
                                              <p:spTgt spid="47"/>
                                            </p:tgtEl>
                                          </p:cBhvr>
                                        </p:animEffect>
                                        <p:anim calcmode="lin" valueType="num">
                                          <p:cBhvr>
                                            <p:cTn id="107" dur="1000" fill="hold"/>
                                            <p:tgtEl>
                                              <p:spTgt spid="47"/>
                                            </p:tgtEl>
                                            <p:attrNameLst>
                                              <p:attrName>ppt_x</p:attrName>
                                            </p:attrNameLst>
                                          </p:cBhvr>
                                          <p:tavLst>
                                            <p:tav tm="0">
                                              <p:val>
                                                <p:strVal val="#ppt_x"/>
                                              </p:val>
                                            </p:tav>
                                            <p:tav tm="100000">
                                              <p:val>
                                                <p:strVal val="#ppt_x"/>
                                              </p:val>
                                            </p:tav>
                                          </p:tavLst>
                                        </p:anim>
                                        <p:anim calcmode="lin" valueType="num">
                                          <p:cBhvr>
                                            <p:cTn id="108" dur="1000" fill="hold"/>
                                            <p:tgtEl>
                                              <p:spTgt spid="47"/>
                                            </p:tgtEl>
                                            <p:attrNameLst>
                                              <p:attrName>ppt_y</p:attrName>
                                            </p:attrNameLst>
                                          </p:cBhvr>
                                          <p:tavLst>
                                            <p:tav tm="0">
                                              <p:val>
                                                <p:strVal val="#ppt_y+.1"/>
                                              </p:val>
                                            </p:tav>
                                            <p:tav tm="100000">
                                              <p:val>
                                                <p:strVal val="#ppt_y"/>
                                              </p:val>
                                            </p:tav>
                                          </p:tavLst>
                                        </p:anim>
                                      </p:childTnLst>
                                    </p:cTn>
                                  </p:par>
                                  <p:par>
                                    <p:cTn id="109" presetID="42" presetClass="entr" presetSubtype="0" fill="hold" grpId="0" nodeType="withEffect">
                                      <p:stCondLst>
                                        <p:cond delay="0"/>
                                      </p:stCondLst>
                                      <p:childTnLst>
                                        <p:set>
                                          <p:cBhvr>
                                            <p:cTn id="110" dur="1" fill="hold">
                                              <p:stCondLst>
                                                <p:cond delay="0"/>
                                              </p:stCondLst>
                                            </p:cTn>
                                            <p:tgtEl>
                                              <p:spTgt spid="48"/>
                                            </p:tgtEl>
                                            <p:attrNameLst>
                                              <p:attrName>style.visibility</p:attrName>
                                            </p:attrNameLst>
                                          </p:cBhvr>
                                          <p:to>
                                            <p:strVal val="visible"/>
                                          </p:to>
                                        </p:set>
                                        <p:animEffect transition="in" filter="fade">
                                          <p:cBhvr>
                                            <p:cTn id="111" dur="1000"/>
                                            <p:tgtEl>
                                              <p:spTgt spid="48"/>
                                            </p:tgtEl>
                                          </p:cBhvr>
                                        </p:animEffect>
                                        <p:anim calcmode="lin" valueType="num">
                                          <p:cBhvr>
                                            <p:cTn id="112" dur="1000" fill="hold"/>
                                            <p:tgtEl>
                                              <p:spTgt spid="48"/>
                                            </p:tgtEl>
                                            <p:attrNameLst>
                                              <p:attrName>ppt_x</p:attrName>
                                            </p:attrNameLst>
                                          </p:cBhvr>
                                          <p:tavLst>
                                            <p:tav tm="0">
                                              <p:val>
                                                <p:strVal val="#ppt_x"/>
                                              </p:val>
                                            </p:tav>
                                            <p:tav tm="100000">
                                              <p:val>
                                                <p:strVal val="#ppt_x"/>
                                              </p:val>
                                            </p:tav>
                                          </p:tavLst>
                                        </p:anim>
                                        <p:anim calcmode="lin" valueType="num">
                                          <p:cBhvr>
                                            <p:cTn id="113" dur="1000" fill="hold"/>
                                            <p:tgtEl>
                                              <p:spTgt spid="4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44" grpId="0"/>
          <p:bldP spid="57" grpId="0" animBg="1"/>
          <p:bldP spid="58" grpId="0" animBg="1"/>
          <p:bldP spid="59" grpId="0" animBg="1"/>
          <p:bldP spid="60" grpId="0" animBg="1"/>
          <p:bldP spid="61" grpId="0" animBg="1"/>
          <p:bldP spid="63" grpId="0" animBg="1"/>
          <p:bldP spid="64" grpId="0"/>
          <p:bldP spid="66" grpId="0"/>
          <p:bldP spid="69" grpId="0"/>
          <p:bldP spid="73" grpId="0"/>
          <p:bldP spid="76" grpId="0"/>
          <p:bldP spid="77" grpId="0"/>
          <p:bldP spid="45" grpId="0" animBg="1"/>
          <p:bldP spid="46" grpId="0" animBg="1"/>
          <p:bldP spid="47" grpId="0"/>
          <p:bldP spid="48"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cBhvr additive="base">
                                            <p:cTn id="7" dur="500" fill="hold"/>
                                            <p:tgtEl>
                                              <p:spTgt spid="42"/>
                                            </p:tgtEl>
                                            <p:attrNameLst>
                                              <p:attrName>ppt_x</p:attrName>
                                            </p:attrNameLst>
                                          </p:cBhvr>
                                          <p:tavLst>
                                            <p:tav tm="0">
                                              <p:val>
                                                <p:strVal val="0-#ppt_w/2"/>
                                              </p:val>
                                            </p:tav>
                                            <p:tav tm="100000">
                                              <p:val>
                                                <p:strVal val="#ppt_x"/>
                                              </p:val>
                                            </p:tav>
                                          </p:tavLst>
                                        </p:anim>
                                        <p:anim calcmode="lin" valueType="num">
                                          <p:cBhvr additive="base">
                                            <p:cTn id="8" dur="500" fill="hold"/>
                                            <p:tgtEl>
                                              <p:spTgt spid="42"/>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43"/>
                                            </p:tgtEl>
                                            <p:attrNameLst>
                                              <p:attrName>style.visibility</p:attrName>
                                            </p:attrNameLst>
                                          </p:cBhvr>
                                          <p:to>
                                            <p:strVal val="visible"/>
                                          </p:to>
                                        </p:set>
                                        <p:anim calcmode="lin" valueType="num">
                                          <p:cBhvr additive="base">
                                            <p:cTn id="11" dur="500" fill="hold"/>
                                            <p:tgtEl>
                                              <p:spTgt spid="43"/>
                                            </p:tgtEl>
                                            <p:attrNameLst>
                                              <p:attrName>ppt_x</p:attrName>
                                            </p:attrNameLst>
                                          </p:cBhvr>
                                          <p:tavLst>
                                            <p:tav tm="0">
                                              <p:val>
                                                <p:strVal val="1+#ppt_w/2"/>
                                              </p:val>
                                            </p:tav>
                                            <p:tav tm="100000">
                                              <p:val>
                                                <p:strVal val="#ppt_x"/>
                                              </p:val>
                                            </p:tav>
                                          </p:tavLst>
                                        </p:anim>
                                        <p:anim calcmode="lin" valueType="num">
                                          <p:cBhvr additive="base">
                                            <p:cTn id="12" dur="500" fill="hold"/>
                                            <p:tgtEl>
                                              <p:spTgt spid="43"/>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stCondLst>
                                        <p:cond delay="0"/>
                                      </p:stCondLst>
                                      <p:childTnLst>
                                        <p:set>
                                          <p:cBhvr>
                                            <p:cTn id="15" dur="1" fill="hold">
                                              <p:stCondLst>
                                                <p:cond delay="0"/>
                                              </p:stCondLst>
                                            </p:cTn>
                                            <p:tgtEl>
                                              <p:spTgt spid="44"/>
                                            </p:tgtEl>
                                            <p:attrNameLst>
                                              <p:attrName>style.visibility</p:attrName>
                                            </p:attrNameLst>
                                          </p:cBhvr>
                                          <p:to>
                                            <p:strVal val="visible"/>
                                          </p:to>
                                        </p:set>
                                        <p:anim calcmode="lin" valueType="num">
                                          <p:cBhvr additive="base">
                                            <p:cTn id="16" dur="500" fill="hold"/>
                                            <p:tgtEl>
                                              <p:spTgt spid="44"/>
                                            </p:tgtEl>
                                            <p:attrNameLst>
                                              <p:attrName>ppt_x</p:attrName>
                                            </p:attrNameLst>
                                          </p:cBhvr>
                                          <p:tavLst>
                                            <p:tav tm="0">
                                              <p:val>
                                                <p:strVal val="#ppt_x"/>
                                              </p:val>
                                            </p:tav>
                                            <p:tav tm="100000">
                                              <p:val>
                                                <p:strVal val="#ppt_x"/>
                                              </p:val>
                                            </p:tav>
                                          </p:tavLst>
                                        </p:anim>
                                        <p:anim calcmode="lin" valueType="num">
                                          <p:cBhvr additive="base">
                                            <p:cTn id="17" dur="500" fill="hold"/>
                                            <p:tgtEl>
                                              <p:spTgt spid="44"/>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53"/>
                                            </p:tgtEl>
                                            <p:attrNameLst>
                                              <p:attrName>style.visibility</p:attrName>
                                            </p:attrNameLst>
                                          </p:cBhvr>
                                          <p:to>
                                            <p:strVal val="visible"/>
                                          </p:to>
                                        </p:set>
                                        <p:anim calcmode="lin" valueType="num">
                                          <p:cBhvr>
                                            <p:cTn id="21" dur="500" fill="hold"/>
                                            <p:tgtEl>
                                              <p:spTgt spid="53"/>
                                            </p:tgtEl>
                                            <p:attrNameLst>
                                              <p:attrName>ppt_w</p:attrName>
                                            </p:attrNameLst>
                                          </p:cBhvr>
                                          <p:tavLst>
                                            <p:tav tm="0">
                                              <p:val>
                                                <p:fltVal val="0"/>
                                              </p:val>
                                            </p:tav>
                                            <p:tav tm="100000">
                                              <p:val>
                                                <p:strVal val="#ppt_w"/>
                                              </p:val>
                                            </p:tav>
                                          </p:tavLst>
                                        </p:anim>
                                        <p:anim calcmode="lin" valueType="num">
                                          <p:cBhvr>
                                            <p:cTn id="22" dur="500" fill="hold"/>
                                            <p:tgtEl>
                                              <p:spTgt spid="53"/>
                                            </p:tgtEl>
                                            <p:attrNameLst>
                                              <p:attrName>ppt_h</p:attrName>
                                            </p:attrNameLst>
                                          </p:cBhvr>
                                          <p:tavLst>
                                            <p:tav tm="0">
                                              <p:val>
                                                <p:fltVal val="0"/>
                                              </p:val>
                                            </p:tav>
                                            <p:tav tm="100000">
                                              <p:val>
                                                <p:strVal val="#ppt_h"/>
                                              </p:val>
                                            </p:tav>
                                          </p:tavLst>
                                        </p:anim>
                                        <p:animEffect transition="in" filter="fade">
                                          <p:cBhvr>
                                            <p:cTn id="23" dur="500"/>
                                            <p:tgtEl>
                                              <p:spTgt spid="53"/>
                                            </p:tgtEl>
                                          </p:cBhvr>
                                        </p:animEffect>
                                      </p:childTnLst>
                                    </p:cTn>
                                  </p:par>
                                  <p:par>
                                    <p:cTn id="24" presetID="53" presetClass="entr" presetSubtype="16" fill="hold" nodeType="withEffect">
                                      <p:stCondLst>
                                        <p:cond delay="0"/>
                                      </p:stCondLst>
                                      <p:childTnLst>
                                        <p:set>
                                          <p:cBhvr>
                                            <p:cTn id="25" dur="1" fill="hold">
                                              <p:stCondLst>
                                                <p:cond delay="0"/>
                                              </p:stCondLst>
                                            </p:cTn>
                                            <p:tgtEl>
                                              <p:spTgt spid="99"/>
                                            </p:tgtEl>
                                            <p:attrNameLst>
                                              <p:attrName>style.visibility</p:attrName>
                                            </p:attrNameLst>
                                          </p:cBhvr>
                                          <p:to>
                                            <p:strVal val="visible"/>
                                          </p:to>
                                        </p:set>
                                        <p:anim calcmode="lin" valueType="num">
                                          <p:cBhvr>
                                            <p:cTn id="26" dur="500" fill="hold"/>
                                            <p:tgtEl>
                                              <p:spTgt spid="99"/>
                                            </p:tgtEl>
                                            <p:attrNameLst>
                                              <p:attrName>ppt_w</p:attrName>
                                            </p:attrNameLst>
                                          </p:cBhvr>
                                          <p:tavLst>
                                            <p:tav tm="0">
                                              <p:val>
                                                <p:fltVal val="0"/>
                                              </p:val>
                                            </p:tav>
                                            <p:tav tm="100000">
                                              <p:val>
                                                <p:strVal val="#ppt_w"/>
                                              </p:val>
                                            </p:tav>
                                          </p:tavLst>
                                        </p:anim>
                                        <p:anim calcmode="lin" valueType="num">
                                          <p:cBhvr>
                                            <p:cTn id="27" dur="500" fill="hold"/>
                                            <p:tgtEl>
                                              <p:spTgt spid="99"/>
                                            </p:tgtEl>
                                            <p:attrNameLst>
                                              <p:attrName>ppt_h</p:attrName>
                                            </p:attrNameLst>
                                          </p:cBhvr>
                                          <p:tavLst>
                                            <p:tav tm="0">
                                              <p:val>
                                                <p:fltVal val="0"/>
                                              </p:val>
                                            </p:tav>
                                            <p:tav tm="100000">
                                              <p:val>
                                                <p:strVal val="#ppt_h"/>
                                              </p:val>
                                            </p:tav>
                                          </p:tavLst>
                                        </p:anim>
                                        <p:animEffect transition="in" filter="fade">
                                          <p:cBhvr>
                                            <p:cTn id="28" dur="500"/>
                                            <p:tgtEl>
                                              <p:spTgt spid="99"/>
                                            </p:tgtEl>
                                          </p:cBhvr>
                                        </p:animEffect>
                                      </p:childTnLst>
                                    </p:cTn>
                                  </p:par>
                                  <p:par>
                                    <p:cTn id="29" presetID="2" presetClass="entr" presetSubtype="2"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anim calcmode="lin" valueType="num">
                                          <p:cBhvr additive="base">
                                            <p:cTn id="31" dur="500" fill="hold"/>
                                            <p:tgtEl>
                                              <p:spTgt spid="33"/>
                                            </p:tgtEl>
                                            <p:attrNameLst>
                                              <p:attrName>ppt_x</p:attrName>
                                            </p:attrNameLst>
                                          </p:cBhvr>
                                          <p:tavLst>
                                            <p:tav tm="0">
                                              <p:val>
                                                <p:strVal val="1+#ppt_w/2"/>
                                              </p:val>
                                            </p:tav>
                                            <p:tav tm="100000">
                                              <p:val>
                                                <p:strVal val="#ppt_x"/>
                                              </p:val>
                                            </p:tav>
                                          </p:tavLst>
                                        </p:anim>
                                        <p:anim calcmode="lin" valueType="num">
                                          <p:cBhvr additive="base">
                                            <p:cTn id="32" dur="500" fill="hold"/>
                                            <p:tgtEl>
                                              <p:spTgt spid="33"/>
                                            </p:tgtEl>
                                            <p:attrNameLst>
                                              <p:attrName>ppt_y</p:attrName>
                                            </p:attrNameLst>
                                          </p:cBhvr>
                                          <p:tavLst>
                                            <p:tav tm="0">
                                              <p:val>
                                                <p:strVal val="#ppt_y"/>
                                              </p:val>
                                            </p:tav>
                                            <p:tav tm="100000">
                                              <p:val>
                                                <p:strVal val="#ppt_y"/>
                                              </p:val>
                                            </p:tav>
                                          </p:tavLst>
                                        </p:anim>
                                      </p:childTnLst>
                                    </p:cTn>
                                  </p:par>
                                </p:childTnLst>
                              </p:cTn>
                            </p:par>
                            <p:par>
                              <p:cTn id="33" fill="hold">
                                <p:stCondLst>
                                  <p:cond delay="1500"/>
                                </p:stCondLst>
                                <p:childTnLst>
                                  <p:par>
                                    <p:cTn id="34" presetID="42" presetClass="entr" presetSubtype="0" fill="hold" grpId="0" nodeType="afterEffect">
                                      <p:stCondLst>
                                        <p:cond delay="0"/>
                                      </p:stCondLst>
                                      <p:childTnLst>
                                        <p:set>
                                          <p:cBhvr>
                                            <p:cTn id="35" dur="1" fill="hold">
                                              <p:stCondLst>
                                                <p:cond delay="0"/>
                                              </p:stCondLst>
                                            </p:cTn>
                                            <p:tgtEl>
                                              <p:spTgt spid="57"/>
                                            </p:tgtEl>
                                            <p:attrNameLst>
                                              <p:attrName>style.visibility</p:attrName>
                                            </p:attrNameLst>
                                          </p:cBhvr>
                                          <p:to>
                                            <p:strVal val="visible"/>
                                          </p:to>
                                        </p:set>
                                        <p:animEffect transition="in" filter="fade">
                                          <p:cBhvr>
                                            <p:cTn id="36" dur="1000"/>
                                            <p:tgtEl>
                                              <p:spTgt spid="57"/>
                                            </p:tgtEl>
                                          </p:cBhvr>
                                        </p:animEffect>
                                        <p:anim calcmode="lin" valueType="num">
                                          <p:cBhvr>
                                            <p:cTn id="37" dur="1000" fill="hold"/>
                                            <p:tgtEl>
                                              <p:spTgt spid="57"/>
                                            </p:tgtEl>
                                            <p:attrNameLst>
                                              <p:attrName>ppt_x</p:attrName>
                                            </p:attrNameLst>
                                          </p:cBhvr>
                                          <p:tavLst>
                                            <p:tav tm="0">
                                              <p:val>
                                                <p:strVal val="#ppt_x"/>
                                              </p:val>
                                            </p:tav>
                                            <p:tav tm="100000">
                                              <p:val>
                                                <p:strVal val="#ppt_x"/>
                                              </p:val>
                                            </p:tav>
                                          </p:tavLst>
                                        </p:anim>
                                        <p:anim calcmode="lin" valueType="num">
                                          <p:cBhvr>
                                            <p:cTn id="38" dur="1000" fill="hold"/>
                                            <p:tgtEl>
                                              <p:spTgt spid="57"/>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58"/>
                                            </p:tgtEl>
                                            <p:attrNameLst>
                                              <p:attrName>style.visibility</p:attrName>
                                            </p:attrNameLst>
                                          </p:cBhvr>
                                          <p:to>
                                            <p:strVal val="visible"/>
                                          </p:to>
                                        </p:set>
                                        <p:animEffect transition="in" filter="fade">
                                          <p:cBhvr>
                                            <p:cTn id="41" dur="1000"/>
                                            <p:tgtEl>
                                              <p:spTgt spid="58"/>
                                            </p:tgtEl>
                                          </p:cBhvr>
                                        </p:animEffect>
                                        <p:anim calcmode="lin" valueType="num">
                                          <p:cBhvr>
                                            <p:cTn id="42" dur="1000" fill="hold"/>
                                            <p:tgtEl>
                                              <p:spTgt spid="58"/>
                                            </p:tgtEl>
                                            <p:attrNameLst>
                                              <p:attrName>ppt_x</p:attrName>
                                            </p:attrNameLst>
                                          </p:cBhvr>
                                          <p:tavLst>
                                            <p:tav tm="0">
                                              <p:val>
                                                <p:strVal val="#ppt_x"/>
                                              </p:val>
                                            </p:tav>
                                            <p:tav tm="100000">
                                              <p:val>
                                                <p:strVal val="#ppt_x"/>
                                              </p:val>
                                            </p:tav>
                                          </p:tavLst>
                                        </p:anim>
                                        <p:anim calcmode="lin" valueType="num">
                                          <p:cBhvr>
                                            <p:cTn id="43" dur="1000" fill="hold"/>
                                            <p:tgtEl>
                                              <p:spTgt spid="58"/>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59"/>
                                            </p:tgtEl>
                                            <p:attrNameLst>
                                              <p:attrName>style.visibility</p:attrName>
                                            </p:attrNameLst>
                                          </p:cBhvr>
                                          <p:to>
                                            <p:strVal val="visible"/>
                                          </p:to>
                                        </p:set>
                                        <p:animEffect transition="in" filter="fade">
                                          <p:cBhvr>
                                            <p:cTn id="46" dur="1000"/>
                                            <p:tgtEl>
                                              <p:spTgt spid="59"/>
                                            </p:tgtEl>
                                          </p:cBhvr>
                                        </p:animEffect>
                                        <p:anim calcmode="lin" valueType="num">
                                          <p:cBhvr>
                                            <p:cTn id="47" dur="1000" fill="hold"/>
                                            <p:tgtEl>
                                              <p:spTgt spid="59"/>
                                            </p:tgtEl>
                                            <p:attrNameLst>
                                              <p:attrName>ppt_x</p:attrName>
                                            </p:attrNameLst>
                                          </p:cBhvr>
                                          <p:tavLst>
                                            <p:tav tm="0">
                                              <p:val>
                                                <p:strVal val="#ppt_x"/>
                                              </p:val>
                                            </p:tav>
                                            <p:tav tm="100000">
                                              <p:val>
                                                <p:strVal val="#ppt_x"/>
                                              </p:val>
                                            </p:tav>
                                          </p:tavLst>
                                        </p:anim>
                                        <p:anim calcmode="lin" valueType="num">
                                          <p:cBhvr>
                                            <p:cTn id="48" dur="1000" fill="hold"/>
                                            <p:tgtEl>
                                              <p:spTgt spid="59"/>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60"/>
                                            </p:tgtEl>
                                            <p:attrNameLst>
                                              <p:attrName>style.visibility</p:attrName>
                                            </p:attrNameLst>
                                          </p:cBhvr>
                                          <p:to>
                                            <p:strVal val="visible"/>
                                          </p:to>
                                        </p:set>
                                        <p:animEffect transition="in" filter="fade">
                                          <p:cBhvr>
                                            <p:cTn id="51" dur="1000"/>
                                            <p:tgtEl>
                                              <p:spTgt spid="60"/>
                                            </p:tgtEl>
                                          </p:cBhvr>
                                        </p:animEffect>
                                        <p:anim calcmode="lin" valueType="num">
                                          <p:cBhvr>
                                            <p:cTn id="52" dur="1000" fill="hold"/>
                                            <p:tgtEl>
                                              <p:spTgt spid="60"/>
                                            </p:tgtEl>
                                            <p:attrNameLst>
                                              <p:attrName>ppt_x</p:attrName>
                                            </p:attrNameLst>
                                          </p:cBhvr>
                                          <p:tavLst>
                                            <p:tav tm="0">
                                              <p:val>
                                                <p:strVal val="#ppt_x"/>
                                              </p:val>
                                            </p:tav>
                                            <p:tav tm="100000">
                                              <p:val>
                                                <p:strVal val="#ppt_x"/>
                                              </p:val>
                                            </p:tav>
                                          </p:tavLst>
                                        </p:anim>
                                        <p:anim calcmode="lin" valueType="num">
                                          <p:cBhvr>
                                            <p:cTn id="53" dur="1000" fill="hold"/>
                                            <p:tgtEl>
                                              <p:spTgt spid="60"/>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61"/>
                                            </p:tgtEl>
                                            <p:attrNameLst>
                                              <p:attrName>style.visibility</p:attrName>
                                            </p:attrNameLst>
                                          </p:cBhvr>
                                          <p:to>
                                            <p:strVal val="visible"/>
                                          </p:to>
                                        </p:set>
                                        <p:animEffect transition="in" filter="fade">
                                          <p:cBhvr>
                                            <p:cTn id="56" dur="1000"/>
                                            <p:tgtEl>
                                              <p:spTgt spid="61"/>
                                            </p:tgtEl>
                                          </p:cBhvr>
                                        </p:animEffect>
                                        <p:anim calcmode="lin" valueType="num">
                                          <p:cBhvr>
                                            <p:cTn id="57" dur="1000" fill="hold"/>
                                            <p:tgtEl>
                                              <p:spTgt spid="61"/>
                                            </p:tgtEl>
                                            <p:attrNameLst>
                                              <p:attrName>ppt_x</p:attrName>
                                            </p:attrNameLst>
                                          </p:cBhvr>
                                          <p:tavLst>
                                            <p:tav tm="0">
                                              <p:val>
                                                <p:strVal val="#ppt_x"/>
                                              </p:val>
                                            </p:tav>
                                            <p:tav tm="100000">
                                              <p:val>
                                                <p:strVal val="#ppt_x"/>
                                              </p:val>
                                            </p:tav>
                                          </p:tavLst>
                                        </p:anim>
                                        <p:anim calcmode="lin" valueType="num">
                                          <p:cBhvr>
                                            <p:cTn id="58" dur="1000" fill="hold"/>
                                            <p:tgtEl>
                                              <p:spTgt spid="61"/>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63"/>
                                            </p:tgtEl>
                                            <p:attrNameLst>
                                              <p:attrName>style.visibility</p:attrName>
                                            </p:attrNameLst>
                                          </p:cBhvr>
                                          <p:to>
                                            <p:strVal val="visible"/>
                                          </p:to>
                                        </p:set>
                                        <p:animEffect transition="in" filter="fade">
                                          <p:cBhvr>
                                            <p:cTn id="61" dur="1000"/>
                                            <p:tgtEl>
                                              <p:spTgt spid="63"/>
                                            </p:tgtEl>
                                          </p:cBhvr>
                                        </p:animEffect>
                                        <p:anim calcmode="lin" valueType="num">
                                          <p:cBhvr>
                                            <p:cTn id="62" dur="1000" fill="hold"/>
                                            <p:tgtEl>
                                              <p:spTgt spid="63"/>
                                            </p:tgtEl>
                                            <p:attrNameLst>
                                              <p:attrName>ppt_x</p:attrName>
                                            </p:attrNameLst>
                                          </p:cBhvr>
                                          <p:tavLst>
                                            <p:tav tm="0">
                                              <p:val>
                                                <p:strVal val="#ppt_x"/>
                                              </p:val>
                                            </p:tav>
                                            <p:tav tm="100000">
                                              <p:val>
                                                <p:strVal val="#ppt_x"/>
                                              </p:val>
                                            </p:tav>
                                          </p:tavLst>
                                        </p:anim>
                                        <p:anim calcmode="lin" valueType="num">
                                          <p:cBhvr>
                                            <p:cTn id="63" dur="1000" fill="hold"/>
                                            <p:tgtEl>
                                              <p:spTgt spid="63"/>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64"/>
                                            </p:tgtEl>
                                            <p:attrNameLst>
                                              <p:attrName>style.visibility</p:attrName>
                                            </p:attrNameLst>
                                          </p:cBhvr>
                                          <p:to>
                                            <p:strVal val="visible"/>
                                          </p:to>
                                        </p:set>
                                        <p:animEffect transition="in" filter="fade">
                                          <p:cBhvr>
                                            <p:cTn id="66" dur="1000"/>
                                            <p:tgtEl>
                                              <p:spTgt spid="64"/>
                                            </p:tgtEl>
                                          </p:cBhvr>
                                        </p:animEffect>
                                        <p:anim calcmode="lin" valueType="num">
                                          <p:cBhvr>
                                            <p:cTn id="67" dur="1000" fill="hold"/>
                                            <p:tgtEl>
                                              <p:spTgt spid="64"/>
                                            </p:tgtEl>
                                            <p:attrNameLst>
                                              <p:attrName>ppt_x</p:attrName>
                                            </p:attrNameLst>
                                          </p:cBhvr>
                                          <p:tavLst>
                                            <p:tav tm="0">
                                              <p:val>
                                                <p:strVal val="#ppt_x"/>
                                              </p:val>
                                            </p:tav>
                                            <p:tav tm="100000">
                                              <p:val>
                                                <p:strVal val="#ppt_x"/>
                                              </p:val>
                                            </p:tav>
                                          </p:tavLst>
                                        </p:anim>
                                        <p:anim calcmode="lin" valueType="num">
                                          <p:cBhvr>
                                            <p:cTn id="68" dur="1000" fill="hold"/>
                                            <p:tgtEl>
                                              <p:spTgt spid="64"/>
                                            </p:tgtEl>
                                            <p:attrNameLst>
                                              <p:attrName>ppt_y</p:attrName>
                                            </p:attrNameLst>
                                          </p:cBhvr>
                                          <p:tavLst>
                                            <p:tav tm="0">
                                              <p:val>
                                                <p:strVal val="#ppt_y+.1"/>
                                              </p:val>
                                            </p:tav>
                                            <p:tav tm="100000">
                                              <p:val>
                                                <p:strVal val="#ppt_y"/>
                                              </p:val>
                                            </p:tav>
                                          </p:tavLst>
                                        </p:anim>
                                      </p:childTnLst>
                                    </p:cTn>
                                  </p:par>
                                  <p:par>
                                    <p:cTn id="69" presetID="42" presetClass="entr" presetSubtype="0" fill="hold" grpId="0" nodeType="withEffect">
                                      <p:stCondLst>
                                        <p:cond delay="0"/>
                                      </p:stCondLst>
                                      <p:childTnLst>
                                        <p:set>
                                          <p:cBhvr>
                                            <p:cTn id="70" dur="1" fill="hold">
                                              <p:stCondLst>
                                                <p:cond delay="0"/>
                                              </p:stCondLst>
                                            </p:cTn>
                                            <p:tgtEl>
                                              <p:spTgt spid="66"/>
                                            </p:tgtEl>
                                            <p:attrNameLst>
                                              <p:attrName>style.visibility</p:attrName>
                                            </p:attrNameLst>
                                          </p:cBhvr>
                                          <p:to>
                                            <p:strVal val="visible"/>
                                          </p:to>
                                        </p:set>
                                        <p:animEffect transition="in" filter="fade">
                                          <p:cBhvr>
                                            <p:cTn id="71" dur="1000"/>
                                            <p:tgtEl>
                                              <p:spTgt spid="66"/>
                                            </p:tgtEl>
                                          </p:cBhvr>
                                        </p:animEffect>
                                        <p:anim calcmode="lin" valueType="num">
                                          <p:cBhvr>
                                            <p:cTn id="72" dur="1000" fill="hold"/>
                                            <p:tgtEl>
                                              <p:spTgt spid="66"/>
                                            </p:tgtEl>
                                            <p:attrNameLst>
                                              <p:attrName>ppt_x</p:attrName>
                                            </p:attrNameLst>
                                          </p:cBhvr>
                                          <p:tavLst>
                                            <p:tav tm="0">
                                              <p:val>
                                                <p:strVal val="#ppt_x"/>
                                              </p:val>
                                            </p:tav>
                                            <p:tav tm="100000">
                                              <p:val>
                                                <p:strVal val="#ppt_x"/>
                                              </p:val>
                                            </p:tav>
                                          </p:tavLst>
                                        </p:anim>
                                        <p:anim calcmode="lin" valueType="num">
                                          <p:cBhvr>
                                            <p:cTn id="73" dur="1000" fill="hold"/>
                                            <p:tgtEl>
                                              <p:spTgt spid="66"/>
                                            </p:tgtEl>
                                            <p:attrNameLst>
                                              <p:attrName>ppt_y</p:attrName>
                                            </p:attrNameLst>
                                          </p:cBhvr>
                                          <p:tavLst>
                                            <p:tav tm="0">
                                              <p:val>
                                                <p:strVal val="#ppt_y+.1"/>
                                              </p:val>
                                            </p:tav>
                                            <p:tav tm="100000">
                                              <p:val>
                                                <p:strVal val="#ppt_y"/>
                                              </p:val>
                                            </p:tav>
                                          </p:tavLst>
                                        </p:anim>
                                      </p:childTnLst>
                                    </p:cTn>
                                  </p:par>
                                  <p:par>
                                    <p:cTn id="74" presetID="42" presetClass="entr" presetSubtype="0" fill="hold" grpId="0" nodeType="withEffect">
                                      <p:stCondLst>
                                        <p:cond delay="0"/>
                                      </p:stCondLst>
                                      <p:childTnLst>
                                        <p:set>
                                          <p:cBhvr>
                                            <p:cTn id="75" dur="1" fill="hold">
                                              <p:stCondLst>
                                                <p:cond delay="0"/>
                                              </p:stCondLst>
                                            </p:cTn>
                                            <p:tgtEl>
                                              <p:spTgt spid="69"/>
                                            </p:tgtEl>
                                            <p:attrNameLst>
                                              <p:attrName>style.visibility</p:attrName>
                                            </p:attrNameLst>
                                          </p:cBhvr>
                                          <p:to>
                                            <p:strVal val="visible"/>
                                          </p:to>
                                        </p:set>
                                        <p:animEffect transition="in" filter="fade">
                                          <p:cBhvr>
                                            <p:cTn id="76" dur="1000"/>
                                            <p:tgtEl>
                                              <p:spTgt spid="69"/>
                                            </p:tgtEl>
                                          </p:cBhvr>
                                        </p:animEffect>
                                        <p:anim calcmode="lin" valueType="num">
                                          <p:cBhvr>
                                            <p:cTn id="77" dur="1000" fill="hold"/>
                                            <p:tgtEl>
                                              <p:spTgt spid="69"/>
                                            </p:tgtEl>
                                            <p:attrNameLst>
                                              <p:attrName>ppt_x</p:attrName>
                                            </p:attrNameLst>
                                          </p:cBhvr>
                                          <p:tavLst>
                                            <p:tav tm="0">
                                              <p:val>
                                                <p:strVal val="#ppt_x"/>
                                              </p:val>
                                            </p:tav>
                                            <p:tav tm="100000">
                                              <p:val>
                                                <p:strVal val="#ppt_x"/>
                                              </p:val>
                                            </p:tav>
                                          </p:tavLst>
                                        </p:anim>
                                        <p:anim calcmode="lin" valueType="num">
                                          <p:cBhvr>
                                            <p:cTn id="78" dur="1000" fill="hold"/>
                                            <p:tgtEl>
                                              <p:spTgt spid="69"/>
                                            </p:tgtEl>
                                            <p:attrNameLst>
                                              <p:attrName>ppt_y</p:attrName>
                                            </p:attrNameLst>
                                          </p:cBhvr>
                                          <p:tavLst>
                                            <p:tav tm="0">
                                              <p:val>
                                                <p:strVal val="#ppt_y+.1"/>
                                              </p:val>
                                            </p:tav>
                                            <p:tav tm="100000">
                                              <p:val>
                                                <p:strVal val="#ppt_y"/>
                                              </p:val>
                                            </p:tav>
                                          </p:tavLst>
                                        </p:anim>
                                      </p:childTnLst>
                                    </p:cTn>
                                  </p:par>
                                  <p:par>
                                    <p:cTn id="79" presetID="42" presetClass="entr" presetSubtype="0" fill="hold" grpId="0" nodeType="withEffect">
                                      <p:stCondLst>
                                        <p:cond delay="0"/>
                                      </p:stCondLst>
                                      <p:childTnLst>
                                        <p:set>
                                          <p:cBhvr>
                                            <p:cTn id="80" dur="1" fill="hold">
                                              <p:stCondLst>
                                                <p:cond delay="0"/>
                                              </p:stCondLst>
                                            </p:cTn>
                                            <p:tgtEl>
                                              <p:spTgt spid="73"/>
                                            </p:tgtEl>
                                            <p:attrNameLst>
                                              <p:attrName>style.visibility</p:attrName>
                                            </p:attrNameLst>
                                          </p:cBhvr>
                                          <p:to>
                                            <p:strVal val="visible"/>
                                          </p:to>
                                        </p:set>
                                        <p:animEffect transition="in" filter="fade">
                                          <p:cBhvr>
                                            <p:cTn id="81" dur="1000"/>
                                            <p:tgtEl>
                                              <p:spTgt spid="73"/>
                                            </p:tgtEl>
                                          </p:cBhvr>
                                        </p:animEffect>
                                        <p:anim calcmode="lin" valueType="num">
                                          <p:cBhvr>
                                            <p:cTn id="82" dur="1000" fill="hold"/>
                                            <p:tgtEl>
                                              <p:spTgt spid="73"/>
                                            </p:tgtEl>
                                            <p:attrNameLst>
                                              <p:attrName>ppt_x</p:attrName>
                                            </p:attrNameLst>
                                          </p:cBhvr>
                                          <p:tavLst>
                                            <p:tav tm="0">
                                              <p:val>
                                                <p:strVal val="#ppt_x"/>
                                              </p:val>
                                            </p:tav>
                                            <p:tav tm="100000">
                                              <p:val>
                                                <p:strVal val="#ppt_x"/>
                                              </p:val>
                                            </p:tav>
                                          </p:tavLst>
                                        </p:anim>
                                        <p:anim calcmode="lin" valueType="num">
                                          <p:cBhvr>
                                            <p:cTn id="83" dur="1000" fill="hold"/>
                                            <p:tgtEl>
                                              <p:spTgt spid="73"/>
                                            </p:tgtEl>
                                            <p:attrNameLst>
                                              <p:attrName>ppt_y</p:attrName>
                                            </p:attrNameLst>
                                          </p:cBhvr>
                                          <p:tavLst>
                                            <p:tav tm="0">
                                              <p:val>
                                                <p:strVal val="#ppt_y+.1"/>
                                              </p:val>
                                            </p:tav>
                                            <p:tav tm="100000">
                                              <p:val>
                                                <p:strVal val="#ppt_y"/>
                                              </p:val>
                                            </p:tav>
                                          </p:tavLst>
                                        </p:anim>
                                      </p:childTnLst>
                                    </p:cTn>
                                  </p:par>
                                  <p:par>
                                    <p:cTn id="84" presetID="42" presetClass="entr" presetSubtype="0" fill="hold" grpId="0" nodeType="withEffect">
                                      <p:stCondLst>
                                        <p:cond delay="0"/>
                                      </p:stCondLst>
                                      <p:childTnLst>
                                        <p:set>
                                          <p:cBhvr>
                                            <p:cTn id="85" dur="1" fill="hold">
                                              <p:stCondLst>
                                                <p:cond delay="0"/>
                                              </p:stCondLst>
                                            </p:cTn>
                                            <p:tgtEl>
                                              <p:spTgt spid="76"/>
                                            </p:tgtEl>
                                            <p:attrNameLst>
                                              <p:attrName>style.visibility</p:attrName>
                                            </p:attrNameLst>
                                          </p:cBhvr>
                                          <p:to>
                                            <p:strVal val="visible"/>
                                          </p:to>
                                        </p:set>
                                        <p:animEffect transition="in" filter="fade">
                                          <p:cBhvr>
                                            <p:cTn id="86" dur="1000"/>
                                            <p:tgtEl>
                                              <p:spTgt spid="76"/>
                                            </p:tgtEl>
                                          </p:cBhvr>
                                        </p:animEffect>
                                        <p:anim calcmode="lin" valueType="num">
                                          <p:cBhvr>
                                            <p:cTn id="87" dur="1000" fill="hold"/>
                                            <p:tgtEl>
                                              <p:spTgt spid="76"/>
                                            </p:tgtEl>
                                            <p:attrNameLst>
                                              <p:attrName>ppt_x</p:attrName>
                                            </p:attrNameLst>
                                          </p:cBhvr>
                                          <p:tavLst>
                                            <p:tav tm="0">
                                              <p:val>
                                                <p:strVal val="#ppt_x"/>
                                              </p:val>
                                            </p:tav>
                                            <p:tav tm="100000">
                                              <p:val>
                                                <p:strVal val="#ppt_x"/>
                                              </p:val>
                                            </p:tav>
                                          </p:tavLst>
                                        </p:anim>
                                        <p:anim calcmode="lin" valueType="num">
                                          <p:cBhvr>
                                            <p:cTn id="88" dur="1000" fill="hold"/>
                                            <p:tgtEl>
                                              <p:spTgt spid="76"/>
                                            </p:tgtEl>
                                            <p:attrNameLst>
                                              <p:attrName>ppt_y</p:attrName>
                                            </p:attrNameLst>
                                          </p:cBhvr>
                                          <p:tavLst>
                                            <p:tav tm="0">
                                              <p:val>
                                                <p:strVal val="#ppt_y+.1"/>
                                              </p:val>
                                            </p:tav>
                                            <p:tav tm="100000">
                                              <p:val>
                                                <p:strVal val="#ppt_y"/>
                                              </p:val>
                                            </p:tav>
                                          </p:tavLst>
                                        </p:anim>
                                      </p:childTnLst>
                                    </p:cTn>
                                  </p:par>
                                  <p:par>
                                    <p:cTn id="89" presetID="42" presetClass="entr" presetSubtype="0" fill="hold" grpId="0" nodeType="withEffect">
                                      <p:stCondLst>
                                        <p:cond delay="0"/>
                                      </p:stCondLst>
                                      <p:childTnLst>
                                        <p:set>
                                          <p:cBhvr>
                                            <p:cTn id="90" dur="1" fill="hold">
                                              <p:stCondLst>
                                                <p:cond delay="0"/>
                                              </p:stCondLst>
                                            </p:cTn>
                                            <p:tgtEl>
                                              <p:spTgt spid="77"/>
                                            </p:tgtEl>
                                            <p:attrNameLst>
                                              <p:attrName>style.visibility</p:attrName>
                                            </p:attrNameLst>
                                          </p:cBhvr>
                                          <p:to>
                                            <p:strVal val="visible"/>
                                          </p:to>
                                        </p:set>
                                        <p:animEffect transition="in" filter="fade">
                                          <p:cBhvr>
                                            <p:cTn id="91" dur="1000"/>
                                            <p:tgtEl>
                                              <p:spTgt spid="77"/>
                                            </p:tgtEl>
                                          </p:cBhvr>
                                        </p:animEffect>
                                        <p:anim calcmode="lin" valueType="num">
                                          <p:cBhvr>
                                            <p:cTn id="92" dur="1000" fill="hold"/>
                                            <p:tgtEl>
                                              <p:spTgt spid="77"/>
                                            </p:tgtEl>
                                            <p:attrNameLst>
                                              <p:attrName>ppt_x</p:attrName>
                                            </p:attrNameLst>
                                          </p:cBhvr>
                                          <p:tavLst>
                                            <p:tav tm="0">
                                              <p:val>
                                                <p:strVal val="#ppt_x"/>
                                              </p:val>
                                            </p:tav>
                                            <p:tav tm="100000">
                                              <p:val>
                                                <p:strVal val="#ppt_x"/>
                                              </p:val>
                                            </p:tav>
                                          </p:tavLst>
                                        </p:anim>
                                        <p:anim calcmode="lin" valueType="num">
                                          <p:cBhvr>
                                            <p:cTn id="93" dur="1000" fill="hold"/>
                                            <p:tgtEl>
                                              <p:spTgt spid="77"/>
                                            </p:tgtEl>
                                            <p:attrNameLst>
                                              <p:attrName>ppt_y</p:attrName>
                                            </p:attrNameLst>
                                          </p:cBhvr>
                                          <p:tavLst>
                                            <p:tav tm="0">
                                              <p:val>
                                                <p:strVal val="#ppt_y+.1"/>
                                              </p:val>
                                            </p:tav>
                                            <p:tav tm="100000">
                                              <p:val>
                                                <p:strVal val="#ppt_y"/>
                                              </p:val>
                                            </p:tav>
                                          </p:tavLst>
                                        </p:anim>
                                      </p:childTnLst>
                                    </p:cTn>
                                  </p:par>
                                  <p:par>
                                    <p:cTn id="94" presetID="42" presetClass="entr" presetSubtype="0" fill="hold" grpId="0" nodeType="withEffect">
                                      <p:stCondLst>
                                        <p:cond delay="0"/>
                                      </p:stCondLst>
                                      <p:childTnLst>
                                        <p:set>
                                          <p:cBhvr>
                                            <p:cTn id="95" dur="1" fill="hold">
                                              <p:stCondLst>
                                                <p:cond delay="0"/>
                                              </p:stCondLst>
                                            </p:cTn>
                                            <p:tgtEl>
                                              <p:spTgt spid="45"/>
                                            </p:tgtEl>
                                            <p:attrNameLst>
                                              <p:attrName>style.visibility</p:attrName>
                                            </p:attrNameLst>
                                          </p:cBhvr>
                                          <p:to>
                                            <p:strVal val="visible"/>
                                          </p:to>
                                        </p:set>
                                        <p:animEffect transition="in" filter="fade">
                                          <p:cBhvr>
                                            <p:cTn id="96" dur="1000"/>
                                            <p:tgtEl>
                                              <p:spTgt spid="45"/>
                                            </p:tgtEl>
                                          </p:cBhvr>
                                        </p:animEffect>
                                        <p:anim calcmode="lin" valueType="num">
                                          <p:cBhvr>
                                            <p:cTn id="97" dur="1000" fill="hold"/>
                                            <p:tgtEl>
                                              <p:spTgt spid="45"/>
                                            </p:tgtEl>
                                            <p:attrNameLst>
                                              <p:attrName>ppt_x</p:attrName>
                                            </p:attrNameLst>
                                          </p:cBhvr>
                                          <p:tavLst>
                                            <p:tav tm="0">
                                              <p:val>
                                                <p:strVal val="#ppt_x"/>
                                              </p:val>
                                            </p:tav>
                                            <p:tav tm="100000">
                                              <p:val>
                                                <p:strVal val="#ppt_x"/>
                                              </p:val>
                                            </p:tav>
                                          </p:tavLst>
                                        </p:anim>
                                        <p:anim calcmode="lin" valueType="num">
                                          <p:cBhvr>
                                            <p:cTn id="98" dur="1000" fill="hold"/>
                                            <p:tgtEl>
                                              <p:spTgt spid="45"/>
                                            </p:tgtEl>
                                            <p:attrNameLst>
                                              <p:attrName>ppt_y</p:attrName>
                                            </p:attrNameLst>
                                          </p:cBhvr>
                                          <p:tavLst>
                                            <p:tav tm="0">
                                              <p:val>
                                                <p:strVal val="#ppt_y+.1"/>
                                              </p:val>
                                            </p:tav>
                                            <p:tav tm="100000">
                                              <p:val>
                                                <p:strVal val="#ppt_y"/>
                                              </p:val>
                                            </p:tav>
                                          </p:tavLst>
                                        </p:anim>
                                      </p:childTnLst>
                                    </p:cTn>
                                  </p:par>
                                  <p:par>
                                    <p:cTn id="99" presetID="42" presetClass="entr" presetSubtype="0" fill="hold" grpId="0" nodeType="withEffect">
                                      <p:stCondLst>
                                        <p:cond delay="0"/>
                                      </p:stCondLst>
                                      <p:childTnLst>
                                        <p:set>
                                          <p:cBhvr>
                                            <p:cTn id="100" dur="1" fill="hold">
                                              <p:stCondLst>
                                                <p:cond delay="0"/>
                                              </p:stCondLst>
                                            </p:cTn>
                                            <p:tgtEl>
                                              <p:spTgt spid="46"/>
                                            </p:tgtEl>
                                            <p:attrNameLst>
                                              <p:attrName>style.visibility</p:attrName>
                                            </p:attrNameLst>
                                          </p:cBhvr>
                                          <p:to>
                                            <p:strVal val="visible"/>
                                          </p:to>
                                        </p:set>
                                        <p:animEffect transition="in" filter="fade">
                                          <p:cBhvr>
                                            <p:cTn id="101" dur="1000"/>
                                            <p:tgtEl>
                                              <p:spTgt spid="46"/>
                                            </p:tgtEl>
                                          </p:cBhvr>
                                        </p:animEffect>
                                        <p:anim calcmode="lin" valueType="num">
                                          <p:cBhvr>
                                            <p:cTn id="102" dur="1000" fill="hold"/>
                                            <p:tgtEl>
                                              <p:spTgt spid="46"/>
                                            </p:tgtEl>
                                            <p:attrNameLst>
                                              <p:attrName>ppt_x</p:attrName>
                                            </p:attrNameLst>
                                          </p:cBhvr>
                                          <p:tavLst>
                                            <p:tav tm="0">
                                              <p:val>
                                                <p:strVal val="#ppt_x"/>
                                              </p:val>
                                            </p:tav>
                                            <p:tav tm="100000">
                                              <p:val>
                                                <p:strVal val="#ppt_x"/>
                                              </p:val>
                                            </p:tav>
                                          </p:tavLst>
                                        </p:anim>
                                        <p:anim calcmode="lin" valueType="num">
                                          <p:cBhvr>
                                            <p:cTn id="103" dur="1000" fill="hold"/>
                                            <p:tgtEl>
                                              <p:spTgt spid="46"/>
                                            </p:tgtEl>
                                            <p:attrNameLst>
                                              <p:attrName>ppt_y</p:attrName>
                                            </p:attrNameLst>
                                          </p:cBhvr>
                                          <p:tavLst>
                                            <p:tav tm="0">
                                              <p:val>
                                                <p:strVal val="#ppt_y+.1"/>
                                              </p:val>
                                            </p:tav>
                                            <p:tav tm="100000">
                                              <p:val>
                                                <p:strVal val="#ppt_y"/>
                                              </p:val>
                                            </p:tav>
                                          </p:tavLst>
                                        </p:anim>
                                      </p:childTnLst>
                                    </p:cTn>
                                  </p:par>
                                  <p:par>
                                    <p:cTn id="104" presetID="42" presetClass="entr" presetSubtype="0" fill="hold" grpId="0" nodeType="withEffect">
                                      <p:stCondLst>
                                        <p:cond delay="0"/>
                                      </p:stCondLst>
                                      <p:childTnLst>
                                        <p:set>
                                          <p:cBhvr>
                                            <p:cTn id="105" dur="1" fill="hold">
                                              <p:stCondLst>
                                                <p:cond delay="0"/>
                                              </p:stCondLst>
                                            </p:cTn>
                                            <p:tgtEl>
                                              <p:spTgt spid="47"/>
                                            </p:tgtEl>
                                            <p:attrNameLst>
                                              <p:attrName>style.visibility</p:attrName>
                                            </p:attrNameLst>
                                          </p:cBhvr>
                                          <p:to>
                                            <p:strVal val="visible"/>
                                          </p:to>
                                        </p:set>
                                        <p:animEffect transition="in" filter="fade">
                                          <p:cBhvr>
                                            <p:cTn id="106" dur="1000"/>
                                            <p:tgtEl>
                                              <p:spTgt spid="47"/>
                                            </p:tgtEl>
                                          </p:cBhvr>
                                        </p:animEffect>
                                        <p:anim calcmode="lin" valueType="num">
                                          <p:cBhvr>
                                            <p:cTn id="107" dur="1000" fill="hold"/>
                                            <p:tgtEl>
                                              <p:spTgt spid="47"/>
                                            </p:tgtEl>
                                            <p:attrNameLst>
                                              <p:attrName>ppt_x</p:attrName>
                                            </p:attrNameLst>
                                          </p:cBhvr>
                                          <p:tavLst>
                                            <p:tav tm="0">
                                              <p:val>
                                                <p:strVal val="#ppt_x"/>
                                              </p:val>
                                            </p:tav>
                                            <p:tav tm="100000">
                                              <p:val>
                                                <p:strVal val="#ppt_x"/>
                                              </p:val>
                                            </p:tav>
                                          </p:tavLst>
                                        </p:anim>
                                        <p:anim calcmode="lin" valueType="num">
                                          <p:cBhvr>
                                            <p:cTn id="108" dur="1000" fill="hold"/>
                                            <p:tgtEl>
                                              <p:spTgt spid="47"/>
                                            </p:tgtEl>
                                            <p:attrNameLst>
                                              <p:attrName>ppt_y</p:attrName>
                                            </p:attrNameLst>
                                          </p:cBhvr>
                                          <p:tavLst>
                                            <p:tav tm="0">
                                              <p:val>
                                                <p:strVal val="#ppt_y+.1"/>
                                              </p:val>
                                            </p:tav>
                                            <p:tav tm="100000">
                                              <p:val>
                                                <p:strVal val="#ppt_y"/>
                                              </p:val>
                                            </p:tav>
                                          </p:tavLst>
                                        </p:anim>
                                      </p:childTnLst>
                                    </p:cTn>
                                  </p:par>
                                  <p:par>
                                    <p:cTn id="109" presetID="42" presetClass="entr" presetSubtype="0" fill="hold" grpId="0" nodeType="withEffect">
                                      <p:stCondLst>
                                        <p:cond delay="0"/>
                                      </p:stCondLst>
                                      <p:childTnLst>
                                        <p:set>
                                          <p:cBhvr>
                                            <p:cTn id="110" dur="1" fill="hold">
                                              <p:stCondLst>
                                                <p:cond delay="0"/>
                                              </p:stCondLst>
                                            </p:cTn>
                                            <p:tgtEl>
                                              <p:spTgt spid="48"/>
                                            </p:tgtEl>
                                            <p:attrNameLst>
                                              <p:attrName>style.visibility</p:attrName>
                                            </p:attrNameLst>
                                          </p:cBhvr>
                                          <p:to>
                                            <p:strVal val="visible"/>
                                          </p:to>
                                        </p:set>
                                        <p:animEffect transition="in" filter="fade">
                                          <p:cBhvr>
                                            <p:cTn id="111" dur="1000"/>
                                            <p:tgtEl>
                                              <p:spTgt spid="48"/>
                                            </p:tgtEl>
                                          </p:cBhvr>
                                        </p:animEffect>
                                        <p:anim calcmode="lin" valueType="num">
                                          <p:cBhvr>
                                            <p:cTn id="112" dur="1000" fill="hold"/>
                                            <p:tgtEl>
                                              <p:spTgt spid="48"/>
                                            </p:tgtEl>
                                            <p:attrNameLst>
                                              <p:attrName>ppt_x</p:attrName>
                                            </p:attrNameLst>
                                          </p:cBhvr>
                                          <p:tavLst>
                                            <p:tav tm="0">
                                              <p:val>
                                                <p:strVal val="#ppt_x"/>
                                              </p:val>
                                            </p:tav>
                                            <p:tav tm="100000">
                                              <p:val>
                                                <p:strVal val="#ppt_x"/>
                                              </p:val>
                                            </p:tav>
                                          </p:tavLst>
                                        </p:anim>
                                        <p:anim calcmode="lin" valueType="num">
                                          <p:cBhvr>
                                            <p:cTn id="113" dur="1000" fill="hold"/>
                                            <p:tgtEl>
                                              <p:spTgt spid="4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44" grpId="0"/>
          <p:bldP spid="57" grpId="0" animBg="1"/>
          <p:bldP spid="58" grpId="0" animBg="1"/>
          <p:bldP spid="59" grpId="0" animBg="1"/>
          <p:bldP spid="60" grpId="0" animBg="1"/>
          <p:bldP spid="61" grpId="0" animBg="1"/>
          <p:bldP spid="63" grpId="0" animBg="1"/>
          <p:bldP spid="64" grpId="0"/>
          <p:bldP spid="66" grpId="0"/>
          <p:bldP spid="69" grpId="0"/>
          <p:bldP spid="73" grpId="0"/>
          <p:bldP spid="76" grpId="0"/>
          <p:bldP spid="77" grpId="0"/>
          <p:bldP spid="45" grpId="0" animBg="1"/>
          <p:bldP spid="46" grpId="0" animBg="1"/>
          <p:bldP spid="47" grpId="0"/>
          <p:bldP spid="48" grpId="0"/>
        </p:bldLst>
      </p:timing>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0" name="直接连接符 59"/>
          <p:cNvCxnSpPr/>
          <p:nvPr/>
        </p:nvCxnSpPr>
        <p:spPr>
          <a:xfrm>
            <a:off x="0" y="371440"/>
            <a:ext cx="2555776"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62" name="直接连接符 61"/>
          <p:cNvCxnSpPr/>
          <p:nvPr/>
        </p:nvCxnSpPr>
        <p:spPr>
          <a:xfrm>
            <a:off x="6732240" y="371440"/>
            <a:ext cx="2411760"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sp>
        <p:nvSpPr>
          <p:cNvPr id="63" name="TextBox 500"/>
          <p:cNvSpPr txBox="1"/>
          <p:nvPr/>
        </p:nvSpPr>
        <p:spPr>
          <a:xfrm>
            <a:off x="2509597" y="179309"/>
            <a:ext cx="4222644" cy="400110"/>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2000" kern="0" dirty="0">
                <a:solidFill>
                  <a:srgbClr val="AC0000"/>
                </a:solidFill>
                <a:latin typeface="微软雅黑" panose="020B0503020204020204" pitchFamily="34" charset="-122"/>
                <a:ea typeface="微软雅黑" panose="020B0503020204020204" pitchFamily="34" charset="-122"/>
              </a:rPr>
              <a:t>线上线下混合式一流课程评审指标</a:t>
            </a:r>
            <a:endParaRPr lang="en-US" altLang="zh-CN" sz="2000" kern="0" dirty="0">
              <a:solidFill>
                <a:srgbClr val="AC0000"/>
              </a:solidFill>
              <a:latin typeface="微软雅黑" panose="020B0503020204020204" pitchFamily="34" charset="-122"/>
              <a:ea typeface="微软雅黑" panose="020B0503020204020204" pitchFamily="34" charset="-122"/>
            </a:endParaRPr>
          </a:p>
        </p:txBody>
      </p:sp>
      <p:sp>
        <p:nvSpPr>
          <p:cNvPr id="96" name="Shape 2022"/>
          <p:cNvSpPr txBox="1"/>
          <p:nvPr/>
        </p:nvSpPr>
        <p:spPr>
          <a:xfrm rot="10800000" flipV="1">
            <a:off x="759468" y="987112"/>
            <a:ext cx="1577397" cy="400110"/>
          </a:xfrm>
          <a:prstGeom prst="rect">
            <a:avLst/>
          </a:prstGeom>
          <a:noFill/>
        </p:spPr>
        <p:txBody>
          <a:bodyPr wrap="square" rtlCol="0">
            <a:spAutoFit/>
          </a:bodyPr>
          <a:lstStyle>
            <a:defPPr>
              <a:defRPr lang="zh-CN"/>
            </a:defPPr>
            <a:lvl1pPr marL="0" marR="0" lvl="0" indent="0" algn="ctr" defTabSz="914400" eaLnBrk="1" fontAlgn="auto" latinLnBrk="0" hangingPunct="1">
              <a:lnSpc>
                <a:spcPct val="100000"/>
              </a:lnSpc>
              <a:spcBef>
                <a:spcPts val="0"/>
              </a:spcBef>
              <a:spcAft>
                <a:spcPts val="0"/>
              </a:spcAft>
              <a:buClrTx/>
              <a:buSzTx/>
              <a:buFontTx/>
              <a:buNone/>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cs typeface="+mn-cs"/>
                <a:sym typeface="Bebas Neue"/>
              </a:defRPr>
            </a:lvl2pPr>
            <a:lvl3pPr defTabSz="609600">
              <a:defRPr sz="2665">
                <a:solidFill>
                  <a:srgbClr val="3A5063"/>
                </a:solidFill>
                <a:uFill>
                  <a:solidFill>
                    <a:srgbClr val="3A5063"/>
                  </a:solidFill>
                </a:uFill>
                <a:latin typeface="+mn-lt"/>
                <a:ea typeface="+mn-ea"/>
                <a:cs typeface="+mn-cs"/>
                <a:sym typeface="Bebas Neue"/>
              </a:defRPr>
            </a:lvl3pPr>
            <a:lvl4pPr defTabSz="609600">
              <a:defRPr sz="2665">
                <a:solidFill>
                  <a:srgbClr val="3A5063"/>
                </a:solidFill>
                <a:uFill>
                  <a:solidFill>
                    <a:srgbClr val="3A5063"/>
                  </a:solidFill>
                </a:uFill>
                <a:latin typeface="+mn-lt"/>
                <a:ea typeface="+mn-ea"/>
                <a:cs typeface="+mn-cs"/>
                <a:sym typeface="Bebas Neue"/>
              </a:defRPr>
            </a:lvl4pPr>
            <a:lvl5pPr defTabSz="609600">
              <a:defRPr sz="2665">
                <a:solidFill>
                  <a:srgbClr val="3A5063"/>
                </a:solidFill>
                <a:uFill>
                  <a:solidFill>
                    <a:srgbClr val="3A5063"/>
                  </a:solidFill>
                </a:uFill>
                <a:latin typeface="+mn-lt"/>
                <a:ea typeface="+mn-ea"/>
                <a:cs typeface="+mn-cs"/>
                <a:sym typeface="Bebas Neue"/>
              </a:defRPr>
            </a:lvl5pPr>
            <a:lvl6pPr defTabSz="609600">
              <a:defRPr sz="2665">
                <a:solidFill>
                  <a:srgbClr val="3A5063"/>
                </a:solidFill>
                <a:uFill>
                  <a:solidFill>
                    <a:srgbClr val="3A5063"/>
                  </a:solidFill>
                </a:uFill>
                <a:latin typeface="+mn-lt"/>
                <a:ea typeface="+mn-ea"/>
                <a:cs typeface="+mn-cs"/>
                <a:sym typeface="Bebas Neue"/>
              </a:defRPr>
            </a:lvl6pPr>
            <a:lvl7pPr defTabSz="609600">
              <a:defRPr sz="2665">
                <a:solidFill>
                  <a:srgbClr val="3A5063"/>
                </a:solidFill>
                <a:uFill>
                  <a:solidFill>
                    <a:srgbClr val="3A5063"/>
                  </a:solidFill>
                </a:uFill>
                <a:latin typeface="+mn-lt"/>
                <a:ea typeface="+mn-ea"/>
                <a:cs typeface="+mn-cs"/>
                <a:sym typeface="Bebas Neue"/>
              </a:defRPr>
            </a:lvl7pPr>
            <a:lvl8pPr defTabSz="609600">
              <a:defRPr sz="2665">
                <a:solidFill>
                  <a:srgbClr val="3A5063"/>
                </a:solidFill>
                <a:uFill>
                  <a:solidFill>
                    <a:srgbClr val="3A5063"/>
                  </a:solidFill>
                </a:uFill>
                <a:latin typeface="+mn-lt"/>
                <a:ea typeface="+mn-ea"/>
                <a:cs typeface="+mn-cs"/>
                <a:sym typeface="Bebas Neue"/>
              </a:defRPr>
            </a:lvl8pPr>
            <a:lvl9pPr defTabSz="609600">
              <a:defRPr sz="2665">
                <a:solidFill>
                  <a:srgbClr val="3A5063"/>
                </a:solidFill>
                <a:uFill>
                  <a:solidFill>
                    <a:srgbClr val="3A5063"/>
                  </a:solidFill>
                </a:uFill>
                <a:latin typeface="+mn-lt"/>
                <a:ea typeface="+mn-ea"/>
                <a:cs typeface="+mn-cs"/>
                <a:sym typeface="Bebas Neue"/>
              </a:defRPr>
            </a:lvl9pPr>
          </a:lstStyle>
          <a:p>
            <a:pPr algn="l"/>
            <a:r>
              <a:rPr lang="zh-CN" altLang="en-US" dirty="0"/>
              <a:t>否决性指标</a:t>
            </a:r>
            <a:endParaRPr lang="zh-CN" altLang="en-US" dirty="0">
              <a:sym typeface="+mn-lt"/>
            </a:endParaRPr>
          </a:p>
        </p:txBody>
      </p:sp>
      <p:sp>
        <p:nvSpPr>
          <p:cNvPr id="67" name="椭圆 66"/>
          <p:cNvSpPr/>
          <p:nvPr/>
        </p:nvSpPr>
        <p:spPr>
          <a:xfrm>
            <a:off x="3016090" y="2845768"/>
            <a:ext cx="1248757" cy="1248757"/>
          </a:xfrm>
          <a:prstGeom prst="ellipse">
            <a:avLst/>
          </a:prstGeom>
          <a:solidFill>
            <a:srgbClr val="AC0000"/>
          </a:solidFill>
          <a:ln>
            <a:noFill/>
          </a:ln>
          <a:effectLst>
            <a:outerShdw blurRad="149987" dist="250190" dir="8460000" algn="ctr">
              <a:srgbClr val="000000">
                <a:alpha val="28000"/>
              </a:srgbClr>
            </a:outerShdw>
          </a:effectLst>
        </p:spPr>
        <p:txBody>
          <a:bodyPr vert="horz" wrap="square" lIns="63715" tIns="31857" rIns="63715" bIns="31857" numCol="1" anchor="t" anchorCtr="0" compatLnSpc="1"/>
          <a:lstStyle/>
          <a:p>
            <a:pPr>
              <a:lnSpc>
                <a:spcPct val="130000"/>
              </a:lnSpc>
            </a:pPr>
            <a:endParaRPr lang="zh-CN" altLang="en-US" sz="1255" b="1">
              <a:cs typeface="+mn-ea"/>
              <a:sym typeface="+mn-lt"/>
            </a:endParaRPr>
          </a:p>
        </p:txBody>
      </p:sp>
      <p:sp>
        <p:nvSpPr>
          <p:cNvPr id="68" name="Freeform 5"/>
          <p:cNvSpPr/>
          <p:nvPr/>
        </p:nvSpPr>
        <p:spPr bwMode="auto">
          <a:xfrm>
            <a:off x="2195736" y="2483276"/>
            <a:ext cx="939818" cy="1298332"/>
          </a:xfrm>
          <a:custGeom>
            <a:avLst/>
            <a:gdLst>
              <a:gd name="T0" fmla="*/ 767 w 767"/>
              <a:gd name="T1" fmla="*/ 347 h 1059"/>
              <a:gd name="T2" fmla="*/ 514 w 767"/>
              <a:gd name="T3" fmla="*/ 0 h 1059"/>
              <a:gd name="T4" fmla="*/ 129 w 767"/>
              <a:gd name="T5" fmla="*/ 279 h 1059"/>
              <a:gd name="T6" fmla="*/ 33 w 767"/>
              <a:gd name="T7" fmla="*/ 576 h 1059"/>
              <a:gd name="T8" fmla="*/ 190 w 767"/>
              <a:gd name="T9" fmla="*/ 1059 h 1059"/>
              <a:gd name="T10" fmla="*/ 577 w 767"/>
              <a:gd name="T11" fmla="*/ 933 h 1059"/>
              <a:gd name="T12" fmla="*/ 561 w 767"/>
              <a:gd name="T13" fmla="*/ 796 h 1059"/>
              <a:gd name="T14" fmla="*/ 767 w 767"/>
              <a:gd name="T15" fmla="*/ 347 h 105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 h="1059">
                <a:moveTo>
                  <a:pt x="767" y="347"/>
                </a:moveTo>
                <a:cubicBezTo>
                  <a:pt x="514" y="0"/>
                  <a:pt x="514" y="0"/>
                  <a:pt x="514" y="0"/>
                </a:cubicBezTo>
                <a:cubicBezTo>
                  <a:pt x="129" y="279"/>
                  <a:pt x="129" y="279"/>
                  <a:pt x="129" y="279"/>
                </a:cubicBezTo>
                <a:cubicBezTo>
                  <a:pt x="43" y="342"/>
                  <a:pt x="0" y="475"/>
                  <a:pt x="33" y="576"/>
                </a:cubicBezTo>
                <a:cubicBezTo>
                  <a:pt x="190" y="1059"/>
                  <a:pt x="190" y="1059"/>
                  <a:pt x="190" y="1059"/>
                </a:cubicBezTo>
                <a:cubicBezTo>
                  <a:pt x="577" y="933"/>
                  <a:pt x="577" y="933"/>
                  <a:pt x="577" y="933"/>
                </a:cubicBezTo>
                <a:cubicBezTo>
                  <a:pt x="566" y="889"/>
                  <a:pt x="561" y="843"/>
                  <a:pt x="561" y="796"/>
                </a:cubicBezTo>
                <a:cubicBezTo>
                  <a:pt x="561" y="616"/>
                  <a:pt x="641" y="456"/>
                  <a:pt x="767" y="347"/>
                </a:cubicBezTo>
                <a:close/>
              </a:path>
            </a:pathLst>
          </a:custGeom>
          <a:solidFill>
            <a:srgbClr val="AC0000"/>
          </a:solidFill>
          <a:ln>
            <a:noFill/>
          </a:ln>
          <a:effectLst>
            <a:outerShdw blurRad="149987" dist="250190" dir="8460000" algn="ctr">
              <a:srgbClr val="000000">
                <a:alpha val="28000"/>
              </a:srgbClr>
            </a:outerShdw>
          </a:effectLst>
        </p:spPr>
        <p:txBody>
          <a:bodyPr vert="horz" wrap="square" lIns="63715" tIns="31857" rIns="63715" bIns="31857" numCol="1" anchor="t" anchorCtr="0" compatLnSpc="1"/>
          <a:lstStyle/>
          <a:p>
            <a:pPr>
              <a:lnSpc>
                <a:spcPct val="130000"/>
              </a:lnSpc>
            </a:pPr>
            <a:endParaRPr lang="zh-CN" altLang="en-US" sz="1255" b="1">
              <a:cs typeface="+mn-ea"/>
              <a:sym typeface="+mn-lt"/>
            </a:endParaRPr>
          </a:p>
        </p:txBody>
      </p:sp>
      <p:sp>
        <p:nvSpPr>
          <p:cNvPr id="69" name="Freeform 6"/>
          <p:cNvSpPr/>
          <p:nvPr/>
        </p:nvSpPr>
        <p:spPr bwMode="auto">
          <a:xfrm>
            <a:off x="2965162" y="1923678"/>
            <a:ext cx="1373450" cy="862994"/>
          </a:xfrm>
          <a:custGeom>
            <a:avLst/>
            <a:gdLst>
              <a:gd name="T0" fmla="*/ 869 w 1121"/>
              <a:gd name="T1" fmla="*/ 704 h 704"/>
              <a:gd name="T2" fmla="*/ 1121 w 1121"/>
              <a:gd name="T3" fmla="*/ 356 h 704"/>
              <a:gd name="T4" fmla="*/ 717 w 1121"/>
              <a:gd name="T5" fmla="*/ 63 h 704"/>
              <a:gd name="T6" fmla="*/ 405 w 1121"/>
              <a:gd name="T7" fmla="*/ 63 h 704"/>
              <a:gd name="T8" fmla="*/ 0 w 1121"/>
              <a:gd name="T9" fmla="*/ 357 h 704"/>
              <a:gd name="T10" fmla="*/ 253 w 1121"/>
              <a:gd name="T11" fmla="*/ 704 h 704"/>
              <a:gd name="T12" fmla="*/ 561 w 1121"/>
              <a:gd name="T13" fmla="*/ 618 h 704"/>
              <a:gd name="T14" fmla="*/ 869 w 1121"/>
              <a:gd name="T15" fmla="*/ 704 h 7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21" h="704">
                <a:moveTo>
                  <a:pt x="869" y="704"/>
                </a:moveTo>
                <a:cubicBezTo>
                  <a:pt x="1121" y="356"/>
                  <a:pt x="1121" y="356"/>
                  <a:pt x="1121" y="356"/>
                </a:cubicBezTo>
                <a:cubicBezTo>
                  <a:pt x="717" y="63"/>
                  <a:pt x="717" y="63"/>
                  <a:pt x="717" y="63"/>
                </a:cubicBezTo>
                <a:cubicBezTo>
                  <a:pt x="631" y="0"/>
                  <a:pt x="491" y="0"/>
                  <a:pt x="405" y="63"/>
                </a:cubicBezTo>
                <a:cubicBezTo>
                  <a:pt x="0" y="357"/>
                  <a:pt x="0" y="357"/>
                  <a:pt x="0" y="357"/>
                </a:cubicBezTo>
                <a:cubicBezTo>
                  <a:pt x="253" y="704"/>
                  <a:pt x="253" y="704"/>
                  <a:pt x="253" y="704"/>
                </a:cubicBezTo>
                <a:cubicBezTo>
                  <a:pt x="343" y="649"/>
                  <a:pt x="448" y="618"/>
                  <a:pt x="561" y="618"/>
                </a:cubicBezTo>
                <a:cubicBezTo>
                  <a:pt x="674" y="618"/>
                  <a:pt x="779" y="649"/>
                  <a:pt x="869" y="704"/>
                </a:cubicBezTo>
                <a:close/>
              </a:path>
            </a:pathLst>
          </a:custGeom>
          <a:solidFill>
            <a:schemeClr val="tx1">
              <a:lumMod val="65000"/>
              <a:lumOff val="35000"/>
            </a:schemeClr>
          </a:solidFill>
          <a:ln>
            <a:noFill/>
          </a:ln>
          <a:effectLst>
            <a:outerShdw blurRad="149987" dist="250190" dir="8460000" algn="ctr">
              <a:srgbClr val="000000">
                <a:alpha val="28000"/>
              </a:srgbClr>
            </a:outerShdw>
          </a:effectLst>
        </p:spPr>
        <p:txBody>
          <a:bodyPr vert="horz" wrap="square" lIns="63715" tIns="31857" rIns="63715" bIns="31857" numCol="1" anchor="t" anchorCtr="0" compatLnSpc="1"/>
          <a:lstStyle/>
          <a:p>
            <a:pPr>
              <a:lnSpc>
                <a:spcPct val="130000"/>
              </a:lnSpc>
            </a:pPr>
            <a:endParaRPr lang="zh-CN" altLang="en-US" sz="1255" b="1">
              <a:cs typeface="+mn-ea"/>
              <a:sym typeface="+mn-lt"/>
            </a:endParaRPr>
          </a:p>
        </p:txBody>
      </p:sp>
      <p:sp>
        <p:nvSpPr>
          <p:cNvPr id="70" name="Freeform 7"/>
          <p:cNvSpPr/>
          <p:nvPr/>
        </p:nvSpPr>
        <p:spPr bwMode="auto">
          <a:xfrm>
            <a:off x="4143666" y="2444649"/>
            <a:ext cx="941526" cy="1297478"/>
          </a:xfrm>
          <a:custGeom>
            <a:avLst/>
            <a:gdLst>
              <a:gd name="T0" fmla="*/ 638 w 768"/>
              <a:gd name="T1" fmla="*/ 280 h 1059"/>
              <a:gd name="T2" fmla="*/ 252 w 768"/>
              <a:gd name="T3" fmla="*/ 0 h 1059"/>
              <a:gd name="T4" fmla="*/ 0 w 768"/>
              <a:gd name="T5" fmla="*/ 348 h 1059"/>
              <a:gd name="T6" fmla="*/ 207 w 768"/>
              <a:gd name="T7" fmla="*/ 797 h 1059"/>
              <a:gd name="T8" fmla="*/ 191 w 768"/>
              <a:gd name="T9" fmla="*/ 934 h 1059"/>
              <a:gd name="T10" fmla="*/ 578 w 768"/>
              <a:gd name="T11" fmla="*/ 1059 h 1059"/>
              <a:gd name="T12" fmla="*/ 735 w 768"/>
              <a:gd name="T13" fmla="*/ 577 h 1059"/>
              <a:gd name="T14" fmla="*/ 638 w 768"/>
              <a:gd name="T15" fmla="*/ 280 h 105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8" h="1059">
                <a:moveTo>
                  <a:pt x="638" y="280"/>
                </a:moveTo>
                <a:cubicBezTo>
                  <a:pt x="252" y="0"/>
                  <a:pt x="252" y="0"/>
                  <a:pt x="252" y="0"/>
                </a:cubicBezTo>
                <a:cubicBezTo>
                  <a:pt x="0" y="348"/>
                  <a:pt x="0" y="348"/>
                  <a:pt x="0" y="348"/>
                </a:cubicBezTo>
                <a:cubicBezTo>
                  <a:pt x="127" y="456"/>
                  <a:pt x="207" y="617"/>
                  <a:pt x="207" y="797"/>
                </a:cubicBezTo>
                <a:cubicBezTo>
                  <a:pt x="207" y="844"/>
                  <a:pt x="201" y="890"/>
                  <a:pt x="191" y="934"/>
                </a:cubicBezTo>
                <a:cubicBezTo>
                  <a:pt x="578" y="1059"/>
                  <a:pt x="578" y="1059"/>
                  <a:pt x="578" y="1059"/>
                </a:cubicBezTo>
                <a:cubicBezTo>
                  <a:pt x="735" y="577"/>
                  <a:pt x="735" y="577"/>
                  <a:pt x="735" y="577"/>
                </a:cubicBezTo>
                <a:cubicBezTo>
                  <a:pt x="768" y="476"/>
                  <a:pt x="724" y="343"/>
                  <a:pt x="638" y="280"/>
                </a:cubicBezTo>
                <a:close/>
              </a:path>
            </a:pathLst>
          </a:custGeom>
          <a:solidFill>
            <a:srgbClr val="AC0000"/>
          </a:solidFill>
          <a:ln>
            <a:noFill/>
          </a:ln>
          <a:effectLst>
            <a:outerShdw blurRad="149987" dist="250190" dir="8460000" algn="ctr">
              <a:srgbClr val="000000">
                <a:alpha val="28000"/>
              </a:srgbClr>
            </a:outerShdw>
          </a:effectLst>
        </p:spPr>
        <p:txBody>
          <a:bodyPr vert="horz" wrap="square" lIns="63715" tIns="31857" rIns="63715" bIns="31857" numCol="1" anchor="t" anchorCtr="0" compatLnSpc="1"/>
          <a:lstStyle/>
          <a:p>
            <a:pPr>
              <a:lnSpc>
                <a:spcPct val="130000"/>
              </a:lnSpc>
            </a:pPr>
            <a:endParaRPr lang="zh-CN" altLang="en-US" sz="1255" b="1">
              <a:cs typeface="+mn-ea"/>
              <a:sym typeface="+mn-lt"/>
            </a:endParaRPr>
          </a:p>
        </p:txBody>
      </p:sp>
      <p:sp>
        <p:nvSpPr>
          <p:cNvPr id="71" name="Freeform 8"/>
          <p:cNvSpPr/>
          <p:nvPr/>
        </p:nvSpPr>
        <p:spPr bwMode="auto">
          <a:xfrm>
            <a:off x="2481818" y="3781608"/>
            <a:ext cx="1085784" cy="925306"/>
          </a:xfrm>
          <a:custGeom>
            <a:avLst/>
            <a:gdLst>
              <a:gd name="T0" fmla="*/ 388 w 886"/>
              <a:gd name="T1" fmla="*/ 0 h 755"/>
              <a:gd name="T2" fmla="*/ 0 w 886"/>
              <a:gd name="T3" fmla="*/ 126 h 755"/>
              <a:gd name="T4" fmla="*/ 145 w 886"/>
              <a:gd name="T5" fmla="*/ 572 h 755"/>
              <a:gd name="T6" fmla="*/ 398 w 886"/>
              <a:gd name="T7" fmla="*/ 755 h 755"/>
              <a:gd name="T8" fmla="*/ 886 w 886"/>
              <a:gd name="T9" fmla="*/ 755 h 755"/>
              <a:gd name="T10" fmla="*/ 886 w 886"/>
              <a:gd name="T11" fmla="*/ 362 h 755"/>
              <a:gd name="T12" fmla="*/ 388 w 886"/>
              <a:gd name="T13" fmla="*/ 0 h 755"/>
            </a:gdLst>
            <a:ahLst/>
            <a:cxnLst>
              <a:cxn ang="0">
                <a:pos x="T0" y="T1"/>
              </a:cxn>
              <a:cxn ang="0">
                <a:pos x="T2" y="T3"/>
              </a:cxn>
              <a:cxn ang="0">
                <a:pos x="T4" y="T5"/>
              </a:cxn>
              <a:cxn ang="0">
                <a:pos x="T6" y="T7"/>
              </a:cxn>
              <a:cxn ang="0">
                <a:pos x="T8" y="T9"/>
              </a:cxn>
              <a:cxn ang="0">
                <a:pos x="T10" y="T11"/>
              </a:cxn>
              <a:cxn ang="0">
                <a:pos x="T12" y="T13"/>
              </a:cxn>
            </a:cxnLst>
            <a:rect l="0" t="0" r="r" b="b"/>
            <a:pathLst>
              <a:path w="886" h="755">
                <a:moveTo>
                  <a:pt x="388" y="0"/>
                </a:moveTo>
                <a:cubicBezTo>
                  <a:pt x="0" y="126"/>
                  <a:pt x="0" y="126"/>
                  <a:pt x="0" y="126"/>
                </a:cubicBezTo>
                <a:cubicBezTo>
                  <a:pt x="145" y="572"/>
                  <a:pt x="145" y="572"/>
                  <a:pt x="145" y="572"/>
                </a:cubicBezTo>
                <a:cubicBezTo>
                  <a:pt x="178" y="673"/>
                  <a:pt x="292" y="755"/>
                  <a:pt x="398" y="755"/>
                </a:cubicBezTo>
                <a:cubicBezTo>
                  <a:pt x="886" y="755"/>
                  <a:pt x="886" y="755"/>
                  <a:pt x="886" y="755"/>
                </a:cubicBezTo>
                <a:cubicBezTo>
                  <a:pt x="886" y="362"/>
                  <a:pt x="886" y="362"/>
                  <a:pt x="886" y="362"/>
                </a:cubicBezTo>
                <a:cubicBezTo>
                  <a:pt x="661" y="344"/>
                  <a:pt x="471" y="199"/>
                  <a:pt x="388" y="0"/>
                </a:cubicBezTo>
                <a:close/>
              </a:path>
            </a:pathLst>
          </a:custGeom>
          <a:solidFill>
            <a:schemeClr val="tx1">
              <a:lumMod val="65000"/>
              <a:lumOff val="35000"/>
            </a:schemeClr>
          </a:solidFill>
          <a:ln>
            <a:noFill/>
          </a:ln>
          <a:effectLst>
            <a:outerShdw blurRad="149987" dist="250190" dir="8460000" algn="ctr">
              <a:srgbClr val="000000">
                <a:alpha val="28000"/>
              </a:srgbClr>
            </a:outerShdw>
          </a:effectLst>
        </p:spPr>
        <p:txBody>
          <a:bodyPr vert="horz" wrap="square" lIns="63715" tIns="31857" rIns="63715" bIns="31857" numCol="1" anchor="t" anchorCtr="0" compatLnSpc="1"/>
          <a:lstStyle/>
          <a:p>
            <a:pPr>
              <a:lnSpc>
                <a:spcPct val="130000"/>
              </a:lnSpc>
            </a:pPr>
            <a:endParaRPr lang="zh-CN" altLang="en-US" sz="1255" b="1">
              <a:cs typeface="+mn-ea"/>
              <a:sym typeface="+mn-lt"/>
            </a:endParaRPr>
          </a:p>
        </p:txBody>
      </p:sp>
      <p:sp>
        <p:nvSpPr>
          <p:cNvPr id="72" name="Freeform 9"/>
          <p:cNvSpPr/>
          <p:nvPr/>
        </p:nvSpPr>
        <p:spPr bwMode="auto">
          <a:xfrm>
            <a:off x="3711618" y="3781608"/>
            <a:ext cx="1084931" cy="926160"/>
          </a:xfrm>
          <a:custGeom>
            <a:avLst/>
            <a:gdLst>
              <a:gd name="T0" fmla="*/ 0 w 885"/>
              <a:gd name="T1" fmla="*/ 363 h 756"/>
              <a:gd name="T2" fmla="*/ 0 w 885"/>
              <a:gd name="T3" fmla="*/ 756 h 756"/>
              <a:gd name="T4" fmla="*/ 488 w 885"/>
              <a:gd name="T5" fmla="*/ 756 h 756"/>
              <a:gd name="T6" fmla="*/ 740 w 885"/>
              <a:gd name="T7" fmla="*/ 573 h 756"/>
              <a:gd name="T8" fmla="*/ 885 w 885"/>
              <a:gd name="T9" fmla="*/ 126 h 756"/>
              <a:gd name="T10" fmla="*/ 498 w 885"/>
              <a:gd name="T11" fmla="*/ 0 h 756"/>
              <a:gd name="T12" fmla="*/ 0 w 885"/>
              <a:gd name="T13" fmla="*/ 363 h 756"/>
            </a:gdLst>
            <a:ahLst/>
            <a:cxnLst>
              <a:cxn ang="0">
                <a:pos x="T0" y="T1"/>
              </a:cxn>
              <a:cxn ang="0">
                <a:pos x="T2" y="T3"/>
              </a:cxn>
              <a:cxn ang="0">
                <a:pos x="T4" y="T5"/>
              </a:cxn>
              <a:cxn ang="0">
                <a:pos x="T6" y="T7"/>
              </a:cxn>
              <a:cxn ang="0">
                <a:pos x="T8" y="T9"/>
              </a:cxn>
              <a:cxn ang="0">
                <a:pos x="T10" y="T11"/>
              </a:cxn>
              <a:cxn ang="0">
                <a:pos x="T12" y="T13"/>
              </a:cxn>
            </a:cxnLst>
            <a:rect l="0" t="0" r="r" b="b"/>
            <a:pathLst>
              <a:path w="885" h="756">
                <a:moveTo>
                  <a:pt x="0" y="363"/>
                </a:moveTo>
                <a:cubicBezTo>
                  <a:pt x="0" y="756"/>
                  <a:pt x="0" y="756"/>
                  <a:pt x="0" y="756"/>
                </a:cubicBezTo>
                <a:cubicBezTo>
                  <a:pt x="488" y="756"/>
                  <a:pt x="488" y="756"/>
                  <a:pt x="488" y="756"/>
                </a:cubicBezTo>
                <a:cubicBezTo>
                  <a:pt x="594" y="756"/>
                  <a:pt x="707" y="674"/>
                  <a:pt x="740" y="573"/>
                </a:cubicBezTo>
                <a:cubicBezTo>
                  <a:pt x="885" y="126"/>
                  <a:pt x="885" y="126"/>
                  <a:pt x="885" y="126"/>
                </a:cubicBezTo>
                <a:cubicBezTo>
                  <a:pt x="498" y="0"/>
                  <a:pt x="498" y="0"/>
                  <a:pt x="498" y="0"/>
                </a:cubicBezTo>
                <a:cubicBezTo>
                  <a:pt x="415" y="200"/>
                  <a:pt x="225" y="344"/>
                  <a:pt x="0" y="363"/>
                </a:cubicBezTo>
                <a:close/>
              </a:path>
            </a:pathLst>
          </a:custGeom>
          <a:solidFill>
            <a:srgbClr val="AC0000"/>
          </a:solidFill>
          <a:ln>
            <a:noFill/>
          </a:ln>
          <a:effectLst>
            <a:outerShdw blurRad="149987" dist="250190" dir="8460000" algn="ctr">
              <a:srgbClr val="000000">
                <a:alpha val="28000"/>
              </a:srgbClr>
            </a:outerShdw>
          </a:effectLst>
        </p:spPr>
        <p:txBody>
          <a:bodyPr vert="horz" wrap="square" lIns="63715" tIns="31857" rIns="63715" bIns="31857" numCol="1" anchor="t" anchorCtr="0" compatLnSpc="1"/>
          <a:lstStyle/>
          <a:p>
            <a:pPr>
              <a:lnSpc>
                <a:spcPct val="130000"/>
              </a:lnSpc>
            </a:pPr>
            <a:endParaRPr lang="zh-CN" altLang="en-US" sz="1255" b="1">
              <a:cs typeface="+mn-ea"/>
              <a:sym typeface="+mn-lt"/>
            </a:endParaRPr>
          </a:p>
        </p:txBody>
      </p:sp>
      <p:sp>
        <p:nvSpPr>
          <p:cNvPr id="73" name="文本框 72"/>
          <p:cNvSpPr txBox="1"/>
          <p:nvPr/>
        </p:nvSpPr>
        <p:spPr>
          <a:xfrm>
            <a:off x="3465832" y="1926083"/>
            <a:ext cx="502995" cy="450829"/>
          </a:xfrm>
          <a:prstGeom prst="rect">
            <a:avLst/>
          </a:prstGeom>
          <a:noFill/>
        </p:spPr>
        <p:txBody>
          <a:bodyPr wrap="square" rtlCol="0">
            <a:spAutoFit/>
          </a:bodyPr>
          <a:lstStyle/>
          <a:p>
            <a:pPr>
              <a:lnSpc>
                <a:spcPct val="130000"/>
              </a:lnSpc>
            </a:pPr>
            <a:r>
              <a:rPr lang="en-US" altLang="zh-CN" sz="2000" b="1" dirty="0">
                <a:solidFill>
                  <a:schemeClr val="bg1"/>
                </a:solidFill>
                <a:cs typeface="+mn-ea"/>
                <a:sym typeface="+mn-lt"/>
              </a:rPr>
              <a:t>01</a:t>
            </a:r>
            <a:endParaRPr lang="zh-CN" altLang="en-US" sz="2000" b="1" dirty="0">
              <a:solidFill>
                <a:schemeClr val="bg1"/>
              </a:solidFill>
              <a:cs typeface="+mn-ea"/>
              <a:sym typeface="+mn-lt"/>
            </a:endParaRPr>
          </a:p>
        </p:txBody>
      </p:sp>
      <p:sp>
        <p:nvSpPr>
          <p:cNvPr id="74" name="文本框 73"/>
          <p:cNvSpPr txBox="1"/>
          <p:nvPr/>
        </p:nvSpPr>
        <p:spPr>
          <a:xfrm>
            <a:off x="3324606" y="2277314"/>
            <a:ext cx="801756" cy="267509"/>
          </a:xfrm>
          <a:prstGeom prst="rect">
            <a:avLst/>
          </a:prstGeom>
          <a:noFill/>
        </p:spPr>
        <p:txBody>
          <a:bodyPr wrap="square" rtlCol="0">
            <a:spAutoFit/>
          </a:bodyPr>
          <a:lstStyle/>
          <a:p>
            <a:pPr>
              <a:lnSpc>
                <a:spcPct val="130000"/>
              </a:lnSpc>
            </a:pPr>
            <a:r>
              <a:rPr lang="zh-CN" altLang="en-US" sz="975" dirty="0">
                <a:solidFill>
                  <a:schemeClr val="bg1"/>
                </a:solidFill>
                <a:cs typeface="+mn-ea"/>
              </a:rPr>
              <a:t>课程资质</a:t>
            </a:r>
            <a:endParaRPr lang="zh-CN" altLang="en-US" sz="975" dirty="0">
              <a:solidFill>
                <a:schemeClr val="bg1"/>
              </a:solidFill>
              <a:cs typeface="+mn-ea"/>
              <a:sym typeface="+mn-lt"/>
            </a:endParaRPr>
          </a:p>
        </p:txBody>
      </p:sp>
      <p:sp>
        <p:nvSpPr>
          <p:cNvPr id="75" name="文本框 74"/>
          <p:cNvSpPr txBox="1"/>
          <p:nvPr/>
        </p:nvSpPr>
        <p:spPr>
          <a:xfrm>
            <a:off x="2807316" y="4034957"/>
            <a:ext cx="502995" cy="450829"/>
          </a:xfrm>
          <a:prstGeom prst="rect">
            <a:avLst/>
          </a:prstGeom>
          <a:noFill/>
        </p:spPr>
        <p:txBody>
          <a:bodyPr wrap="square" rtlCol="0">
            <a:spAutoFit/>
          </a:bodyPr>
          <a:lstStyle/>
          <a:p>
            <a:pPr>
              <a:lnSpc>
                <a:spcPct val="130000"/>
              </a:lnSpc>
            </a:pPr>
            <a:r>
              <a:rPr lang="en-US" altLang="zh-CN" sz="2000" b="1" dirty="0">
                <a:solidFill>
                  <a:schemeClr val="bg1"/>
                </a:solidFill>
                <a:cs typeface="+mn-ea"/>
                <a:sym typeface="+mn-lt"/>
              </a:rPr>
              <a:t>04</a:t>
            </a:r>
            <a:endParaRPr lang="zh-CN" altLang="en-US" sz="2000" b="1" dirty="0">
              <a:solidFill>
                <a:schemeClr val="bg1"/>
              </a:solidFill>
              <a:cs typeface="+mn-ea"/>
              <a:sym typeface="+mn-lt"/>
            </a:endParaRPr>
          </a:p>
        </p:txBody>
      </p:sp>
      <p:sp>
        <p:nvSpPr>
          <p:cNvPr id="76" name="文本框 75"/>
          <p:cNvSpPr txBox="1"/>
          <p:nvPr/>
        </p:nvSpPr>
        <p:spPr>
          <a:xfrm>
            <a:off x="2728996" y="4377419"/>
            <a:ext cx="764790" cy="267509"/>
          </a:xfrm>
          <a:prstGeom prst="rect">
            <a:avLst/>
          </a:prstGeom>
          <a:noFill/>
        </p:spPr>
        <p:txBody>
          <a:bodyPr wrap="square" rtlCol="0">
            <a:spAutoFit/>
          </a:bodyPr>
          <a:lstStyle>
            <a:defPPr>
              <a:defRPr lang="zh-CN"/>
            </a:defPPr>
            <a:lvl1pPr>
              <a:lnSpc>
                <a:spcPct val="130000"/>
              </a:lnSpc>
              <a:defRPr sz="975">
                <a:solidFill>
                  <a:schemeClr val="bg1"/>
                </a:solidFill>
                <a:cs typeface="+mn-ea"/>
              </a:defRPr>
            </a:lvl1pPr>
          </a:lstStyle>
          <a:p>
            <a:r>
              <a:rPr lang="zh-CN" altLang="en-US" dirty="0"/>
              <a:t>课程内容</a:t>
            </a:r>
            <a:endParaRPr lang="zh-CN" altLang="en-US" dirty="0">
              <a:sym typeface="+mn-lt"/>
            </a:endParaRPr>
          </a:p>
        </p:txBody>
      </p:sp>
      <p:sp>
        <p:nvSpPr>
          <p:cNvPr id="77" name="文本框 76"/>
          <p:cNvSpPr txBox="1"/>
          <p:nvPr/>
        </p:nvSpPr>
        <p:spPr>
          <a:xfrm>
            <a:off x="2376048" y="2779440"/>
            <a:ext cx="502995" cy="450829"/>
          </a:xfrm>
          <a:prstGeom prst="rect">
            <a:avLst/>
          </a:prstGeom>
          <a:noFill/>
        </p:spPr>
        <p:txBody>
          <a:bodyPr wrap="square" rtlCol="0">
            <a:spAutoFit/>
          </a:bodyPr>
          <a:lstStyle/>
          <a:p>
            <a:pPr>
              <a:lnSpc>
                <a:spcPct val="130000"/>
              </a:lnSpc>
            </a:pPr>
            <a:r>
              <a:rPr lang="en-US" altLang="zh-CN" sz="2000" b="1" dirty="0">
                <a:solidFill>
                  <a:schemeClr val="bg1"/>
                </a:solidFill>
                <a:cs typeface="+mn-ea"/>
                <a:sym typeface="+mn-lt"/>
              </a:rPr>
              <a:t>05</a:t>
            </a:r>
            <a:endParaRPr lang="zh-CN" altLang="en-US" sz="2000" b="1" dirty="0">
              <a:solidFill>
                <a:schemeClr val="bg1"/>
              </a:solidFill>
              <a:cs typeface="+mn-ea"/>
              <a:sym typeface="+mn-lt"/>
            </a:endParaRPr>
          </a:p>
        </p:txBody>
      </p:sp>
      <p:sp>
        <p:nvSpPr>
          <p:cNvPr id="78" name="文本框 77"/>
          <p:cNvSpPr txBox="1"/>
          <p:nvPr/>
        </p:nvSpPr>
        <p:spPr>
          <a:xfrm>
            <a:off x="2262214" y="3176399"/>
            <a:ext cx="699651" cy="462563"/>
          </a:xfrm>
          <a:prstGeom prst="rect">
            <a:avLst/>
          </a:prstGeom>
          <a:noFill/>
        </p:spPr>
        <p:txBody>
          <a:bodyPr wrap="square" rtlCol="0">
            <a:spAutoFit/>
          </a:bodyPr>
          <a:lstStyle>
            <a:defPPr>
              <a:defRPr lang="zh-CN"/>
            </a:defPPr>
            <a:lvl1pPr>
              <a:lnSpc>
                <a:spcPct val="130000"/>
              </a:lnSpc>
              <a:defRPr sz="975">
                <a:solidFill>
                  <a:schemeClr val="bg1"/>
                </a:solidFill>
                <a:cs typeface="+mn-ea"/>
              </a:defRPr>
            </a:lvl1pPr>
          </a:lstStyle>
          <a:p>
            <a:r>
              <a:rPr lang="zh-CN" altLang="en-US" dirty="0"/>
              <a:t>造假、侵权</a:t>
            </a:r>
            <a:endParaRPr lang="zh-CN" altLang="en-US" dirty="0">
              <a:sym typeface="+mn-lt"/>
            </a:endParaRPr>
          </a:p>
        </p:txBody>
      </p:sp>
      <p:sp>
        <p:nvSpPr>
          <p:cNvPr id="79" name="文本框 78"/>
          <p:cNvSpPr txBox="1"/>
          <p:nvPr/>
        </p:nvSpPr>
        <p:spPr>
          <a:xfrm>
            <a:off x="4499697" y="2741757"/>
            <a:ext cx="502995" cy="450829"/>
          </a:xfrm>
          <a:prstGeom prst="rect">
            <a:avLst/>
          </a:prstGeom>
          <a:noFill/>
        </p:spPr>
        <p:txBody>
          <a:bodyPr wrap="square" rtlCol="0">
            <a:spAutoFit/>
          </a:bodyPr>
          <a:lstStyle/>
          <a:p>
            <a:pPr>
              <a:lnSpc>
                <a:spcPct val="130000"/>
              </a:lnSpc>
            </a:pPr>
            <a:r>
              <a:rPr lang="en-US" altLang="zh-CN" sz="2000" b="1" dirty="0">
                <a:solidFill>
                  <a:schemeClr val="bg1"/>
                </a:solidFill>
                <a:cs typeface="+mn-ea"/>
                <a:sym typeface="+mn-lt"/>
              </a:rPr>
              <a:t>02</a:t>
            </a:r>
            <a:endParaRPr lang="zh-CN" altLang="en-US" sz="2000" b="1" dirty="0">
              <a:solidFill>
                <a:schemeClr val="bg1"/>
              </a:solidFill>
              <a:cs typeface="+mn-ea"/>
              <a:sym typeface="+mn-lt"/>
            </a:endParaRPr>
          </a:p>
        </p:txBody>
      </p:sp>
      <p:sp>
        <p:nvSpPr>
          <p:cNvPr id="80" name="文本框 79"/>
          <p:cNvSpPr txBox="1"/>
          <p:nvPr/>
        </p:nvSpPr>
        <p:spPr>
          <a:xfrm>
            <a:off x="4387712" y="3101838"/>
            <a:ext cx="713077" cy="267509"/>
          </a:xfrm>
          <a:prstGeom prst="rect">
            <a:avLst/>
          </a:prstGeom>
          <a:noFill/>
        </p:spPr>
        <p:txBody>
          <a:bodyPr wrap="square" rtlCol="0">
            <a:spAutoFit/>
          </a:bodyPr>
          <a:lstStyle>
            <a:defPPr>
              <a:defRPr lang="zh-CN"/>
            </a:defPPr>
            <a:lvl1pPr>
              <a:lnSpc>
                <a:spcPct val="130000"/>
              </a:lnSpc>
              <a:defRPr sz="975">
                <a:solidFill>
                  <a:schemeClr val="bg1"/>
                </a:solidFill>
                <a:cs typeface="+mn-ea"/>
              </a:defRPr>
            </a:lvl1pPr>
          </a:lstStyle>
          <a:p>
            <a:r>
              <a:rPr lang="zh-CN" altLang="en-US" dirty="0"/>
              <a:t>课程内容</a:t>
            </a:r>
            <a:endParaRPr lang="zh-CN" altLang="en-US" dirty="0">
              <a:sym typeface="+mn-lt"/>
            </a:endParaRPr>
          </a:p>
        </p:txBody>
      </p:sp>
      <p:sp>
        <p:nvSpPr>
          <p:cNvPr id="81" name="文本框 80"/>
          <p:cNvSpPr txBox="1"/>
          <p:nvPr/>
        </p:nvSpPr>
        <p:spPr>
          <a:xfrm>
            <a:off x="4037466" y="4037826"/>
            <a:ext cx="502995" cy="450829"/>
          </a:xfrm>
          <a:prstGeom prst="rect">
            <a:avLst/>
          </a:prstGeom>
          <a:noFill/>
        </p:spPr>
        <p:txBody>
          <a:bodyPr wrap="square" rtlCol="0">
            <a:spAutoFit/>
          </a:bodyPr>
          <a:lstStyle/>
          <a:p>
            <a:pPr>
              <a:lnSpc>
                <a:spcPct val="130000"/>
              </a:lnSpc>
            </a:pPr>
            <a:r>
              <a:rPr lang="en-US" altLang="zh-CN" sz="2000" b="1" dirty="0">
                <a:solidFill>
                  <a:schemeClr val="bg1"/>
                </a:solidFill>
                <a:cs typeface="+mn-ea"/>
                <a:sym typeface="+mn-lt"/>
              </a:rPr>
              <a:t>03</a:t>
            </a:r>
            <a:endParaRPr lang="zh-CN" altLang="en-US" sz="2000" b="1" dirty="0">
              <a:solidFill>
                <a:schemeClr val="bg1"/>
              </a:solidFill>
              <a:cs typeface="+mn-ea"/>
              <a:sym typeface="+mn-lt"/>
            </a:endParaRPr>
          </a:p>
        </p:txBody>
      </p:sp>
      <p:sp>
        <p:nvSpPr>
          <p:cNvPr id="82" name="文本框 81"/>
          <p:cNvSpPr txBox="1"/>
          <p:nvPr/>
        </p:nvSpPr>
        <p:spPr>
          <a:xfrm>
            <a:off x="3835841" y="4419193"/>
            <a:ext cx="763458" cy="267509"/>
          </a:xfrm>
          <a:prstGeom prst="rect">
            <a:avLst/>
          </a:prstGeom>
          <a:noFill/>
        </p:spPr>
        <p:txBody>
          <a:bodyPr wrap="square" rtlCol="0">
            <a:spAutoFit/>
          </a:bodyPr>
          <a:lstStyle>
            <a:defPPr>
              <a:defRPr lang="zh-CN"/>
            </a:defPPr>
            <a:lvl1pPr>
              <a:lnSpc>
                <a:spcPct val="130000"/>
              </a:lnSpc>
              <a:defRPr sz="975">
                <a:solidFill>
                  <a:schemeClr val="bg1"/>
                </a:solidFill>
                <a:cs typeface="+mn-ea"/>
              </a:defRPr>
            </a:lvl1pPr>
          </a:lstStyle>
          <a:p>
            <a:r>
              <a:rPr lang="zh-CN" altLang="en-US" dirty="0"/>
              <a:t>教师资格</a:t>
            </a:r>
            <a:endParaRPr lang="zh-CN" altLang="en-US" dirty="0">
              <a:sym typeface="+mn-lt"/>
            </a:endParaRPr>
          </a:p>
        </p:txBody>
      </p:sp>
      <p:grpSp>
        <p:nvGrpSpPr>
          <p:cNvPr id="83" name="组合 82"/>
          <p:cNvGrpSpPr>
            <a:grpSpLocks noChangeAspect="1"/>
          </p:cNvGrpSpPr>
          <p:nvPr/>
        </p:nvGrpSpPr>
        <p:grpSpPr>
          <a:xfrm>
            <a:off x="3477375" y="3156496"/>
            <a:ext cx="496219" cy="424854"/>
            <a:chOff x="2162176" y="-104775"/>
            <a:chExt cx="1655763" cy="1417638"/>
          </a:xfrm>
          <a:solidFill>
            <a:schemeClr val="bg1">
              <a:lumMod val="65000"/>
            </a:schemeClr>
          </a:solidFill>
        </p:grpSpPr>
        <p:sp>
          <p:nvSpPr>
            <p:cNvPr id="84" name="Freeform 3767"/>
            <p:cNvSpPr/>
            <p:nvPr/>
          </p:nvSpPr>
          <p:spPr bwMode="auto">
            <a:xfrm>
              <a:off x="2311401" y="104775"/>
              <a:ext cx="1370013" cy="1208088"/>
            </a:xfrm>
            <a:custGeom>
              <a:avLst/>
              <a:gdLst>
                <a:gd name="T0" fmla="*/ 231 w 431"/>
                <a:gd name="T1" fmla="*/ 6 h 380"/>
                <a:gd name="T2" fmla="*/ 190 w 431"/>
                <a:gd name="T3" fmla="*/ 7 h 380"/>
                <a:gd name="T4" fmla="*/ 20 w 431"/>
                <a:gd name="T5" fmla="*/ 106 h 380"/>
                <a:gd name="T6" fmla="*/ 0 w 431"/>
                <a:gd name="T7" fmla="*/ 142 h 380"/>
                <a:gd name="T8" fmla="*/ 0 w 431"/>
                <a:gd name="T9" fmla="*/ 357 h 380"/>
                <a:gd name="T10" fmla="*/ 24 w 431"/>
                <a:gd name="T11" fmla="*/ 380 h 380"/>
                <a:gd name="T12" fmla="*/ 124 w 431"/>
                <a:gd name="T13" fmla="*/ 380 h 380"/>
                <a:gd name="T14" fmla="*/ 148 w 431"/>
                <a:gd name="T15" fmla="*/ 357 h 380"/>
                <a:gd name="T16" fmla="*/ 148 w 431"/>
                <a:gd name="T17" fmla="*/ 258 h 380"/>
                <a:gd name="T18" fmla="*/ 171 w 431"/>
                <a:gd name="T19" fmla="*/ 235 h 380"/>
                <a:gd name="T20" fmla="*/ 260 w 431"/>
                <a:gd name="T21" fmla="*/ 235 h 380"/>
                <a:gd name="T22" fmla="*/ 283 w 431"/>
                <a:gd name="T23" fmla="*/ 258 h 380"/>
                <a:gd name="T24" fmla="*/ 283 w 431"/>
                <a:gd name="T25" fmla="*/ 357 h 380"/>
                <a:gd name="T26" fmla="*/ 307 w 431"/>
                <a:gd name="T27" fmla="*/ 380 h 380"/>
                <a:gd name="T28" fmla="*/ 407 w 431"/>
                <a:gd name="T29" fmla="*/ 380 h 380"/>
                <a:gd name="T30" fmla="*/ 431 w 431"/>
                <a:gd name="T31" fmla="*/ 357 h 380"/>
                <a:gd name="T32" fmla="*/ 431 w 431"/>
                <a:gd name="T33" fmla="*/ 142 h 380"/>
                <a:gd name="T34" fmla="*/ 410 w 431"/>
                <a:gd name="T35" fmla="*/ 107 h 380"/>
                <a:gd name="T36" fmla="*/ 231 w 431"/>
                <a:gd name="T37" fmla="*/ 6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31" h="380">
                  <a:moveTo>
                    <a:pt x="231" y="6"/>
                  </a:moveTo>
                  <a:cubicBezTo>
                    <a:pt x="220" y="0"/>
                    <a:pt x="201" y="0"/>
                    <a:pt x="190" y="7"/>
                  </a:cubicBezTo>
                  <a:cubicBezTo>
                    <a:pt x="20" y="106"/>
                    <a:pt x="20" y="106"/>
                    <a:pt x="20" y="106"/>
                  </a:cubicBezTo>
                  <a:cubicBezTo>
                    <a:pt x="9" y="113"/>
                    <a:pt x="0" y="129"/>
                    <a:pt x="0" y="142"/>
                  </a:cubicBezTo>
                  <a:cubicBezTo>
                    <a:pt x="0" y="357"/>
                    <a:pt x="0" y="357"/>
                    <a:pt x="0" y="357"/>
                  </a:cubicBezTo>
                  <a:cubicBezTo>
                    <a:pt x="0" y="370"/>
                    <a:pt x="10" y="380"/>
                    <a:pt x="24" y="380"/>
                  </a:cubicBezTo>
                  <a:cubicBezTo>
                    <a:pt x="124" y="380"/>
                    <a:pt x="124" y="380"/>
                    <a:pt x="124" y="380"/>
                  </a:cubicBezTo>
                  <a:cubicBezTo>
                    <a:pt x="137" y="380"/>
                    <a:pt x="148" y="370"/>
                    <a:pt x="148" y="357"/>
                  </a:cubicBezTo>
                  <a:cubicBezTo>
                    <a:pt x="148" y="258"/>
                    <a:pt x="148" y="258"/>
                    <a:pt x="148" y="258"/>
                  </a:cubicBezTo>
                  <a:cubicBezTo>
                    <a:pt x="148" y="245"/>
                    <a:pt x="158" y="235"/>
                    <a:pt x="171" y="235"/>
                  </a:cubicBezTo>
                  <a:cubicBezTo>
                    <a:pt x="260" y="235"/>
                    <a:pt x="260" y="235"/>
                    <a:pt x="260" y="235"/>
                  </a:cubicBezTo>
                  <a:cubicBezTo>
                    <a:pt x="273" y="235"/>
                    <a:pt x="283" y="245"/>
                    <a:pt x="283" y="258"/>
                  </a:cubicBezTo>
                  <a:cubicBezTo>
                    <a:pt x="283" y="357"/>
                    <a:pt x="283" y="357"/>
                    <a:pt x="283" y="357"/>
                  </a:cubicBezTo>
                  <a:cubicBezTo>
                    <a:pt x="283" y="370"/>
                    <a:pt x="294" y="380"/>
                    <a:pt x="307" y="380"/>
                  </a:cubicBezTo>
                  <a:cubicBezTo>
                    <a:pt x="407" y="380"/>
                    <a:pt x="407" y="380"/>
                    <a:pt x="407" y="380"/>
                  </a:cubicBezTo>
                  <a:cubicBezTo>
                    <a:pt x="420" y="380"/>
                    <a:pt x="431" y="370"/>
                    <a:pt x="431" y="357"/>
                  </a:cubicBezTo>
                  <a:cubicBezTo>
                    <a:pt x="431" y="142"/>
                    <a:pt x="431" y="142"/>
                    <a:pt x="431" y="142"/>
                  </a:cubicBezTo>
                  <a:cubicBezTo>
                    <a:pt x="431" y="129"/>
                    <a:pt x="422" y="113"/>
                    <a:pt x="410" y="107"/>
                  </a:cubicBezTo>
                  <a:lnTo>
                    <a:pt x="231" y="6"/>
                  </a:ln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b="1">
                <a:solidFill>
                  <a:schemeClr val="bg1"/>
                </a:solidFill>
                <a:cs typeface="+mn-ea"/>
                <a:sym typeface="+mn-lt"/>
              </a:endParaRPr>
            </a:p>
          </p:txBody>
        </p:sp>
        <p:sp>
          <p:nvSpPr>
            <p:cNvPr id="85" name="Freeform 3768"/>
            <p:cNvSpPr/>
            <p:nvPr/>
          </p:nvSpPr>
          <p:spPr bwMode="auto">
            <a:xfrm>
              <a:off x="2162176" y="-104775"/>
              <a:ext cx="1655763" cy="552450"/>
            </a:xfrm>
            <a:custGeom>
              <a:avLst/>
              <a:gdLst>
                <a:gd name="T0" fmla="*/ 516 w 521"/>
                <a:gd name="T1" fmla="*/ 165 h 174"/>
                <a:gd name="T2" fmla="*/ 487 w 521"/>
                <a:gd name="T3" fmla="*/ 167 h 174"/>
                <a:gd name="T4" fmla="*/ 276 w 521"/>
                <a:gd name="T5" fmla="*/ 45 h 174"/>
                <a:gd name="T6" fmla="*/ 235 w 521"/>
                <a:gd name="T7" fmla="*/ 45 h 174"/>
                <a:gd name="T8" fmla="*/ 34 w 521"/>
                <a:gd name="T9" fmla="*/ 167 h 174"/>
                <a:gd name="T10" fmla="*/ 5 w 521"/>
                <a:gd name="T11" fmla="*/ 165 h 174"/>
                <a:gd name="T12" fmla="*/ 16 w 521"/>
                <a:gd name="T13" fmla="*/ 138 h 174"/>
                <a:gd name="T14" fmla="*/ 235 w 521"/>
                <a:gd name="T15" fmla="*/ 7 h 174"/>
                <a:gd name="T16" fmla="*/ 276 w 521"/>
                <a:gd name="T17" fmla="*/ 6 h 174"/>
                <a:gd name="T18" fmla="*/ 504 w 521"/>
                <a:gd name="T19" fmla="*/ 139 h 174"/>
                <a:gd name="T20" fmla="*/ 516 w 521"/>
                <a:gd name="T21" fmla="*/ 165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21" h="174">
                  <a:moveTo>
                    <a:pt x="516" y="165"/>
                  </a:moveTo>
                  <a:cubicBezTo>
                    <a:pt x="512" y="173"/>
                    <a:pt x="499" y="174"/>
                    <a:pt x="487" y="167"/>
                  </a:cubicBezTo>
                  <a:cubicBezTo>
                    <a:pt x="276" y="45"/>
                    <a:pt x="276" y="45"/>
                    <a:pt x="276" y="45"/>
                  </a:cubicBezTo>
                  <a:cubicBezTo>
                    <a:pt x="265" y="38"/>
                    <a:pt x="247" y="38"/>
                    <a:pt x="235" y="45"/>
                  </a:cubicBezTo>
                  <a:cubicBezTo>
                    <a:pt x="34" y="167"/>
                    <a:pt x="34" y="167"/>
                    <a:pt x="34" y="167"/>
                  </a:cubicBezTo>
                  <a:cubicBezTo>
                    <a:pt x="22" y="174"/>
                    <a:pt x="9" y="173"/>
                    <a:pt x="5" y="165"/>
                  </a:cubicBezTo>
                  <a:cubicBezTo>
                    <a:pt x="0" y="157"/>
                    <a:pt x="5" y="145"/>
                    <a:pt x="16" y="138"/>
                  </a:cubicBezTo>
                  <a:cubicBezTo>
                    <a:pt x="235" y="7"/>
                    <a:pt x="235" y="7"/>
                    <a:pt x="235" y="7"/>
                  </a:cubicBezTo>
                  <a:cubicBezTo>
                    <a:pt x="246" y="0"/>
                    <a:pt x="265" y="0"/>
                    <a:pt x="276" y="6"/>
                  </a:cubicBezTo>
                  <a:cubicBezTo>
                    <a:pt x="504" y="139"/>
                    <a:pt x="504" y="139"/>
                    <a:pt x="504" y="139"/>
                  </a:cubicBezTo>
                  <a:cubicBezTo>
                    <a:pt x="515" y="145"/>
                    <a:pt x="521" y="157"/>
                    <a:pt x="516" y="165"/>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b="1">
                <a:solidFill>
                  <a:schemeClr val="bg1"/>
                </a:solidFill>
                <a:cs typeface="+mn-ea"/>
                <a:sym typeface="+mn-lt"/>
              </a:endParaRPr>
            </a:p>
          </p:txBody>
        </p:sp>
      </p:grpSp>
      <p:sp>
        <p:nvSpPr>
          <p:cNvPr id="86" name="TextBox 20"/>
          <p:cNvSpPr txBox="1"/>
          <p:nvPr/>
        </p:nvSpPr>
        <p:spPr bwMode="auto">
          <a:xfrm>
            <a:off x="4283968" y="860646"/>
            <a:ext cx="2640754" cy="1413976"/>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975">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en-US" altLang="zh-CN" dirty="0"/>
              <a:t>1</a:t>
            </a:r>
            <a:r>
              <a:rPr lang="zh-CN" altLang="en-US" dirty="0"/>
              <a:t>、非本科学分课程 查看教务系统提供的截图</a:t>
            </a:r>
            <a:endParaRPr lang="zh-CN" altLang="en-US" dirty="0"/>
          </a:p>
          <a:p>
            <a:r>
              <a:rPr lang="en-US" altLang="zh-CN" dirty="0"/>
              <a:t>2</a:t>
            </a:r>
            <a:r>
              <a:rPr lang="zh-CN" altLang="en-US" dirty="0"/>
              <a:t>、开设时间或期数不符合申报要求 申报截止日期前未 完成至少两个完整的教学学期或周期（查看教务系统截图）</a:t>
            </a:r>
            <a:endParaRPr lang="zh-CN" altLang="en-US" dirty="0"/>
          </a:p>
          <a:p>
            <a:r>
              <a:rPr lang="en-US" altLang="zh-CN" dirty="0"/>
              <a:t>3</a:t>
            </a:r>
            <a:r>
              <a:rPr lang="zh-CN" altLang="en-US" dirty="0"/>
              <a:t>、开设时间或期数不符合申报要求 申报截止日期前未 完成至少两个完整的教学学期或周期（查看教务系统截图）</a:t>
            </a:r>
            <a:endParaRPr lang="zh-CN" altLang="en-US" dirty="0"/>
          </a:p>
        </p:txBody>
      </p:sp>
      <p:sp>
        <p:nvSpPr>
          <p:cNvPr id="88" name="TextBox 20"/>
          <p:cNvSpPr txBox="1"/>
          <p:nvPr/>
        </p:nvSpPr>
        <p:spPr bwMode="auto">
          <a:xfrm>
            <a:off x="5197177" y="3032106"/>
            <a:ext cx="3710766" cy="633762"/>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975">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en-US" altLang="zh-CN" dirty="0"/>
              <a:t>1</a:t>
            </a:r>
            <a:r>
              <a:rPr lang="zh-CN" altLang="en-US" dirty="0"/>
              <a:t>、线上资源选择随意，课程质量差，不符合教学目标要求。</a:t>
            </a:r>
            <a:endParaRPr lang="zh-CN" altLang="en-US" dirty="0"/>
          </a:p>
          <a:p>
            <a:r>
              <a:rPr lang="en-US" altLang="zh-CN" dirty="0"/>
              <a:t>2</a:t>
            </a:r>
            <a:r>
              <a:rPr lang="zh-CN" altLang="en-US" dirty="0"/>
              <a:t>、线上课程教学安排不符合“安排</a:t>
            </a:r>
            <a:r>
              <a:rPr lang="en-US" altLang="zh-CN" dirty="0"/>
              <a:t>20%-50%</a:t>
            </a:r>
            <a:r>
              <a:rPr lang="zh-CN" altLang="en-US" dirty="0"/>
              <a:t>的线上 学生自主学习的基本要求” 。</a:t>
            </a:r>
            <a:endParaRPr lang="zh-CN" altLang="en-US" dirty="0"/>
          </a:p>
        </p:txBody>
      </p:sp>
      <p:sp>
        <p:nvSpPr>
          <p:cNvPr id="90" name="TextBox 20"/>
          <p:cNvSpPr txBox="1"/>
          <p:nvPr/>
        </p:nvSpPr>
        <p:spPr bwMode="auto">
          <a:xfrm>
            <a:off x="4751194" y="4185156"/>
            <a:ext cx="3978973" cy="851194"/>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975">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en-US" altLang="zh-CN" dirty="0"/>
              <a:t>1</a:t>
            </a:r>
            <a:r>
              <a:rPr lang="zh-CN" altLang="en-US" dirty="0"/>
              <a:t>、负责人非申报高校正式聘任教师查看“二、课程团队序号</a:t>
            </a:r>
            <a:r>
              <a:rPr lang="en-US" altLang="zh-CN" dirty="0"/>
              <a:t>1</a:t>
            </a:r>
            <a:r>
              <a:rPr lang="zh-CN" altLang="en-US" dirty="0"/>
              <a:t>的成员”及其他申报材料</a:t>
            </a:r>
            <a:endParaRPr lang="zh-CN" altLang="en-US" dirty="0"/>
          </a:p>
          <a:p>
            <a:r>
              <a:rPr lang="en-US" altLang="zh-CN" dirty="0"/>
              <a:t>2</a:t>
            </a:r>
            <a:r>
              <a:rPr lang="zh-CN" altLang="en-US" dirty="0"/>
              <a:t>、团队成员存在师德师风方面问题查看  “十、学校政治审查意见”，根据专家掌握的信息</a:t>
            </a:r>
            <a:endParaRPr lang="zh-CN" altLang="en-US" dirty="0"/>
          </a:p>
        </p:txBody>
      </p:sp>
      <p:sp>
        <p:nvSpPr>
          <p:cNvPr id="92" name="TextBox 20"/>
          <p:cNvSpPr txBox="1"/>
          <p:nvPr/>
        </p:nvSpPr>
        <p:spPr bwMode="auto">
          <a:xfrm>
            <a:off x="421042" y="4169995"/>
            <a:ext cx="2167365" cy="651139"/>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975">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en-US" altLang="zh-CN" dirty="0"/>
              <a:t>1</a:t>
            </a:r>
            <a:r>
              <a:rPr lang="zh-CN" altLang="en-US" dirty="0"/>
              <a:t>、存在思想性或较严重的科学性问题 专家审查</a:t>
            </a:r>
            <a:endParaRPr lang="zh-CN" altLang="en-US" dirty="0"/>
          </a:p>
          <a:p>
            <a:r>
              <a:rPr lang="en-US" altLang="zh-CN" dirty="0"/>
              <a:t>2</a:t>
            </a:r>
            <a:r>
              <a:rPr lang="zh-CN" altLang="en-US" dirty="0"/>
              <a:t>、课程内容涉密 对比提交材料 </a:t>
            </a:r>
            <a:endParaRPr lang="zh-CN" altLang="en-US" dirty="0"/>
          </a:p>
        </p:txBody>
      </p:sp>
      <p:sp>
        <p:nvSpPr>
          <p:cNvPr id="94" name="TextBox 20"/>
          <p:cNvSpPr txBox="1"/>
          <p:nvPr/>
        </p:nvSpPr>
        <p:spPr bwMode="auto">
          <a:xfrm>
            <a:off x="72089" y="2395139"/>
            <a:ext cx="2167365" cy="683391"/>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975">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en-US" altLang="zh-CN" dirty="0"/>
              <a:t>1</a:t>
            </a:r>
            <a:r>
              <a:rPr lang="zh-CN" altLang="en-US" dirty="0"/>
              <a:t>、申报材料造假 对比提交材料，或举报属实</a:t>
            </a:r>
            <a:endParaRPr lang="zh-CN" altLang="en-US" dirty="0"/>
          </a:p>
          <a:p>
            <a:r>
              <a:rPr lang="en-US" altLang="zh-CN" dirty="0"/>
              <a:t>2</a:t>
            </a:r>
            <a:r>
              <a:rPr lang="zh-CN" altLang="en-US" dirty="0"/>
              <a:t>、发现且确认有侵权现象对比提交材料， 或举报属实</a:t>
            </a:r>
            <a:endParaRPr lang="zh-CN" altLang="en-US" dirty="0"/>
          </a:p>
        </p:txBody>
      </p:sp>
      <p:sp>
        <p:nvSpPr>
          <p:cNvPr id="124" name="文本框 123"/>
          <p:cNvSpPr txBox="1"/>
          <p:nvPr/>
        </p:nvSpPr>
        <p:spPr>
          <a:xfrm>
            <a:off x="6932768" y="860646"/>
            <a:ext cx="1977454" cy="1999136"/>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975">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en-US" altLang="zh-CN" dirty="0"/>
              <a:t>4</a:t>
            </a:r>
            <a:r>
              <a:rPr lang="zh-CN" altLang="en-US" dirty="0"/>
              <a:t>、申报材料不齐备，缺少必须提供的关键材料 查看 是否缺少申报书中的“七、附件材料清单中的</a:t>
            </a:r>
            <a:r>
              <a:rPr lang="en-US" altLang="zh-CN" dirty="0"/>
              <a:t>1-6</a:t>
            </a:r>
            <a:r>
              <a:rPr lang="zh-CN" altLang="en-US" dirty="0"/>
              <a:t>项”的某项材料。</a:t>
            </a:r>
            <a:endParaRPr lang="zh-CN" altLang="en-US" dirty="0"/>
          </a:p>
          <a:p>
            <a:r>
              <a:rPr lang="en-US" altLang="zh-CN" dirty="0"/>
              <a:t>5</a:t>
            </a:r>
            <a:r>
              <a:rPr lang="zh-CN" altLang="en-US" dirty="0"/>
              <a:t>、课程与推荐申报类型不符（查看是否属于本人或他人的慕课、</a:t>
            </a:r>
            <a:r>
              <a:rPr lang="en-US" altLang="zh-CN" dirty="0"/>
              <a:t>SPOC</a:t>
            </a:r>
            <a:r>
              <a:rPr lang="zh-CN" altLang="en-US" dirty="0"/>
              <a:t>或其他在线课程开展线上线下混合式教学）。</a:t>
            </a:r>
            <a:endParaRPr lang="zh-CN" altLang="en-US" dirty="0"/>
          </a:p>
          <a:p>
            <a:r>
              <a:rPr lang="en-US" altLang="zh-CN" dirty="0"/>
              <a:t>6</a:t>
            </a:r>
            <a:r>
              <a:rPr lang="zh-CN" altLang="en-US" dirty="0"/>
              <a:t>、课程线上资源无法打开（查看课程链接提供的链接）。</a:t>
            </a:r>
            <a:endParaRPr lang="zh-CN" altLang="en-US" dirty="0"/>
          </a:p>
        </p:txBody>
      </p:sp>
      <p:grpSp>
        <p:nvGrpSpPr>
          <p:cNvPr id="125" name="Group 4"/>
          <p:cNvGrpSpPr>
            <a:grpSpLocks noChangeAspect="1"/>
          </p:cNvGrpSpPr>
          <p:nvPr/>
        </p:nvGrpSpPr>
        <p:grpSpPr bwMode="auto">
          <a:xfrm rot="10800000" flipV="1">
            <a:off x="-1" y="882183"/>
            <a:ext cx="702214" cy="689481"/>
            <a:chOff x="2626" y="986"/>
            <a:chExt cx="2206" cy="2166"/>
          </a:xfrm>
        </p:grpSpPr>
        <p:sp>
          <p:nvSpPr>
            <p:cNvPr id="126"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27"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28"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29"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30"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31"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32"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33"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34"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35"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36"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37"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38"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139" name="图片 138"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60"/>
                                            </p:tgtEl>
                                            <p:attrNameLst>
                                              <p:attrName>style.visibility</p:attrName>
                                            </p:attrNameLst>
                                          </p:cBhvr>
                                          <p:to>
                                            <p:strVal val="visible"/>
                                          </p:to>
                                        </p:set>
                                        <p:anim calcmode="lin" valueType="num">
                                          <p:cBhvr additive="base">
                                            <p:cTn id="7" dur="500" fill="hold"/>
                                            <p:tgtEl>
                                              <p:spTgt spid="60"/>
                                            </p:tgtEl>
                                            <p:attrNameLst>
                                              <p:attrName>ppt_x</p:attrName>
                                            </p:attrNameLst>
                                          </p:cBhvr>
                                          <p:tavLst>
                                            <p:tav tm="0">
                                              <p:val>
                                                <p:strVal val="0-#ppt_w/2"/>
                                              </p:val>
                                            </p:tav>
                                            <p:tav tm="100000">
                                              <p:val>
                                                <p:strVal val="#ppt_x"/>
                                              </p:val>
                                            </p:tav>
                                          </p:tavLst>
                                        </p:anim>
                                        <p:anim calcmode="lin" valueType="num">
                                          <p:cBhvr additive="base">
                                            <p:cTn id="8" dur="500" fill="hold"/>
                                            <p:tgtEl>
                                              <p:spTgt spid="60"/>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62"/>
                                            </p:tgtEl>
                                            <p:attrNameLst>
                                              <p:attrName>style.visibility</p:attrName>
                                            </p:attrNameLst>
                                          </p:cBhvr>
                                          <p:to>
                                            <p:strVal val="visible"/>
                                          </p:to>
                                        </p:set>
                                        <p:anim calcmode="lin" valueType="num">
                                          <p:cBhvr additive="base">
                                            <p:cTn id="11" dur="500" fill="hold"/>
                                            <p:tgtEl>
                                              <p:spTgt spid="62"/>
                                            </p:tgtEl>
                                            <p:attrNameLst>
                                              <p:attrName>ppt_x</p:attrName>
                                            </p:attrNameLst>
                                          </p:cBhvr>
                                          <p:tavLst>
                                            <p:tav tm="0">
                                              <p:val>
                                                <p:strVal val="1+#ppt_w/2"/>
                                              </p:val>
                                            </p:tav>
                                            <p:tav tm="100000">
                                              <p:val>
                                                <p:strVal val="#ppt_x"/>
                                              </p:val>
                                            </p:tav>
                                          </p:tavLst>
                                        </p:anim>
                                        <p:anim calcmode="lin" valueType="num">
                                          <p:cBhvr additive="base">
                                            <p:cTn id="12" dur="500" fill="hold"/>
                                            <p:tgtEl>
                                              <p:spTgt spid="62"/>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14:presetBounceEnd="52000">
                                      <p:stCondLst>
                                        <p:cond delay="0"/>
                                      </p:stCondLst>
                                      <p:childTnLst>
                                        <p:set>
                                          <p:cBhvr>
                                            <p:cTn id="15" dur="1" fill="hold">
                                              <p:stCondLst>
                                                <p:cond delay="0"/>
                                              </p:stCondLst>
                                            </p:cTn>
                                            <p:tgtEl>
                                              <p:spTgt spid="63"/>
                                            </p:tgtEl>
                                            <p:attrNameLst>
                                              <p:attrName>style.visibility</p:attrName>
                                            </p:attrNameLst>
                                          </p:cBhvr>
                                          <p:to>
                                            <p:strVal val="visible"/>
                                          </p:to>
                                        </p:set>
                                        <p:anim calcmode="lin" valueType="num" p14:bounceEnd="52000">
                                          <p:cBhvr additive="base">
                                            <p:cTn id="16" dur="500" fill="hold"/>
                                            <p:tgtEl>
                                              <p:spTgt spid="63"/>
                                            </p:tgtEl>
                                            <p:attrNameLst>
                                              <p:attrName>ppt_x</p:attrName>
                                            </p:attrNameLst>
                                          </p:cBhvr>
                                          <p:tavLst>
                                            <p:tav tm="0">
                                              <p:val>
                                                <p:strVal val="#ppt_x"/>
                                              </p:val>
                                            </p:tav>
                                            <p:tav tm="100000">
                                              <p:val>
                                                <p:strVal val="#ppt_x"/>
                                              </p:val>
                                            </p:tav>
                                          </p:tavLst>
                                        </p:anim>
                                        <p:anim calcmode="lin" valueType="num" p14:bounceEnd="52000">
                                          <p:cBhvr additive="base">
                                            <p:cTn id="17" dur="500" fill="hold"/>
                                            <p:tgtEl>
                                              <p:spTgt spid="63"/>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125"/>
                                            </p:tgtEl>
                                            <p:attrNameLst>
                                              <p:attrName>style.visibility</p:attrName>
                                            </p:attrNameLst>
                                          </p:cBhvr>
                                          <p:to>
                                            <p:strVal val="visible"/>
                                          </p:to>
                                        </p:set>
                                        <p:anim calcmode="lin" valueType="num">
                                          <p:cBhvr>
                                            <p:cTn id="21" dur="500" fill="hold"/>
                                            <p:tgtEl>
                                              <p:spTgt spid="125"/>
                                            </p:tgtEl>
                                            <p:attrNameLst>
                                              <p:attrName>ppt_w</p:attrName>
                                            </p:attrNameLst>
                                          </p:cBhvr>
                                          <p:tavLst>
                                            <p:tav tm="0">
                                              <p:val>
                                                <p:fltVal val="0"/>
                                              </p:val>
                                            </p:tav>
                                            <p:tav tm="100000">
                                              <p:val>
                                                <p:strVal val="#ppt_w"/>
                                              </p:val>
                                            </p:tav>
                                          </p:tavLst>
                                        </p:anim>
                                        <p:anim calcmode="lin" valueType="num">
                                          <p:cBhvr>
                                            <p:cTn id="22" dur="500" fill="hold"/>
                                            <p:tgtEl>
                                              <p:spTgt spid="125"/>
                                            </p:tgtEl>
                                            <p:attrNameLst>
                                              <p:attrName>ppt_h</p:attrName>
                                            </p:attrNameLst>
                                          </p:cBhvr>
                                          <p:tavLst>
                                            <p:tav tm="0">
                                              <p:val>
                                                <p:fltVal val="0"/>
                                              </p:val>
                                            </p:tav>
                                            <p:tav tm="100000">
                                              <p:val>
                                                <p:strVal val="#ppt_h"/>
                                              </p:val>
                                            </p:tav>
                                          </p:tavLst>
                                        </p:anim>
                                        <p:animEffect transition="in" filter="fade">
                                          <p:cBhvr>
                                            <p:cTn id="23" dur="500"/>
                                            <p:tgtEl>
                                              <p:spTgt spid="125"/>
                                            </p:tgtEl>
                                          </p:cBhvr>
                                        </p:animEffect>
                                      </p:childTnLst>
                                    </p:cTn>
                                  </p:par>
                                  <p:par>
                                    <p:cTn id="24" presetID="53" presetClass="entr" presetSubtype="16" fill="hold" nodeType="withEffect">
                                      <p:stCondLst>
                                        <p:cond delay="0"/>
                                      </p:stCondLst>
                                      <p:childTnLst>
                                        <p:set>
                                          <p:cBhvr>
                                            <p:cTn id="25" dur="1" fill="hold">
                                              <p:stCondLst>
                                                <p:cond delay="0"/>
                                              </p:stCondLst>
                                            </p:cTn>
                                            <p:tgtEl>
                                              <p:spTgt spid="139"/>
                                            </p:tgtEl>
                                            <p:attrNameLst>
                                              <p:attrName>style.visibility</p:attrName>
                                            </p:attrNameLst>
                                          </p:cBhvr>
                                          <p:to>
                                            <p:strVal val="visible"/>
                                          </p:to>
                                        </p:set>
                                        <p:anim calcmode="lin" valueType="num">
                                          <p:cBhvr>
                                            <p:cTn id="26" dur="500" fill="hold"/>
                                            <p:tgtEl>
                                              <p:spTgt spid="139"/>
                                            </p:tgtEl>
                                            <p:attrNameLst>
                                              <p:attrName>ppt_w</p:attrName>
                                            </p:attrNameLst>
                                          </p:cBhvr>
                                          <p:tavLst>
                                            <p:tav tm="0">
                                              <p:val>
                                                <p:fltVal val="0"/>
                                              </p:val>
                                            </p:tav>
                                            <p:tav tm="100000">
                                              <p:val>
                                                <p:strVal val="#ppt_w"/>
                                              </p:val>
                                            </p:tav>
                                          </p:tavLst>
                                        </p:anim>
                                        <p:anim calcmode="lin" valueType="num">
                                          <p:cBhvr>
                                            <p:cTn id="27" dur="500" fill="hold"/>
                                            <p:tgtEl>
                                              <p:spTgt spid="139"/>
                                            </p:tgtEl>
                                            <p:attrNameLst>
                                              <p:attrName>ppt_h</p:attrName>
                                            </p:attrNameLst>
                                          </p:cBhvr>
                                          <p:tavLst>
                                            <p:tav tm="0">
                                              <p:val>
                                                <p:fltVal val="0"/>
                                              </p:val>
                                            </p:tav>
                                            <p:tav tm="100000">
                                              <p:val>
                                                <p:strVal val="#ppt_h"/>
                                              </p:val>
                                            </p:tav>
                                          </p:tavLst>
                                        </p:anim>
                                        <p:animEffect transition="in" filter="fade">
                                          <p:cBhvr>
                                            <p:cTn id="28" dur="500"/>
                                            <p:tgtEl>
                                              <p:spTgt spid="139"/>
                                            </p:tgtEl>
                                          </p:cBhvr>
                                        </p:animEffect>
                                      </p:childTnLst>
                                    </p:cTn>
                                  </p:par>
                                </p:childTnLst>
                              </p:cTn>
                            </p:par>
                            <p:par>
                              <p:cTn id="29" fill="hold">
                                <p:stCondLst>
                                  <p:cond delay="1500"/>
                                </p:stCondLst>
                                <p:childTnLst>
                                  <p:par>
                                    <p:cTn id="30" presetID="2" presetClass="entr" presetSubtype="2" fill="hold" grpId="0" nodeType="afterEffect">
                                      <p:stCondLst>
                                        <p:cond delay="0"/>
                                      </p:stCondLst>
                                      <p:childTnLst>
                                        <p:set>
                                          <p:cBhvr>
                                            <p:cTn id="31" dur="1" fill="hold">
                                              <p:stCondLst>
                                                <p:cond delay="0"/>
                                              </p:stCondLst>
                                            </p:cTn>
                                            <p:tgtEl>
                                              <p:spTgt spid="96"/>
                                            </p:tgtEl>
                                            <p:attrNameLst>
                                              <p:attrName>style.visibility</p:attrName>
                                            </p:attrNameLst>
                                          </p:cBhvr>
                                          <p:to>
                                            <p:strVal val="visible"/>
                                          </p:to>
                                        </p:set>
                                        <p:anim calcmode="lin" valueType="num">
                                          <p:cBhvr additive="base">
                                            <p:cTn id="32" dur="500" fill="hold"/>
                                            <p:tgtEl>
                                              <p:spTgt spid="96"/>
                                            </p:tgtEl>
                                            <p:attrNameLst>
                                              <p:attrName>ppt_x</p:attrName>
                                            </p:attrNameLst>
                                          </p:cBhvr>
                                          <p:tavLst>
                                            <p:tav tm="0">
                                              <p:val>
                                                <p:strVal val="1+#ppt_w/2"/>
                                              </p:val>
                                            </p:tav>
                                            <p:tav tm="100000">
                                              <p:val>
                                                <p:strVal val="#ppt_x"/>
                                              </p:val>
                                            </p:tav>
                                          </p:tavLst>
                                        </p:anim>
                                        <p:anim calcmode="lin" valueType="num">
                                          <p:cBhvr additive="base">
                                            <p:cTn id="33" dur="500" fill="hold"/>
                                            <p:tgtEl>
                                              <p:spTgt spid="96"/>
                                            </p:tgtEl>
                                            <p:attrNameLst>
                                              <p:attrName>ppt_y</p:attrName>
                                            </p:attrNameLst>
                                          </p:cBhvr>
                                          <p:tavLst>
                                            <p:tav tm="0">
                                              <p:val>
                                                <p:strVal val="#ppt_y"/>
                                              </p:val>
                                            </p:tav>
                                            <p:tav tm="100000">
                                              <p:val>
                                                <p:strVal val="#ppt_y"/>
                                              </p:val>
                                            </p:tav>
                                          </p:tavLst>
                                        </p:anim>
                                      </p:childTnLst>
                                    </p:cTn>
                                  </p:par>
                                </p:childTnLst>
                              </p:cTn>
                            </p:par>
                            <p:par>
                              <p:cTn id="34" fill="hold">
                                <p:stCondLst>
                                  <p:cond delay="2000"/>
                                </p:stCondLst>
                                <p:childTnLst>
                                  <p:par>
                                    <p:cTn id="35" presetID="42" presetClass="entr" presetSubtype="0" fill="hold" grpId="0" nodeType="afterEffect">
                                      <p:stCondLst>
                                        <p:cond delay="0"/>
                                      </p:stCondLst>
                                      <p:childTnLst>
                                        <p:set>
                                          <p:cBhvr>
                                            <p:cTn id="36" dur="1" fill="hold">
                                              <p:stCondLst>
                                                <p:cond delay="0"/>
                                              </p:stCondLst>
                                            </p:cTn>
                                            <p:tgtEl>
                                              <p:spTgt spid="67"/>
                                            </p:tgtEl>
                                            <p:attrNameLst>
                                              <p:attrName>style.visibility</p:attrName>
                                            </p:attrNameLst>
                                          </p:cBhvr>
                                          <p:to>
                                            <p:strVal val="visible"/>
                                          </p:to>
                                        </p:set>
                                        <p:animEffect transition="in" filter="fade">
                                          <p:cBhvr>
                                            <p:cTn id="37" dur="1000"/>
                                            <p:tgtEl>
                                              <p:spTgt spid="67"/>
                                            </p:tgtEl>
                                          </p:cBhvr>
                                        </p:animEffect>
                                        <p:anim calcmode="lin" valueType="num">
                                          <p:cBhvr>
                                            <p:cTn id="38" dur="1000" fill="hold"/>
                                            <p:tgtEl>
                                              <p:spTgt spid="67"/>
                                            </p:tgtEl>
                                            <p:attrNameLst>
                                              <p:attrName>ppt_x</p:attrName>
                                            </p:attrNameLst>
                                          </p:cBhvr>
                                          <p:tavLst>
                                            <p:tav tm="0">
                                              <p:val>
                                                <p:strVal val="#ppt_x"/>
                                              </p:val>
                                            </p:tav>
                                            <p:tav tm="100000">
                                              <p:val>
                                                <p:strVal val="#ppt_x"/>
                                              </p:val>
                                            </p:tav>
                                          </p:tavLst>
                                        </p:anim>
                                        <p:anim calcmode="lin" valueType="num">
                                          <p:cBhvr>
                                            <p:cTn id="39" dur="1000" fill="hold"/>
                                            <p:tgtEl>
                                              <p:spTgt spid="67"/>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0"/>
                                      </p:stCondLst>
                                      <p:childTnLst>
                                        <p:set>
                                          <p:cBhvr>
                                            <p:cTn id="41" dur="1" fill="hold">
                                              <p:stCondLst>
                                                <p:cond delay="0"/>
                                              </p:stCondLst>
                                            </p:cTn>
                                            <p:tgtEl>
                                              <p:spTgt spid="68"/>
                                            </p:tgtEl>
                                            <p:attrNameLst>
                                              <p:attrName>style.visibility</p:attrName>
                                            </p:attrNameLst>
                                          </p:cBhvr>
                                          <p:to>
                                            <p:strVal val="visible"/>
                                          </p:to>
                                        </p:set>
                                        <p:animEffect transition="in" filter="fade">
                                          <p:cBhvr>
                                            <p:cTn id="42" dur="1000"/>
                                            <p:tgtEl>
                                              <p:spTgt spid="68"/>
                                            </p:tgtEl>
                                          </p:cBhvr>
                                        </p:animEffect>
                                        <p:anim calcmode="lin" valueType="num">
                                          <p:cBhvr>
                                            <p:cTn id="43" dur="1000" fill="hold"/>
                                            <p:tgtEl>
                                              <p:spTgt spid="68"/>
                                            </p:tgtEl>
                                            <p:attrNameLst>
                                              <p:attrName>ppt_x</p:attrName>
                                            </p:attrNameLst>
                                          </p:cBhvr>
                                          <p:tavLst>
                                            <p:tav tm="0">
                                              <p:val>
                                                <p:strVal val="#ppt_x"/>
                                              </p:val>
                                            </p:tav>
                                            <p:tav tm="100000">
                                              <p:val>
                                                <p:strVal val="#ppt_x"/>
                                              </p:val>
                                            </p:tav>
                                          </p:tavLst>
                                        </p:anim>
                                        <p:anim calcmode="lin" valueType="num">
                                          <p:cBhvr>
                                            <p:cTn id="44" dur="1000" fill="hold"/>
                                            <p:tgtEl>
                                              <p:spTgt spid="68"/>
                                            </p:tgtEl>
                                            <p:attrNameLst>
                                              <p:attrName>ppt_y</p:attrName>
                                            </p:attrNameLst>
                                          </p:cBhvr>
                                          <p:tavLst>
                                            <p:tav tm="0">
                                              <p:val>
                                                <p:strVal val="#ppt_y+.1"/>
                                              </p:val>
                                            </p:tav>
                                            <p:tav tm="100000">
                                              <p:val>
                                                <p:strVal val="#ppt_y"/>
                                              </p:val>
                                            </p:tav>
                                          </p:tavLst>
                                        </p:anim>
                                      </p:childTnLst>
                                    </p:cTn>
                                  </p:par>
                                  <p:par>
                                    <p:cTn id="45" presetID="42" presetClass="entr" presetSubtype="0" fill="hold" grpId="0" nodeType="withEffect">
                                      <p:stCondLst>
                                        <p:cond delay="0"/>
                                      </p:stCondLst>
                                      <p:childTnLst>
                                        <p:set>
                                          <p:cBhvr>
                                            <p:cTn id="46" dur="1" fill="hold">
                                              <p:stCondLst>
                                                <p:cond delay="0"/>
                                              </p:stCondLst>
                                            </p:cTn>
                                            <p:tgtEl>
                                              <p:spTgt spid="69"/>
                                            </p:tgtEl>
                                            <p:attrNameLst>
                                              <p:attrName>style.visibility</p:attrName>
                                            </p:attrNameLst>
                                          </p:cBhvr>
                                          <p:to>
                                            <p:strVal val="visible"/>
                                          </p:to>
                                        </p:set>
                                        <p:animEffect transition="in" filter="fade">
                                          <p:cBhvr>
                                            <p:cTn id="47" dur="1000"/>
                                            <p:tgtEl>
                                              <p:spTgt spid="69"/>
                                            </p:tgtEl>
                                          </p:cBhvr>
                                        </p:animEffect>
                                        <p:anim calcmode="lin" valueType="num">
                                          <p:cBhvr>
                                            <p:cTn id="48" dur="1000" fill="hold"/>
                                            <p:tgtEl>
                                              <p:spTgt spid="69"/>
                                            </p:tgtEl>
                                            <p:attrNameLst>
                                              <p:attrName>ppt_x</p:attrName>
                                            </p:attrNameLst>
                                          </p:cBhvr>
                                          <p:tavLst>
                                            <p:tav tm="0">
                                              <p:val>
                                                <p:strVal val="#ppt_x"/>
                                              </p:val>
                                            </p:tav>
                                            <p:tav tm="100000">
                                              <p:val>
                                                <p:strVal val="#ppt_x"/>
                                              </p:val>
                                            </p:tav>
                                          </p:tavLst>
                                        </p:anim>
                                        <p:anim calcmode="lin" valueType="num">
                                          <p:cBhvr>
                                            <p:cTn id="49" dur="1000" fill="hold"/>
                                            <p:tgtEl>
                                              <p:spTgt spid="69"/>
                                            </p:tgtEl>
                                            <p:attrNameLst>
                                              <p:attrName>ppt_y</p:attrName>
                                            </p:attrNameLst>
                                          </p:cBhvr>
                                          <p:tavLst>
                                            <p:tav tm="0">
                                              <p:val>
                                                <p:strVal val="#ppt_y+.1"/>
                                              </p:val>
                                            </p:tav>
                                            <p:tav tm="100000">
                                              <p:val>
                                                <p:strVal val="#ppt_y"/>
                                              </p:val>
                                            </p:tav>
                                          </p:tavLst>
                                        </p:anim>
                                      </p:childTnLst>
                                    </p:cTn>
                                  </p:par>
                                  <p:par>
                                    <p:cTn id="50" presetID="42" presetClass="entr" presetSubtype="0" fill="hold" grpId="0" nodeType="withEffect">
                                      <p:stCondLst>
                                        <p:cond delay="0"/>
                                      </p:stCondLst>
                                      <p:childTnLst>
                                        <p:set>
                                          <p:cBhvr>
                                            <p:cTn id="51" dur="1" fill="hold">
                                              <p:stCondLst>
                                                <p:cond delay="0"/>
                                              </p:stCondLst>
                                            </p:cTn>
                                            <p:tgtEl>
                                              <p:spTgt spid="70"/>
                                            </p:tgtEl>
                                            <p:attrNameLst>
                                              <p:attrName>style.visibility</p:attrName>
                                            </p:attrNameLst>
                                          </p:cBhvr>
                                          <p:to>
                                            <p:strVal val="visible"/>
                                          </p:to>
                                        </p:set>
                                        <p:animEffect transition="in" filter="fade">
                                          <p:cBhvr>
                                            <p:cTn id="52" dur="1000"/>
                                            <p:tgtEl>
                                              <p:spTgt spid="70"/>
                                            </p:tgtEl>
                                          </p:cBhvr>
                                        </p:animEffect>
                                        <p:anim calcmode="lin" valueType="num">
                                          <p:cBhvr>
                                            <p:cTn id="53" dur="1000" fill="hold"/>
                                            <p:tgtEl>
                                              <p:spTgt spid="70"/>
                                            </p:tgtEl>
                                            <p:attrNameLst>
                                              <p:attrName>ppt_x</p:attrName>
                                            </p:attrNameLst>
                                          </p:cBhvr>
                                          <p:tavLst>
                                            <p:tav tm="0">
                                              <p:val>
                                                <p:strVal val="#ppt_x"/>
                                              </p:val>
                                            </p:tav>
                                            <p:tav tm="100000">
                                              <p:val>
                                                <p:strVal val="#ppt_x"/>
                                              </p:val>
                                            </p:tav>
                                          </p:tavLst>
                                        </p:anim>
                                        <p:anim calcmode="lin" valueType="num">
                                          <p:cBhvr>
                                            <p:cTn id="54" dur="1000" fill="hold"/>
                                            <p:tgtEl>
                                              <p:spTgt spid="70"/>
                                            </p:tgtEl>
                                            <p:attrNameLst>
                                              <p:attrName>ppt_y</p:attrName>
                                            </p:attrNameLst>
                                          </p:cBhvr>
                                          <p:tavLst>
                                            <p:tav tm="0">
                                              <p:val>
                                                <p:strVal val="#ppt_y+.1"/>
                                              </p:val>
                                            </p:tav>
                                            <p:tav tm="100000">
                                              <p:val>
                                                <p:strVal val="#ppt_y"/>
                                              </p:val>
                                            </p:tav>
                                          </p:tavLst>
                                        </p:anim>
                                      </p:childTnLst>
                                    </p:cTn>
                                  </p:par>
                                  <p:par>
                                    <p:cTn id="55" presetID="42" presetClass="entr" presetSubtype="0" fill="hold" grpId="0" nodeType="withEffect">
                                      <p:stCondLst>
                                        <p:cond delay="0"/>
                                      </p:stCondLst>
                                      <p:childTnLst>
                                        <p:set>
                                          <p:cBhvr>
                                            <p:cTn id="56" dur="1" fill="hold">
                                              <p:stCondLst>
                                                <p:cond delay="0"/>
                                              </p:stCondLst>
                                            </p:cTn>
                                            <p:tgtEl>
                                              <p:spTgt spid="71"/>
                                            </p:tgtEl>
                                            <p:attrNameLst>
                                              <p:attrName>style.visibility</p:attrName>
                                            </p:attrNameLst>
                                          </p:cBhvr>
                                          <p:to>
                                            <p:strVal val="visible"/>
                                          </p:to>
                                        </p:set>
                                        <p:animEffect transition="in" filter="fade">
                                          <p:cBhvr>
                                            <p:cTn id="57" dur="1000"/>
                                            <p:tgtEl>
                                              <p:spTgt spid="71"/>
                                            </p:tgtEl>
                                          </p:cBhvr>
                                        </p:animEffect>
                                        <p:anim calcmode="lin" valueType="num">
                                          <p:cBhvr>
                                            <p:cTn id="58" dur="1000" fill="hold"/>
                                            <p:tgtEl>
                                              <p:spTgt spid="71"/>
                                            </p:tgtEl>
                                            <p:attrNameLst>
                                              <p:attrName>ppt_x</p:attrName>
                                            </p:attrNameLst>
                                          </p:cBhvr>
                                          <p:tavLst>
                                            <p:tav tm="0">
                                              <p:val>
                                                <p:strVal val="#ppt_x"/>
                                              </p:val>
                                            </p:tav>
                                            <p:tav tm="100000">
                                              <p:val>
                                                <p:strVal val="#ppt_x"/>
                                              </p:val>
                                            </p:tav>
                                          </p:tavLst>
                                        </p:anim>
                                        <p:anim calcmode="lin" valueType="num">
                                          <p:cBhvr>
                                            <p:cTn id="59" dur="1000" fill="hold"/>
                                            <p:tgtEl>
                                              <p:spTgt spid="71"/>
                                            </p:tgtEl>
                                            <p:attrNameLst>
                                              <p:attrName>ppt_y</p:attrName>
                                            </p:attrNameLst>
                                          </p:cBhvr>
                                          <p:tavLst>
                                            <p:tav tm="0">
                                              <p:val>
                                                <p:strVal val="#ppt_y+.1"/>
                                              </p:val>
                                            </p:tav>
                                            <p:tav tm="100000">
                                              <p:val>
                                                <p:strVal val="#ppt_y"/>
                                              </p:val>
                                            </p:tav>
                                          </p:tavLst>
                                        </p:anim>
                                      </p:childTnLst>
                                    </p:cTn>
                                  </p:par>
                                  <p:par>
                                    <p:cTn id="60" presetID="42" presetClass="entr" presetSubtype="0" fill="hold" grpId="0" nodeType="withEffect">
                                      <p:stCondLst>
                                        <p:cond delay="0"/>
                                      </p:stCondLst>
                                      <p:childTnLst>
                                        <p:set>
                                          <p:cBhvr>
                                            <p:cTn id="61" dur="1" fill="hold">
                                              <p:stCondLst>
                                                <p:cond delay="0"/>
                                              </p:stCondLst>
                                            </p:cTn>
                                            <p:tgtEl>
                                              <p:spTgt spid="72"/>
                                            </p:tgtEl>
                                            <p:attrNameLst>
                                              <p:attrName>style.visibility</p:attrName>
                                            </p:attrNameLst>
                                          </p:cBhvr>
                                          <p:to>
                                            <p:strVal val="visible"/>
                                          </p:to>
                                        </p:set>
                                        <p:animEffect transition="in" filter="fade">
                                          <p:cBhvr>
                                            <p:cTn id="62" dur="1000"/>
                                            <p:tgtEl>
                                              <p:spTgt spid="72"/>
                                            </p:tgtEl>
                                          </p:cBhvr>
                                        </p:animEffect>
                                        <p:anim calcmode="lin" valueType="num">
                                          <p:cBhvr>
                                            <p:cTn id="63" dur="1000" fill="hold"/>
                                            <p:tgtEl>
                                              <p:spTgt spid="72"/>
                                            </p:tgtEl>
                                            <p:attrNameLst>
                                              <p:attrName>ppt_x</p:attrName>
                                            </p:attrNameLst>
                                          </p:cBhvr>
                                          <p:tavLst>
                                            <p:tav tm="0">
                                              <p:val>
                                                <p:strVal val="#ppt_x"/>
                                              </p:val>
                                            </p:tav>
                                            <p:tav tm="100000">
                                              <p:val>
                                                <p:strVal val="#ppt_x"/>
                                              </p:val>
                                            </p:tav>
                                          </p:tavLst>
                                        </p:anim>
                                        <p:anim calcmode="lin" valueType="num">
                                          <p:cBhvr>
                                            <p:cTn id="64" dur="1000" fill="hold"/>
                                            <p:tgtEl>
                                              <p:spTgt spid="72"/>
                                            </p:tgtEl>
                                            <p:attrNameLst>
                                              <p:attrName>ppt_y</p:attrName>
                                            </p:attrNameLst>
                                          </p:cBhvr>
                                          <p:tavLst>
                                            <p:tav tm="0">
                                              <p:val>
                                                <p:strVal val="#ppt_y+.1"/>
                                              </p:val>
                                            </p:tav>
                                            <p:tav tm="100000">
                                              <p:val>
                                                <p:strVal val="#ppt_y"/>
                                              </p:val>
                                            </p:tav>
                                          </p:tavLst>
                                        </p:anim>
                                      </p:childTnLst>
                                    </p:cTn>
                                  </p:par>
                                  <p:par>
                                    <p:cTn id="65" presetID="42" presetClass="entr" presetSubtype="0" fill="hold" grpId="0" nodeType="withEffect">
                                      <p:stCondLst>
                                        <p:cond delay="0"/>
                                      </p:stCondLst>
                                      <p:childTnLst>
                                        <p:set>
                                          <p:cBhvr>
                                            <p:cTn id="66" dur="1" fill="hold">
                                              <p:stCondLst>
                                                <p:cond delay="0"/>
                                              </p:stCondLst>
                                            </p:cTn>
                                            <p:tgtEl>
                                              <p:spTgt spid="73"/>
                                            </p:tgtEl>
                                            <p:attrNameLst>
                                              <p:attrName>style.visibility</p:attrName>
                                            </p:attrNameLst>
                                          </p:cBhvr>
                                          <p:to>
                                            <p:strVal val="visible"/>
                                          </p:to>
                                        </p:set>
                                        <p:animEffect transition="in" filter="fade">
                                          <p:cBhvr>
                                            <p:cTn id="67" dur="1000"/>
                                            <p:tgtEl>
                                              <p:spTgt spid="73"/>
                                            </p:tgtEl>
                                          </p:cBhvr>
                                        </p:animEffect>
                                        <p:anim calcmode="lin" valueType="num">
                                          <p:cBhvr>
                                            <p:cTn id="68" dur="1000" fill="hold"/>
                                            <p:tgtEl>
                                              <p:spTgt spid="73"/>
                                            </p:tgtEl>
                                            <p:attrNameLst>
                                              <p:attrName>ppt_x</p:attrName>
                                            </p:attrNameLst>
                                          </p:cBhvr>
                                          <p:tavLst>
                                            <p:tav tm="0">
                                              <p:val>
                                                <p:strVal val="#ppt_x"/>
                                              </p:val>
                                            </p:tav>
                                            <p:tav tm="100000">
                                              <p:val>
                                                <p:strVal val="#ppt_x"/>
                                              </p:val>
                                            </p:tav>
                                          </p:tavLst>
                                        </p:anim>
                                        <p:anim calcmode="lin" valueType="num">
                                          <p:cBhvr>
                                            <p:cTn id="69" dur="1000" fill="hold"/>
                                            <p:tgtEl>
                                              <p:spTgt spid="73"/>
                                            </p:tgtEl>
                                            <p:attrNameLst>
                                              <p:attrName>ppt_y</p:attrName>
                                            </p:attrNameLst>
                                          </p:cBhvr>
                                          <p:tavLst>
                                            <p:tav tm="0">
                                              <p:val>
                                                <p:strVal val="#ppt_y+.1"/>
                                              </p:val>
                                            </p:tav>
                                            <p:tav tm="100000">
                                              <p:val>
                                                <p:strVal val="#ppt_y"/>
                                              </p:val>
                                            </p:tav>
                                          </p:tavLst>
                                        </p:anim>
                                      </p:childTnLst>
                                    </p:cTn>
                                  </p:par>
                                  <p:par>
                                    <p:cTn id="70" presetID="42" presetClass="entr" presetSubtype="0" fill="hold" grpId="0" nodeType="withEffect">
                                      <p:stCondLst>
                                        <p:cond delay="0"/>
                                      </p:stCondLst>
                                      <p:childTnLst>
                                        <p:set>
                                          <p:cBhvr>
                                            <p:cTn id="71" dur="1" fill="hold">
                                              <p:stCondLst>
                                                <p:cond delay="0"/>
                                              </p:stCondLst>
                                            </p:cTn>
                                            <p:tgtEl>
                                              <p:spTgt spid="74"/>
                                            </p:tgtEl>
                                            <p:attrNameLst>
                                              <p:attrName>style.visibility</p:attrName>
                                            </p:attrNameLst>
                                          </p:cBhvr>
                                          <p:to>
                                            <p:strVal val="visible"/>
                                          </p:to>
                                        </p:set>
                                        <p:animEffect transition="in" filter="fade">
                                          <p:cBhvr>
                                            <p:cTn id="72" dur="1000"/>
                                            <p:tgtEl>
                                              <p:spTgt spid="74"/>
                                            </p:tgtEl>
                                          </p:cBhvr>
                                        </p:animEffect>
                                        <p:anim calcmode="lin" valueType="num">
                                          <p:cBhvr>
                                            <p:cTn id="73" dur="1000" fill="hold"/>
                                            <p:tgtEl>
                                              <p:spTgt spid="74"/>
                                            </p:tgtEl>
                                            <p:attrNameLst>
                                              <p:attrName>ppt_x</p:attrName>
                                            </p:attrNameLst>
                                          </p:cBhvr>
                                          <p:tavLst>
                                            <p:tav tm="0">
                                              <p:val>
                                                <p:strVal val="#ppt_x"/>
                                              </p:val>
                                            </p:tav>
                                            <p:tav tm="100000">
                                              <p:val>
                                                <p:strVal val="#ppt_x"/>
                                              </p:val>
                                            </p:tav>
                                          </p:tavLst>
                                        </p:anim>
                                        <p:anim calcmode="lin" valueType="num">
                                          <p:cBhvr>
                                            <p:cTn id="74" dur="1000" fill="hold"/>
                                            <p:tgtEl>
                                              <p:spTgt spid="74"/>
                                            </p:tgtEl>
                                            <p:attrNameLst>
                                              <p:attrName>ppt_y</p:attrName>
                                            </p:attrNameLst>
                                          </p:cBhvr>
                                          <p:tavLst>
                                            <p:tav tm="0">
                                              <p:val>
                                                <p:strVal val="#ppt_y+.1"/>
                                              </p:val>
                                            </p:tav>
                                            <p:tav tm="100000">
                                              <p:val>
                                                <p:strVal val="#ppt_y"/>
                                              </p:val>
                                            </p:tav>
                                          </p:tavLst>
                                        </p:anim>
                                      </p:childTnLst>
                                    </p:cTn>
                                  </p:par>
                                  <p:par>
                                    <p:cTn id="75" presetID="42" presetClass="entr" presetSubtype="0" fill="hold" grpId="0" nodeType="withEffect">
                                      <p:stCondLst>
                                        <p:cond delay="0"/>
                                      </p:stCondLst>
                                      <p:childTnLst>
                                        <p:set>
                                          <p:cBhvr>
                                            <p:cTn id="76" dur="1" fill="hold">
                                              <p:stCondLst>
                                                <p:cond delay="0"/>
                                              </p:stCondLst>
                                            </p:cTn>
                                            <p:tgtEl>
                                              <p:spTgt spid="75"/>
                                            </p:tgtEl>
                                            <p:attrNameLst>
                                              <p:attrName>style.visibility</p:attrName>
                                            </p:attrNameLst>
                                          </p:cBhvr>
                                          <p:to>
                                            <p:strVal val="visible"/>
                                          </p:to>
                                        </p:set>
                                        <p:animEffect transition="in" filter="fade">
                                          <p:cBhvr>
                                            <p:cTn id="77" dur="1000"/>
                                            <p:tgtEl>
                                              <p:spTgt spid="75"/>
                                            </p:tgtEl>
                                          </p:cBhvr>
                                        </p:animEffect>
                                        <p:anim calcmode="lin" valueType="num">
                                          <p:cBhvr>
                                            <p:cTn id="78" dur="1000" fill="hold"/>
                                            <p:tgtEl>
                                              <p:spTgt spid="75"/>
                                            </p:tgtEl>
                                            <p:attrNameLst>
                                              <p:attrName>ppt_x</p:attrName>
                                            </p:attrNameLst>
                                          </p:cBhvr>
                                          <p:tavLst>
                                            <p:tav tm="0">
                                              <p:val>
                                                <p:strVal val="#ppt_x"/>
                                              </p:val>
                                            </p:tav>
                                            <p:tav tm="100000">
                                              <p:val>
                                                <p:strVal val="#ppt_x"/>
                                              </p:val>
                                            </p:tav>
                                          </p:tavLst>
                                        </p:anim>
                                        <p:anim calcmode="lin" valueType="num">
                                          <p:cBhvr>
                                            <p:cTn id="79" dur="1000" fill="hold"/>
                                            <p:tgtEl>
                                              <p:spTgt spid="75"/>
                                            </p:tgtEl>
                                            <p:attrNameLst>
                                              <p:attrName>ppt_y</p:attrName>
                                            </p:attrNameLst>
                                          </p:cBhvr>
                                          <p:tavLst>
                                            <p:tav tm="0">
                                              <p:val>
                                                <p:strVal val="#ppt_y+.1"/>
                                              </p:val>
                                            </p:tav>
                                            <p:tav tm="100000">
                                              <p:val>
                                                <p:strVal val="#ppt_y"/>
                                              </p:val>
                                            </p:tav>
                                          </p:tavLst>
                                        </p:anim>
                                      </p:childTnLst>
                                    </p:cTn>
                                  </p:par>
                                  <p:par>
                                    <p:cTn id="80" presetID="42" presetClass="entr" presetSubtype="0" fill="hold" grpId="0" nodeType="withEffect">
                                      <p:stCondLst>
                                        <p:cond delay="0"/>
                                      </p:stCondLst>
                                      <p:childTnLst>
                                        <p:set>
                                          <p:cBhvr>
                                            <p:cTn id="81" dur="1" fill="hold">
                                              <p:stCondLst>
                                                <p:cond delay="0"/>
                                              </p:stCondLst>
                                            </p:cTn>
                                            <p:tgtEl>
                                              <p:spTgt spid="76"/>
                                            </p:tgtEl>
                                            <p:attrNameLst>
                                              <p:attrName>style.visibility</p:attrName>
                                            </p:attrNameLst>
                                          </p:cBhvr>
                                          <p:to>
                                            <p:strVal val="visible"/>
                                          </p:to>
                                        </p:set>
                                        <p:animEffect transition="in" filter="fade">
                                          <p:cBhvr>
                                            <p:cTn id="82" dur="1000"/>
                                            <p:tgtEl>
                                              <p:spTgt spid="76"/>
                                            </p:tgtEl>
                                          </p:cBhvr>
                                        </p:animEffect>
                                        <p:anim calcmode="lin" valueType="num">
                                          <p:cBhvr>
                                            <p:cTn id="83" dur="1000" fill="hold"/>
                                            <p:tgtEl>
                                              <p:spTgt spid="76"/>
                                            </p:tgtEl>
                                            <p:attrNameLst>
                                              <p:attrName>ppt_x</p:attrName>
                                            </p:attrNameLst>
                                          </p:cBhvr>
                                          <p:tavLst>
                                            <p:tav tm="0">
                                              <p:val>
                                                <p:strVal val="#ppt_x"/>
                                              </p:val>
                                            </p:tav>
                                            <p:tav tm="100000">
                                              <p:val>
                                                <p:strVal val="#ppt_x"/>
                                              </p:val>
                                            </p:tav>
                                          </p:tavLst>
                                        </p:anim>
                                        <p:anim calcmode="lin" valueType="num">
                                          <p:cBhvr>
                                            <p:cTn id="84" dur="1000" fill="hold"/>
                                            <p:tgtEl>
                                              <p:spTgt spid="76"/>
                                            </p:tgtEl>
                                            <p:attrNameLst>
                                              <p:attrName>ppt_y</p:attrName>
                                            </p:attrNameLst>
                                          </p:cBhvr>
                                          <p:tavLst>
                                            <p:tav tm="0">
                                              <p:val>
                                                <p:strVal val="#ppt_y+.1"/>
                                              </p:val>
                                            </p:tav>
                                            <p:tav tm="100000">
                                              <p:val>
                                                <p:strVal val="#ppt_y"/>
                                              </p:val>
                                            </p:tav>
                                          </p:tavLst>
                                        </p:anim>
                                      </p:childTnLst>
                                    </p:cTn>
                                  </p:par>
                                  <p:par>
                                    <p:cTn id="85" presetID="42" presetClass="entr" presetSubtype="0" fill="hold" grpId="0" nodeType="withEffect">
                                      <p:stCondLst>
                                        <p:cond delay="0"/>
                                      </p:stCondLst>
                                      <p:childTnLst>
                                        <p:set>
                                          <p:cBhvr>
                                            <p:cTn id="86" dur="1" fill="hold">
                                              <p:stCondLst>
                                                <p:cond delay="0"/>
                                              </p:stCondLst>
                                            </p:cTn>
                                            <p:tgtEl>
                                              <p:spTgt spid="77"/>
                                            </p:tgtEl>
                                            <p:attrNameLst>
                                              <p:attrName>style.visibility</p:attrName>
                                            </p:attrNameLst>
                                          </p:cBhvr>
                                          <p:to>
                                            <p:strVal val="visible"/>
                                          </p:to>
                                        </p:set>
                                        <p:animEffect transition="in" filter="fade">
                                          <p:cBhvr>
                                            <p:cTn id="87" dur="1000"/>
                                            <p:tgtEl>
                                              <p:spTgt spid="77"/>
                                            </p:tgtEl>
                                          </p:cBhvr>
                                        </p:animEffect>
                                        <p:anim calcmode="lin" valueType="num">
                                          <p:cBhvr>
                                            <p:cTn id="88" dur="1000" fill="hold"/>
                                            <p:tgtEl>
                                              <p:spTgt spid="77"/>
                                            </p:tgtEl>
                                            <p:attrNameLst>
                                              <p:attrName>ppt_x</p:attrName>
                                            </p:attrNameLst>
                                          </p:cBhvr>
                                          <p:tavLst>
                                            <p:tav tm="0">
                                              <p:val>
                                                <p:strVal val="#ppt_x"/>
                                              </p:val>
                                            </p:tav>
                                            <p:tav tm="100000">
                                              <p:val>
                                                <p:strVal val="#ppt_x"/>
                                              </p:val>
                                            </p:tav>
                                          </p:tavLst>
                                        </p:anim>
                                        <p:anim calcmode="lin" valueType="num">
                                          <p:cBhvr>
                                            <p:cTn id="89" dur="1000" fill="hold"/>
                                            <p:tgtEl>
                                              <p:spTgt spid="77"/>
                                            </p:tgtEl>
                                            <p:attrNameLst>
                                              <p:attrName>ppt_y</p:attrName>
                                            </p:attrNameLst>
                                          </p:cBhvr>
                                          <p:tavLst>
                                            <p:tav tm="0">
                                              <p:val>
                                                <p:strVal val="#ppt_y+.1"/>
                                              </p:val>
                                            </p:tav>
                                            <p:tav tm="100000">
                                              <p:val>
                                                <p:strVal val="#ppt_y"/>
                                              </p:val>
                                            </p:tav>
                                          </p:tavLst>
                                        </p:anim>
                                      </p:childTnLst>
                                    </p:cTn>
                                  </p:par>
                                  <p:par>
                                    <p:cTn id="90" presetID="42" presetClass="entr" presetSubtype="0" fill="hold" grpId="0" nodeType="withEffect">
                                      <p:stCondLst>
                                        <p:cond delay="0"/>
                                      </p:stCondLst>
                                      <p:childTnLst>
                                        <p:set>
                                          <p:cBhvr>
                                            <p:cTn id="91" dur="1" fill="hold">
                                              <p:stCondLst>
                                                <p:cond delay="0"/>
                                              </p:stCondLst>
                                            </p:cTn>
                                            <p:tgtEl>
                                              <p:spTgt spid="78"/>
                                            </p:tgtEl>
                                            <p:attrNameLst>
                                              <p:attrName>style.visibility</p:attrName>
                                            </p:attrNameLst>
                                          </p:cBhvr>
                                          <p:to>
                                            <p:strVal val="visible"/>
                                          </p:to>
                                        </p:set>
                                        <p:animEffect transition="in" filter="fade">
                                          <p:cBhvr>
                                            <p:cTn id="92" dur="1000"/>
                                            <p:tgtEl>
                                              <p:spTgt spid="78"/>
                                            </p:tgtEl>
                                          </p:cBhvr>
                                        </p:animEffect>
                                        <p:anim calcmode="lin" valueType="num">
                                          <p:cBhvr>
                                            <p:cTn id="93" dur="1000" fill="hold"/>
                                            <p:tgtEl>
                                              <p:spTgt spid="78"/>
                                            </p:tgtEl>
                                            <p:attrNameLst>
                                              <p:attrName>ppt_x</p:attrName>
                                            </p:attrNameLst>
                                          </p:cBhvr>
                                          <p:tavLst>
                                            <p:tav tm="0">
                                              <p:val>
                                                <p:strVal val="#ppt_x"/>
                                              </p:val>
                                            </p:tav>
                                            <p:tav tm="100000">
                                              <p:val>
                                                <p:strVal val="#ppt_x"/>
                                              </p:val>
                                            </p:tav>
                                          </p:tavLst>
                                        </p:anim>
                                        <p:anim calcmode="lin" valueType="num">
                                          <p:cBhvr>
                                            <p:cTn id="94" dur="1000" fill="hold"/>
                                            <p:tgtEl>
                                              <p:spTgt spid="78"/>
                                            </p:tgtEl>
                                            <p:attrNameLst>
                                              <p:attrName>ppt_y</p:attrName>
                                            </p:attrNameLst>
                                          </p:cBhvr>
                                          <p:tavLst>
                                            <p:tav tm="0">
                                              <p:val>
                                                <p:strVal val="#ppt_y+.1"/>
                                              </p:val>
                                            </p:tav>
                                            <p:tav tm="100000">
                                              <p:val>
                                                <p:strVal val="#ppt_y"/>
                                              </p:val>
                                            </p:tav>
                                          </p:tavLst>
                                        </p:anim>
                                      </p:childTnLst>
                                    </p:cTn>
                                  </p:par>
                                  <p:par>
                                    <p:cTn id="95" presetID="42" presetClass="entr" presetSubtype="0" fill="hold" grpId="0" nodeType="withEffect">
                                      <p:stCondLst>
                                        <p:cond delay="0"/>
                                      </p:stCondLst>
                                      <p:childTnLst>
                                        <p:set>
                                          <p:cBhvr>
                                            <p:cTn id="96" dur="1" fill="hold">
                                              <p:stCondLst>
                                                <p:cond delay="0"/>
                                              </p:stCondLst>
                                            </p:cTn>
                                            <p:tgtEl>
                                              <p:spTgt spid="79"/>
                                            </p:tgtEl>
                                            <p:attrNameLst>
                                              <p:attrName>style.visibility</p:attrName>
                                            </p:attrNameLst>
                                          </p:cBhvr>
                                          <p:to>
                                            <p:strVal val="visible"/>
                                          </p:to>
                                        </p:set>
                                        <p:animEffect transition="in" filter="fade">
                                          <p:cBhvr>
                                            <p:cTn id="97" dur="1000"/>
                                            <p:tgtEl>
                                              <p:spTgt spid="79"/>
                                            </p:tgtEl>
                                          </p:cBhvr>
                                        </p:animEffect>
                                        <p:anim calcmode="lin" valueType="num">
                                          <p:cBhvr>
                                            <p:cTn id="98" dur="1000" fill="hold"/>
                                            <p:tgtEl>
                                              <p:spTgt spid="79"/>
                                            </p:tgtEl>
                                            <p:attrNameLst>
                                              <p:attrName>ppt_x</p:attrName>
                                            </p:attrNameLst>
                                          </p:cBhvr>
                                          <p:tavLst>
                                            <p:tav tm="0">
                                              <p:val>
                                                <p:strVal val="#ppt_x"/>
                                              </p:val>
                                            </p:tav>
                                            <p:tav tm="100000">
                                              <p:val>
                                                <p:strVal val="#ppt_x"/>
                                              </p:val>
                                            </p:tav>
                                          </p:tavLst>
                                        </p:anim>
                                        <p:anim calcmode="lin" valueType="num">
                                          <p:cBhvr>
                                            <p:cTn id="99" dur="1000" fill="hold"/>
                                            <p:tgtEl>
                                              <p:spTgt spid="79"/>
                                            </p:tgtEl>
                                            <p:attrNameLst>
                                              <p:attrName>ppt_y</p:attrName>
                                            </p:attrNameLst>
                                          </p:cBhvr>
                                          <p:tavLst>
                                            <p:tav tm="0">
                                              <p:val>
                                                <p:strVal val="#ppt_y+.1"/>
                                              </p:val>
                                            </p:tav>
                                            <p:tav tm="100000">
                                              <p:val>
                                                <p:strVal val="#ppt_y"/>
                                              </p:val>
                                            </p:tav>
                                          </p:tavLst>
                                        </p:anim>
                                      </p:childTnLst>
                                    </p:cTn>
                                  </p:par>
                                  <p:par>
                                    <p:cTn id="100" presetID="42" presetClass="entr" presetSubtype="0" fill="hold" grpId="0" nodeType="withEffect">
                                      <p:stCondLst>
                                        <p:cond delay="0"/>
                                      </p:stCondLst>
                                      <p:childTnLst>
                                        <p:set>
                                          <p:cBhvr>
                                            <p:cTn id="101" dur="1" fill="hold">
                                              <p:stCondLst>
                                                <p:cond delay="0"/>
                                              </p:stCondLst>
                                            </p:cTn>
                                            <p:tgtEl>
                                              <p:spTgt spid="80"/>
                                            </p:tgtEl>
                                            <p:attrNameLst>
                                              <p:attrName>style.visibility</p:attrName>
                                            </p:attrNameLst>
                                          </p:cBhvr>
                                          <p:to>
                                            <p:strVal val="visible"/>
                                          </p:to>
                                        </p:set>
                                        <p:animEffect transition="in" filter="fade">
                                          <p:cBhvr>
                                            <p:cTn id="102" dur="1000"/>
                                            <p:tgtEl>
                                              <p:spTgt spid="80"/>
                                            </p:tgtEl>
                                          </p:cBhvr>
                                        </p:animEffect>
                                        <p:anim calcmode="lin" valueType="num">
                                          <p:cBhvr>
                                            <p:cTn id="103" dur="1000" fill="hold"/>
                                            <p:tgtEl>
                                              <p:spTgt spid="80"/>
                                            </p:tgtEl>
                                            <p:attrNameLst>
                                              <p:attrName>ppt_x</p:attrName>
                                            </p:attrNameLst>
                                          </p:cBhvr>
                                          <p:tavLst>
                                            <p:tav tm="0">
                                              <p:val>
                                                <p:strVal val="#ppt_x"/>
                                              </p:val>
                                            </p:tav>
                                            <p:tav tm="100000">
                                              <p:val>
                                                <p:strVal val="#ppt_x"/>
                                              </p:val>
                                            </p:tav>
                                          </p:tavLst>
                                        </p:anim>
                                        <p:anim calcmode="lin" valueType="num">
                                          <p:cBhvr>
                                            <p:cTn id="104" dur="1000" fill="hold"/>
                                            <p:tgtEl>
                                              <p:spTgt spid="80"/>
                                            </p:tgtEl>
                                            <p:attrNameLst>
                                              <p:attrName>ppt_y</p:attrName>
                                            </p:attrNameLst>
                                          </p:cBhvr>
                                          <p:tavLst>
                                            <p:tav tm="0">
                                              <p:val>
                                                <p:strVal val="#ppt_y+.1"/>
                                              </p:val>
                                            </p:tav>
                                            <p:tav tm="100000">
                                              <p:val>
                                                <p:strVal val="#ppt_y"/>
                                              </p:val>
                                            </p:tav>
                                          </p:tavLst>
                                        </p:anim>
                                      </p:childTnLst>
                                    </p:cTn>
                                  </p:par>
                                  <p:par>
                                    <p:cTn id="105" presetID="42" presetClass="entr" presetSubtype="0" fill="hold" grpId="0" nodeType="withEffect">
                                      <p:stCondLst>
                                        <p:cond delay="0"/>
                                      </p:stCondLst>
                                      <p:childTnLst>
                                        <p:set>
                                          <p:cBhvr>
                                            <p:cTn id="106" dur="1" fill="hold">
                                              <p:stCondLst>
                                                <p:cond delay="0"/>
                                              </p:stCondLst>
                                            </p:cTn>
                                            <p:tgtEl>
                                              <p:spTgt spid="81"/>
                                            </p:tgtEl>
                                            <p:attrNameLst>
                                              <p:attrName>style.visibility</p:attrName>
                                            </p:attrNameLst>
                                          </p:cBhvr>
                                          <p:to>
                                            <p:strVal val="visible"/>
                                          </p:to>
                                        </p:set>
                                        <p:animEffect transition="in" filter="fade">
                                          <p:cBhvr>
                                            <p:cTn id="107" dur="1000"/>
                                            <p:tgtEl>
                                              <p:spTgt spid="81"/>
                                            </p:tgtEl>
                                          </p:cBhvr>
                                        </p:animEffect>
                                        <p:anim calcmode="lin" valueType="num">
                                          <p:cBhvr>
                                            <p:cTn id="108" dur="1000" fill="hold"/>
                                            <p:tgtEl>
                                              <p:spTgt spid="81"/>
                                            </p:tgtEl>
                                            <p:attrNameLst>
                                              <p:attrName>ppt_x</p:attrName>
                                            </p:attrNameLst>
                                          </p:cBhvr>
                                          <p:tavLst>
                                            <p:tav tm="0">
                                              <p:val>
                                                <p:strVal val="#ppt_x"/>
                                              </p:val>
                                            </p:tav>
                                            <p:tav tm="100000">
                                              <p:val>
                                                <p:strVal val="#ppt_x"/>
                                              </p:val>
                                            </p:tav>
                                          </p:tavLst>
                                        </p:anim>
                                        <p:anim calcmode="lin" valueType="num">
                                          <p:cBhvr>
                                            <p:cTn id="109" dur="1000" fill="hold"/>
                                            <p:tgtEl>
                                              <p:spTgt spid="81"/>
                                            </p:tgtEl>
                                            <p:attrNameLst>
                                              <p:attrName>ppt_y</p:attrName>
                                            </p:attrNameLst>
                                          </p:cBhvr>
                                          <p:tavLst>
                                            <p:tav tm="0">
                                              <p:val>
                                                <p:strVal val="#ppt_y+.1"/>
                                              </p:val>
                                            </p:tav>
                                            <p:tav tm="100000">
                                              <p:val>
                                                <p:strVal val="#ppt_y"/>
                                              </p:val>
                                            </p:tav>
                                          </p:tavLst>
                                        </p:anim>
                                      </p:childTnLst>
                                    </p:cTn>
                                  </p:par>
                                  <p:par>
                                    <p:cTn id="110" presetID="42" presetClass="entr" presetSubtype="0" fill="hold" grpId="0" nodeType="withEffect">
                                      <p:stCondLst>
                                        <p:cond delay="0"/>
                                      </p:stCondLst>
                                      <p:childTnLst>
                                        <p:set>
                                          <p:cBhvr>
                                            <p:cTn id="111" dur="1" fill="hold">
                                              <p:stCondLst>
                                                <p:cond delay="0"/>
                                              </p:stCondLst>
                                            </p:cTn>
                                            <p:tgtEl>
                                              <p:spTgt spid="82"/>
                                            </p:tgtEl>
                                            <p:attrNameLst>
                                              <p:attrName>style.visibility</p:attrName>
                                            </p:attrNameLst>
                                          </p:cBhvr>
                                          <p:to>
                                            <p:strVal val="visible"/>
                                          </p:to>
                                        </p:set>
                                        <p:animEffect transition="in" filter="fade">
                                          <p:cBhvr>
                                            <p:cTn id="112" dur="1000"/>
                                            <p:tgtEl>
                                              <p:spTgt spid="82"/>
                                            </p:tgtEl>
                                          </p:cBhvr>
                                        </p:animEffect>
                                        <p:anim calcmode="lin" valueType="num">
                                          <p:cBhvr>
                                            <p:cTn id="113" dur="1000" fill="hold"/>
                                            <p:tgtEl>
                                              <p:spTgt spid="82"/>
                                            </p:tgtEl>
                                            <p:attrNameLst>
                                              <p:attrName>ppt_x</p:attrName>
                                            </p:attrNameLst>
                                          </p:cBhvr>
                                          <p:tavLst>
                                            <p:tav tm="0">
                                              <p:val>
                                                <p:strVal val="#ppt_x"/>
                                              </p:val>
                                            </p:tav>
                                            <p:tav tm="100000">
                                              <p:val>
                                                <p:strVal val="#ppt_x"/>
                                              </p:val>
                                            </p:tav>
                                          </p:tavLst>
                                        </p:anim>
                                        <p:anim calcmode="lin" valueType="num">
                                          <p:cBhvr>
                                            <p:cTn id="114" dur="1000" fill="hold"/>
                                            <p:tgtEl>
                                              <p:spTgt spid="82"/>
                                            </p:tgtEl>
                                            <p:attrNameLst>
                                              <p:attrName>ppt_y</p:attrName>
                                            </p:attrNameLst>
                                          </p:cBhvr>
                                          <p:tavLst>
                                            <p:tav tm="0">
                                              <p:val>
                                                <p:strVal val="#ppt_y+.1"/>
                                              </p:val>
                                            </p:tav>
                                            <p:tav tm="100000">
                                              <p:val>
                                                <p:strVal val="#ppt_y"/>
                                              </p:val>
                                            </p:tav>
                                          </p:tavLst>
                                        </p:anim>
                                      </p:childTnLst>
                                    </p:cTn>
                                  </p:par>
                                  <p:par>
                                    <p:cTn id="115" presetID="42" presetClass="entr" presetSubtype="0" fill="hold" nodeType="withEffect">
                                      <p:stCondLst>
                                        <p:cond delay="0"/>
                                      </p:stCondLst>
                                      <p:childTnLst>
                                        <p:set>
                                          <p:cBhvr>
                                            <p:cTn id="116" dur="1" fill="hold">
                                              <p:stCondLst>
                                                <p:cond delay="0"/>
                                              </p:stCondLst>
                                            </p:cTn>
                                            <p:tgtEl>
                                              <p:spTgt spid="83"/>
                                            </p:tgtEl>
                                            <p:attrNameLst>
                                              <p:attrName>style.visibility</p:attrName>
                                            </p:attrNameLst>
                                          </p:cBhvr>
                                          <p:to>
                                            <p:strVal val="visible"/>
                                          </p:to>
                                        </p:set>
                                        <p:animEffect transition="in" filter="fade">
                                          <p:cBhvr>
                                            <p:cTn id="117" dur="1000"/>
                                            <p:tgtEl>
                                              <p:spTgt spid="83"/>
                                            </p:tgtEl>
                                          </p:cBhvr>
                                        </p:animEffect>
                                        <p:anim calcmode="lin" valueType="num">
                                          <p:cBhvr>
                                            <p:cTn id="118" dur="1000" fill="hold"/>
                                            <p:tgtEl>
                                              <p:spTgt spid="83"/>
                                            </p:tgtEl>
                                            <p:attrNameLst>
                                              <p:attrName>ppt_x</p:attrName>
                                            </p:attrNameLst>
                                          </p:cBhvr>
                                          <p:tavLst>
                                            <p:tav tm="0">
                                              <p:val>
                                                <p:strVal val="#ppt_x"/>
                                              </p:val>
                                            </p:tav>
                                            <p:tav tm="100000">
                                              <p:val>
                                                <p:strVal val="#ppt_x"/>
                                              </p:val>
                                            </p:tav>
                                          </p:tavLst>
                                        </p:anim>
                                        <p:anim calcmode="lin" valueType="num">
                                          <p:cBhvr>
                                            <p:cTn id="119" dur="1000" fill="hold"/>
                                            <p:tgtEl>
                                              <p:spTgt spid="83"/>
                                            </p:tgtEl>
                                            <p:attrNameLst>
                                              <p:attrName>ppt_y</p:attrName>
                                            </p:attrNameLst>
                                          </p:cBhvr>
                                          <p:tavLst>
                                            <p:tav tm="0">
                                              <p:val>
                                                <p:strVal val="#ppt_y+.1"/>
                                              </p:val>
                                            </p:tav>
                                            <p:tav tm="100000">
                                              <p:val>
                                                <p:strVal val="#ppt_y"/>
                                              </p:val>
                                            </p:tav>
                                          </p:tavLst>
                                        </p:anim>
                                      </p:childTnLst>
                                    </p:cTn>
                                  </p:par>
                                  <p:par>
                                    <p:cTn id="120" presetID="42" presetClass="entr" presetSubtype="0" fill="hold" grpId="0" nodeType="withEffect">
                                      <p:stCondLst>
                                        <p:cond delay="0"/>
                                      </p:stCondLst>
                                      <p:childTnLst>
                                        <p:set>
                                          <p:cBhvr>
                                            <p:cTn id="121" dur="1" fill="hold">
                                              <p:stCondLst>
                                                <p:cond delay="0"/>
                                              </p:stCondLst>
                                            </p:cTn>
                                            <p:tgtEl>
                                              <p:spTgt spid="88"/>
                                            </p:tgtEl>
                                            <p:attrNameLst>
                                              <p:attrName>style.visibility</p:attrName>
                                            </p:attrNameLst>
                                          </p:cBhvr>
                                          <p:to>
                                            <p:strVal val="visible"/>
                                          </p:to>
                                        </p:set>
                                        <p:animEffect transition="in" filter="fade">
                                          <p:cBhvr>
                                            <p:cTn id="122" dur="1000"/>
                                            <p:tgtEl>
                                              <p:spTgt spid="88"/>
                                            </p:tgtEl>
                                          </p:cBhvr>
                                        </p:animEffect>
                                        <p:anim calcmode="lin" valueType="num">
                                          <p:cBhvr>
                                            <p:cTn id="123" dur="1000" fill="hold"/>
                                            <p:tgtEl>
                                              <p:spTgt spid="88"/>
                                            </p:tgtEl>
                                            <p:attrNameLst>
                                              <p:attrName>ppt_x</p:attrName>
                                            </p:attrNameLst>
                                          </p:cBhvr>
                                          <p:tavLst>
                                            <p:tav tm="0">
                                              <p:val>
                                                <p:strVal val="#ppt_x"/>
                                              </p:val>
                                            </p:tav>
                                            <p:tav tm="100000">
                                              <p:val>
                                                <p:strVal val="#ppt_x"/>
                                              </p:val>
                                            </p:tav>
                                          </p:tavLst>
                                        </p:anim>
                                        <p:anim calcmode="lin" valueType="num">
                                          <p:cBhvr>
                                            <p:cTn id="124" dur="1000" fill="hold"/>
                                            <p:tgtEl>
                                              <p:spTgt spid="88"/>
                                            </p:tgtEl>
                                            <p:attrNameLst>
                                              <p:attrName>ppt_y</p:attrName>
                                            </p:attrNameLst>
                                          </p:cBhvr>
                                          <p:tavLst>
                                            <p:tav tm="0">
                                              <p:val>
                                                <p:strVal val="#ppt_y+.1"/>
                                              </p:val>
                                            </p:tav>
                                            <p:tav tm="100000">
                                              <p:val>
                                                <p:strVal val="#ppt_y"/>
                                              </p:val>
                                            </p:tav>
                                          </p:tavLst>
                                        </p:anim>
                                      </p:childTnLst>
                                    </p:cTn>
                                  </p:par>
                                  <p:par>
                                    <p:cTn id="125" presetID="42" presetClass="entr" presetSubtype="0" fill="hold" grpId="0" nodeType="withEffect">
                                      <p:stCondLst>
                                        <p:cond delay="0"/>
                                      </p:stCondLst>
                                      <p:childTnLst>
                                        <p:set>
                                          <p:cBhvr>
                                            <p:cTn id="126" dur="1" fill="hold">
                                              <p:stCondLst>
                                                <p:cond delay="0"/>
                                              </p:stCondLst>
                                            </p:cTn>
                                            <p:tgtEl>
                                              <p:spTgt spid="92"/>
                                            </p:tgtEl>
                                            <p:attrNameLst>
                                              <p:attrName>style.visibility</p:attrName>
                                            </p:attrNameLst>
                                          </p:cBhvr>
                                          <p:to>
                                            <p:strVal val="visible"/>
                                          </p:to>
                                        </p:set>
                                        <p:animEffect transition="in" filter="fade">
                                          <p:cBhvr>
                                            <p:cTn id="127" dur="1000"/>
                                            <p:tgtEl>
                                              <p:spTgt spid="92"/>
                                            </p:tgtEl>
                                          </p:cBhvr>
                                        </p:animEffect>
                                        <p:anim calcmode="lin" valueType="num">
                                          <p:cBhvr>
                                            <p:cTn id="128" dur="1000" fill="hold"/>
                                            <p:tgtEl>
                                              <p:spTgt spid="92"/>
                                            </p:tgtEl>
                                            <p:attrNameLst>
                                              <p:attrName>ppt_x</p:attrName>
                                            </p:attrNameLst>
                                          </p:cBhvr>
                                          <p:tavLst>
                                            <p:tav tm="0">
                                              <p:val>
                                                <p:strVal val="#ppt_x"/>
                                              </p:val>
                                            </p:tav>
                                            <p:tav tm="100000">
                                              <p:val>
                                                <p:strVal val="#ppt_x"/>
                                              </p:val>
                                            </p:tav>
                                          </p:tavLst>
                                        </p:anim>
                                        <p:anim calcmode="lin" valueType="num">
                                          <p:cBhvr>
                                            <p:cTn id="129" dur="1000" fill="hold"/>
                                            <p:tgtEl>
                                              <p:spTgt spid="92"/>
                                            </p:tgtEl>
                                            <p:attrNameLst>
                                              <p:attrName>ppt_y</p:attrName>
                                            </p:attrNameLst>
                                          </p:cBhvr>
                                          <p:tavLst>
                                            <p:tav tm="0">
                                              <p:val>
                                                <p:strVal val="#ppt_y+.1"/>
                                              </p:val>
                                            </p:tav>
                                            <p:tav tm="100000">
                                              <p:val>
                                                <p:strVal val="#ppt_y"/>
                                              </p:val>
                                            </p:tav>
                                          </p:tavLst>
                                        </p:anim>
                                      </p:childTnLst>
                                    </p:cTn>
                                  </p:par>
                                  <p:par>
                                    <p:cTn id="130" presetID="42" presetClass="entr" presetSubtype="0" fill="hold" grpId="0" nodeType="withEffect">
                                      <p:stCondLst>
                                        <p:cond delay="0"/>
                                      </p:stCondLst>
                                      <p:childTnLst>
                                        <p:set>
                                          <p:cBhvr>
                                            <p:cTn id="131" dur="1" fill="hold">
                                              <p:stCondLst>
                                                <p:cond delay="0"/>
                                              </p:stCondLst>
                                            </p:cTn>
                                            <p:tgtEl>
                                              <p:spTgt spid="94"/>
                                            </p:tgtEl>
                                            <p:attrNameLst>
                                              <p:attrName>style.visibility</p:attrName>
                                            </p:attrNameLst>
                                          </p:cBhvr>
                                          <p:to>
                                            <p:strVal val="visible"/>
                                          </p:to>
                                        </p:set>
                                        <p:animEffect transition="in" filter="fade">
                                          <p:cBhvr>
                                            <p:cTn id="132" dur="1000"/>
                                            <p:tgtEl>
                                              <p:spTgt spid="94"/>
                                            </p:tgtEl>
                                          </p:cBhvr>
                                        </p:animEffect>
                                        <p:anim calcmode="lin" valueType="num">
                                          <p:cBhvr>
                                            <p:cTn id="133" dur="1000" fill="hold"/>
                                            <p:tgtEl>
                                              <p:spTgt spid="94"/>
                                            </p:tgtEl>
                                            <p:attrNameLst>
                                              <p:attrName>ppt_x</p:attrName>
                                            </p:attrNameLst>
                                          </p:cBhvr>
                                          <p:tavLst>
                                            <p:tav tm="0">
                                              <p:val>
                                                <p:strVal val="#ppt_x"/>
                                              </p:val>
                                            </p:tav>
                                            <p:tav tm="100000">
                                              <p:val>
                                                <p:strVal val="#ppt_x"/>
                                              </p:val>
                                            </p:tav>
                                          </p:tavLst>
                                        </p:anim>
                                        <p:anim calcmode="lin" valueType="num">
                                          <p:cBhvr>
                                            <p:cTn id="134" dur="1000" fill="hold"/>
                                            <p:tgtEl>
                                              <p:spTgt spid="94"/>
                                            </p:tgtEl>
                                            <p:attrNameLst>
                                              <p:attrName>ppt_y</p:attrName>
                                            </p:attrNameLst>
                                          </p:cBhvr>
                                          <p:tavLst>
                                            <p:tav tm="0">
                                              <p:val>
                                                <p:strVal val="#ppt_y+.1"/>
                                              </p:val>
                                            </p:tav>
                                            <p:tav tm="100000">
                                              <p:val>
                                                <p:strVal val="#ppt_y"/>
                                              </p:val>
                                            </p:tav>
                                          </p:tavLst>
                                        </p:anim>
                                      </p:childTnLst>
                                    </p:cTn>
                                  </p:par>
                                  <p:par>
                                    <p:cTn id="135" presetID="42" presetClass="entr" presetSubtype="0" fill="hold" grpId="0" nodeType="withEffect">
                                      <p:stCondLst>
                                        <p:cond delay="0"/>
                                      </p:stCondLst>
                                      <p:childTnLst>
                                        <p:set>
                                          <p:cBhvr>
                                            <p:cTn id="136" dur="1" fill="hold">
                                              <p:stCondLst>
                                                <p:cond delay="0"/>
                                              </p:stCondLst>
                                            </p:cTn>
                                            <p:tgtEl>
                                              <p:spTgt spid="90"/>
                                            </p:tgtEl>
                                            <p:attrNameLst>
                                              <p:attrName>style.visibility</p:attrName>
                                            </p:attrNameLst>
                                          </p:cBhvr>
                                          <p:to>
                                            <p:strVal val="visible"/>
                                          </p:to>
                                        </p:set>
                                        <p:animEffect transition="in" filter="fade">
                                          <p:cBhvr>
                                            <p:cTn id="137" dur="1000"/>
                                            <p:tgtEl>
                                              <p:spTgt spid="90"/>
                                            </p:tgtEl>
                                          </p:cBhvr>
                                        </p:animEffect>
                                        <p:anim calcmode="lin" valueType="num">
                                          <p:cBhvr>
                                            <p:cTn id="138" dur="1000" fill="hold"/>
                                            <p:tgtEl>
                                              <p:spTgt spid="90"/>
                                            </p:tgtEl>
                                            <p:attrNameLst>
                                              <p:attrName>ppt_x</p:attrName>
                                            </p:attrNameLst>
                                          </p:cBhvr>
                                          <p:tavLst>
                                            <p:tav tm="0">
                                              <p:val>
                                                <p:strVal val="#ppt_x"/>
                                              </p:val>
                                            </p:tav>
                                            <p:tav tm="100000">
                                              <p:val>
                                                <p:strVal val="#ppt_x"/>
                                              </p:val>
                                            </p:tav>
                                          </p:tavLst>
                                        </p:anim>
                                        <p:anim calcmode="lin" valueType="num">
                                          <p:cBhvr>
                                            <p:cTn id="139" dur="1000" fill="hold"/>
                                            <p:tgtEl>
                                              <p:spTgt spid="90"/>
                                            </p:tgtEl>
                                            <p:attrNameLst>
                                              <p:attrName>ppt_y</p:attrName>
                                            </p:attrNameLst>
                                          </p:cBhvr>
                                          <p:tavLst>
                                            <p:tav tm="0">
                                              <p:val>
                                                <p:strVal val="#ppt_y+.1"/>
                                              </p:val>
                                            </p:tav>
                                            <p:tav tm="100000">
                                              <p:val>
                                                <p:strVal val="#ppt_y"/>
                                              </p:val>
                                            </p:tav>
                                          </p:tavLst>
                                        </p:anim>
                                      </p:childTnLst>
                                    </p:cTn>
                                  </p:par>
                                  <p:par>
                                    <p:cTn id="140" presetID="42" presetClass="entr" presetSubtype="0" fill="hold" grpId="0" nodeType="withEffect">
                                      <p:stCondLst>
                                        <p:cond delay="0"/>
                                      </p:stCondLst>
                                      <p:childTnLst>
                                        <p:set>
                                          <p:cBhvr>
                                            <p:cTn id="141" dur="1" fill="hold">
                                              <p:stCondLst>
                                                <p:cond delay="0"/>
                                              </p:stCondLst>
                                            </p:cTn>
                                            <p:tgtEl>
                                              <p:spTgt spid="86"/>
                                            </p:tgtEl>
                                            <p:attrNameLst>
                                              <p:attrName>style.visibility</p:attrName>
                                            </p:attrNameLst>
                                          </p:cBhvr>
                                          <p:to>
                                            <p:strVal val="visible"/>
                                          </p:to>
                                        </p:set>
                                        <p:animEffect transition="in" filter="fade">
                                          <p:cBhvr>
                                            <p:cTn id="142" dur="1000"/>
                                            <p:tgtEl>
                                              <p:spTgt spid="86"/>
                                            </p:tgtEl>
                                          </p:cBhvr>
                                        </p:animEffect>
                                        <p:anim calcmode="lin" valueType="num">
                                          <p:cBhvr>
                                            <p:cTn id="143" dur="1000" fill="hold"/>
                                            <p:tgtEl>
                                              <p:spTgt spid="86"/>
                                            </p:tgtEl>
                                            <p:attrNameLst>
                                              <p:attrName>ppt_x</p:attrName>
                                            </p:attrNameLst>
                                          </p:cBhvr>
                                          <p:tavLst>
                                            <p:tav tm="0">
                                              <p:val>
                                                <p:strVal val="#ppt_x"/>
                                              </p:val>
                                            </p:tav>
                                            <p:tav tm="100000">
                                              <p:val>
                                                <p:strVal val="#ppt_x"/>
                                              </p:val>
                                            </p:tav>
                                          </p:tavLst>
                                        </p:anim>
                                        <p:anim calcmode="lin" valueType="num">
                                          <p:cBhvr>
                                            <p:cTn id="144" dur="1000" fill="hold"/>
                                            <p:tgtEl>
                                              <p:spTgt spid="86"/>
                                            </p:tgtEl>
                                            <p:attrNameLst>
                                              <p:attrName>ppt_y</p:attrName>
                                            </p:attrNameLst>
                                          </p:cBhvr>
                                          <p:tavLst>
                                            <p:tav tm="0">
                                              <p:val>
                                                <p:strVal val="#ppt_y+.1"/>
                                              </p:val>
                                            </p:tav>
                                            <p:tav tm="100000">
                                              <p:val>
                                                <p:strVal val="#ppt_y"/>
                                              </p:val>
                                            </p:tav>
                                          </p:tavLst>
                                        </p:anim>
                                      </p:childTnLst>
                                    </p:cTn>
                                  </p:par>
                                  <p:par>
                                    <p:cTn id="145" presetID="42" presetClass="entr" presetSubtype="0" fill="hold" grpId="0" nodeType="withEffect">
                                      <p:stCondLst>
                                        <p:cond delay="0"/>
                                      </p:stCondLst>
                                      <p:childTnLst>
                                        <p:set>
                                          <p:cBhvr>
                                            <p:cTn id="146" dur="1" fill="hold">
                                              <p:stCondLst>
                                                <p:cond delay="0"/>
                                              </p:stCondLst>
                                            </p:cTn>
                                            <p:tgtEl>
                                              <p:spTgt spid="124"/>
                                            </p:tgtEl>
                                            <p:attrNameLst>
                                              <p:attrName>style.visibility</p:attrName>
                                            </p:attrNameLst>
                                          </p:cBhvr>
                                          <p:to>
                                            <p:strVal val="visible"/>
                                          </p:to>
                                        </p:set>
                                        <p:animEffect transition="in" filter="fade">
                                          <p:cBhvr>
                                            <p:cTn id="147" dur="1000"/>
                                            <p:tgtEl>
                                              <p:spTgt spid="124"/>
                                            </p:tgtEl>
                                          </p:cBhvr>
                                        </p:animEffect>
                                        <p:anim calcmode="lin" valueType="num">
                                          <p:cBhvr>
                                            <p:cTn id="148" dur="1000" fill="hold"/>
                                            <p:tgtEl>
                                              <p:spTgt spid="124"/>
                                            </p:tgtEl>
                                            <p:attrNameLst>
                                              <p:attrName>ppt_x</p:attrName>
                                            </p:attrNameLst>
                                          </p:cBhvr>
                                          <p:tavLst>
                                            <p:tav tm="0">
                                              <p:val>
                                                <p:strVal val="#ppt_x"/>
                                              </p:val>
                                            </p:tav>
                                            <p:tav tm="100000">
                                              <p:val>
                                                <p:strVal val="#ppt_x"/>
                                              </p:val>
                                            </p:tav>
                                          </p:tavLst>
                                        </p:anim>
                                        <p:anim calcmode="lin" valueType="num">
                                          <p:cBhvr>
                                            <p:cTn id="149" dur="1000" fill="hold"/>
                                            <p:tgtEl>
                                              <p:spTgt spid="12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p:bldP spid="96" grpId="0" animBg="1"/>
          <p:bldP spid="67" grpId="0" animBg="1"/>
          <p:bldP spid="68" grpId="0" animBg="1"/>
          <p:bldP spid="69" grpId="0" animBg="1"/>
          <p:bldP spid="70" grpId="0" animBg="1"/>
          <p:bldP spid="71" grpId="0" animBg="1"/>
          <p:bldP spid="72" grpId="0" animBg="1"/>
          <p:bldP spid="73" grpId="0"/>
          <p:bldP spid="74" grpId="0"/>
          <p:bldP spid="75" grpId="0"/>
          <p:bldP spid="76" grpId="0"/>
          <p:bldP spid="77" grpId="0"/>
          <p:bldP spid="78" grpId="0"/>
          <p:bldP spid="79" grpId="0"/>
          <p:bldP spid="80" grpId="0"/>
          <p:bldP spid="81" grpId="0"/>
          <p:bldP spid="82" grpId="0"/>
          <p:bldP spid="86" grpId="0"/>
          <p:bldP spid="88" grpId="0"/>
          <p:bldP spid="90" grpId="0"/>
          <p:bldP spid="92" grpId="0"/>
          <p:bldP spid="94" grpId="0"/>
          <p:bldP spid="124"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60"/>
                                            </p:tgtEl>
                                            <p:attrNameLst>
                                              <p:attrName>style.visibility</p:attrName>
                                            </p:attrNameLst>
                                          </p:cBhvr>
                                          <p:to>
                                            <p:strVal val="visible"/>
                                          </p:to>
                                        </p:set>
                                        <p:anim calcmode="lin" valueType="num">
                                          <p:cBhvr additive="base">
                                            <p:cTn id="7" dur="500" fill="hold"/>
                                            <p:tgtEl>
                                              <p:spTgt spid="60"/>
                                            </p:tgtEl>
                                            <p:attrNameLst>
                                              <p:attrName>ppt_x</p:attrName>
                                            </p:attrNameLst>
                                          </p:cBhvr>
                                          <p:tavLst>
                                            <p:tav tm="0">
                                              <p:val>
                                                <p:strVal val="0-#ppt_w/2"/>
                                              </p:val>
                                            </p:tav>
                                            <p:tav tm="100000">
                                              <p:val>
                                                <p:strVal val="#ppt_x"/>
                                              </p:val>
                                            </p:tav>
                                          </p:tavLst>
                                        </p:anim>
                                        <p:anim calcmode="lin" valueType="num">
                                          <p:cBhvr additive="base">
                                            <p:cTn id="8" dur="500" fill="hold"/>
                                            <p:tgtEl>
                                              <p:spTgt spid="60"/>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62"/>
                                            </p:tgtEl>
                                            <p:attrNameLst>
                                              <p:attrName>style.visibility</p:attrName>
                                            </p:attrNameLst>
                                          </p:cBhvr>
                                          <p:to>
                                            <p:strVal val="visible"/>
                                          </p:to>
                                        </p:set>
                                        <p:anim calcmode="lin" valueType="num">
                                          <p:cBhvr additive="base">
                                            <p:cTn id="11" dur="500" fill="hold"/>
                                            <p:tgtEl>
                                              <p:spTgt spid="62"/>
                                            </p:tgtEl>
                                            <p:attrNameLst>
                                              <p:attrName>ppt_x</p:attrName>
                                            </p:attrNameLst>
                                          </p:cBhvr>
                                          <p:tavLst>
                                            <p:tav tm="0">
                                              <p:val>
                                                <p:strVal val="1+#ppt_w/2"/>
                                              </p:val>
                                            </p:tav>
                                            <p:tav tm="100000">
                                              <p:val>
                                                <p:strVal val="#ppt_x"/>
                                              </p:val>
                                            </p:tav>
                                          </p:tavLst>
                                        </p:anim>
                                        <p:anim calcmode="lin" valueType="num">
                                          <p:cBhvr additive="base">
                                            <p:cTn id="12" dur="500" fill="hold"/>
                                            <p:tgtEl>
                                              <p:spTgt spid="62"/>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stCondLst>
                                        <p:cond delay="0"/>
                                      </p:stCondLst>
                                      <p:childTnLst>
                                        <p:set>
                                          <p:cBhvr>
                                            <p:cTn id="15" dur="1" fill="hold">
                                              <p:stCondLst>
                                                <p:cond delay="0"/>
                                              </p:stCondLst>
                                            </p:cTn>
                                            <p:tgtEl>
                                              <p:spTgt spid="63"/>
                                            </p:tgtEl>
                                            <p:attrNameLst>
                                              <p:attrName>style.visibility</p:attrName>
                                            </p:attrNameLst>
                                          </p:cBhvr>
                                          <p:to>
                                            <p:strVal val="visible"/>
                                          </p:to>
                                        </p:set>
                                        <p:anim calcmode="lin" valueType="num">
                                          <p:cBhvr additive="base">
                                            <p:cTn id="16" dur="500" fill="hold"/>
                                            <p:tgtEl>
                                              <p:spTgt spid="63"/>
                                            </p:tgtEl>
                                            <p:attrNameLst>
                                              <p:attrName>ppt_x</p:attrName>
                                            </p:attrNameLst>
                                          </p:cBhvr>
                                          <p:tavLst>
                                            <p:tav tm="0">
                                              <p:val>
                                                <p:strVal val="#ppt_x"/>
                                              </p:val>
                                            </p:tav>
                                            <p:tav tm="100000">
                                              <p:val>
                                                <p:strVal val="#ppt_x"/>
                                              </p:val>
                                            </p:tav>
                                          </p:tavLst>
                                        </p:anim>
                                        <p:anim calcmode="lin" valueType="num">
                                          <p:cBhvr additive="base">
                                            <p:cTn id="17" dur="500" fill="hold"/>
                                            <p:tgtEl>
                                              <p:spTgt spid="63"/>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125"/>
                                            </p:tgtEl>
                                            <p:attrNameLst>
                                              <p:attrName>style.visibility</p:attrName>
                                            </p:attrNameLst>
                                          </p:cBhvr>
                                          <p:to>
                                            <p:strVal val="visible"/>
                                          </p:to>
                                        </p:set>
                                        <p:anim calcmode="lin" valueType="num">
                                          <p:cBhvr>
                                            <p:cTn id="21" dur="500" fill="hold"/>
                                            <p:tgtEl>
                                              <p:spTgt spid="125"/>
                                            </p:tgtEl>
                                            <p:attrNameLst>
                                              <p:attrName>ppt_w</p:attrName>
                                            </p:attrNameLst>
                                          </p:cBhvr>
                                          <p:tavLst>
                                            <p:tav tm="0">
                                              <p:val>
                                                <p:fltVal val="0"/>
                                              </p:val>
                                            </p:tav>
                                            <p:tav tm="100000">
                                              <p:val>
                                                <p:strVal val="#ppt_w"/>
                                              </p:val>
                                            </p:tav>
                                          </p:tavLst>
                                        </p:anim>
                                        <p:anim calcmode="lin" valueType="num">
                                          <p:cBhvr>
                                            <p:cTn id="22" dur="500" fill="hold"/>
                                            <p:tgtEl>
                                              <p:spTgt spid="125"/>
                                            </p:tgtEl>
                                            <p:attrNameLst>
                                              <p:attrName>ppt_h</p:attrName>
                                            </p:attrNameLst>
                                          </p:cBhvr>
                                          <p:tavLst>
                                            <p:tav tm="0">
                                              <p:val>
                                                <p:fltVal val="0"/>
                                              </p:val>
                                            </p:tav>
                                            <p:tav tm="100000">
                                              <p:val>
                                                <p:strVal val="#ppt_h"/>
                                              </p:val>
                                            </p:tav>
                                          </p:tavLst>
                                        </p:anim>
                                        <p:animEffect transition="in" filter="fade">
                                          <p:cBhvr>
                                            <p:cTn id="23" dur="500"/>
                                            <p:tgtEl>
                                              <p:spTgt spid="125"/>
                                            </p:tgtEl>
                                          </p:cBhvr>
                                        </p:animEffect>
                                      </p:childTnLst>
                                    </p:cTn>
                                  </p:par>
                                  <p:par>
                                    <p:cTn id="24" presetID="53" presetClass="entr" presetSubtype="16" fill="hold" nodeType="withEffect">
                                      <p:stCondLst>
                                        <p:cond delay="0"/>
                                      </p:stCondLst>
                                      <p:childTnLst>
                                        <p:set>
                                          <p:cBhvr>
                                            <p:cTn id="25" dur="1" fill="hold">
                                              <p:stCondLst>
                                                <p:cond delay="0"/>
                                              </p:stCondLst>
                                            </p:cTn>
                                            <p:tgtEl>
                                              <p:spTgt spid="139"/>
                                            </p:tgtEl>
                                            <p:attrNameLst>
                                              <p:attrName>style.visibility</p:attrName>
                                            </p:attrNameLst>
                                          </p:cBhvr>
                                          <p:to>
                                            <p:strVal val="visible"/>
                                          </p:to>
                                        </p:set>
                                        <p:anim calcmode="lin" valueType="num">
                                          <p:cBhvr>
                                            <p:cTn id="26" dur="500" fill="hold"/>
                                            <p:tgtEl>
                                              <p:spTgt spid="139"/>
                                            </p:tgtEl>
                                            <p:attrNameLst>
                                              <p:attrName>ppt_w</p:attrName>
                                            </p:attrNameLst>
                                          </p:cBhvr>
                                          <p:tavLst>
                                            <p:tav tm="0">
                                              <p:val>
                                                <p:fltVal val="0"/>
                                              </p:val>
                                            </p:tav>
                                            <p:tav tm="100000">
                                              <p:val>
                                                <p:strVal val="#ppt_w"/>
                                              </p:val>
                                            </p:tav>
                                          </p:tavLst>
                                        </p:anim>
                                        <p:anim calcmode="lin" valueType="num">
                                          <p:cBhvr>
                                            <p:cTn id="27" dur="500" fill="hold"/>
                                            <p:tgtEl>
                                              <p:spTgt spid="139"/>
                                            </p:tgtEl>
                                            <p:attrNameLst>
                                              <p:attrName>ppt_h</p:attrName>
                                            </p:attrNameLst>
                                          </p:cBhvr>
                                          <p:tavLst>
                                            <p:tav tm="0">
                                              <p:val>
                                                <p:fltVal val="0"/>
                                              </p:val>
                                            </p:tav>
                                            <p:tav tm="100000">
                                              <p:val>
                                                <p:strVal val="#ppt_h"/>
                                              </p:val>
                                            </p:tav>
                                          </p:tavLst>
                                        </p:anim>
                                        <p:animEffect transition="in" filter="fade">
                                          <p:cBhvr>
                                            <p:cTn id="28" dur="500"/>
                                            <p:tgtEl>
                                              <p:spTgt spid="139"/>
                                            </p:tgtEl>
                                          </p:cBhvr>
                                        </p:animEffect>
                                      </p:childTnLst>
                                    </p:cTn>
                                  </p:par>
                                </p:childTnLst>
                              </p:cTn>
                            </p:par>
                            <p:par>
                              <p:cTn id="29" fill="hold">
                                <p:stCondLst>
                                  <p:cond delay="1500"/>
                                </p:stCondLst>
                                <p:childTnLst>
                                  <p:par>
                                    <p:cTn id="30" presetID="2" presetClass="entr" presetSubtype="2" fill="hold" grpId="0" nodeType="afterEffect">
                                      <p:stCondLst>
                                        <p:cond delay="0"/>
                                      </p:stCondLst>
                                      <p:childTnLst>
                                        <p:set>
                                          <p:cBhvr>
                                            <p:cTn id="31" dur="1" fill="hold">
                                              <p:stCondLst>
                                                <p:cond delay="0"/>
                                              </p:stCondLst>
                                            </p:cTn>
                                            <p:tgtEl>
                                              <p:spTgt spid="96"/>
                                            </p:tgtEl>
                                            <p:attrNameLst>
                                              <p:attrName>style.visibility</p:attrName>
                                            </p:attrNameLst>
                                          </p:cBhvr>
                                          <p:to>
                                            <p:strVal val="visible"/>
                                          </p:to>
                                        </p:set>
                                        <p:anim calcmode="lin" valueType="num">
                                          <p:cBhvr additive="base">
                                            <p:cTn id="32" dur="500" fill="hold"/>
                                            <p:tgtEl>
                                              <p:spTgt spid="96"/>
                                            </p:tgtEl>
                                            <p:attrNameLst>
                                              <p:attrName>ppt_x</p:attrName>
                                            </p:attrNameLst>
                                          </p:cBhvr>
                                          <p:tavLst>
                                            <p:tav tm="0">
                                              <p:val>
                                                <p:strVal val="1+#ppt_w/2"/>
                                              </p:val>
                                            </p:tav>
                                            <p:tav tm="100000">
                                              <p:val>
                                                <p:strVal val="#ppt_x"/>
                                              </p:val>
                                            </p:tav>
                                          </p:tavLst>
                                        </p:anim>
                                        <p:anim calcmode="lin" valueType="num">
                                          <p:cBhvr additive="base">
                                            <p:cTn id="33" dur="500" fill="hold"/>
                                            <p:tgtEl>
                                              <p:spTgt spid="96"/>
                                            </p:tgtEl>
                                            <p:attrNameLst>
                                              <p:attrName>ppt_y</p:attrName>
                                            </p:attrNameLst>
                                          </p:cBhvr>
                                          <p:tavLst>
                                            <p:tav tm="0">
                                              <p:val>
                                                <p:strVal val="#ppt_y"/>
                                              </p:val>
                                            </p:tav>
                                            <p:tav tm="100000">
                                              <p:val>
                                                <p:strVal val="#ppt_y"/>
                                              </p:val>
                                            </p:tav>
                                          </p:tavLst>
                                        </p:anim>
                                      </p:childTnLst>
                                    </p:cTn>
                                  </p:par>
                                </p:childTnLst>
                              </p:cTn>
                            </p:par>
                            <p:par>
                              <p:cTn id="34" fill="hold">
                                <p:stCondLst>
                                  <p:cond delay="2000"/>
                                </p:stCondLst>
                                <p:childTnLst>
                                  <p:par>
                                    <p:cTn id="35" presetID="42" presetClass="entr" presetSubtype="0" fill="hold" grpId="0" nodeType="afterEffect">
                                      <p:stCondLst>
                                        <p:cond delay="0"/>
                                      </p:stCondLst>
                                      <p:childTnLst>
                                        <p:set>
                                          <p:cBhvr>
                                            <p:cTn id="36" dur="1" fill="hold">
                                              <p:stCondLst>
                                                <p:cond delay="0"/>
                                              </p:stCondLst>
                                            </p:cTn>
                                            <p:tgtEl>
                                              <p:spTgt spid="67"/>
                                            </p:tgtEl>
                                            <p:attrNameLst>
                                              <p:attrName>style.visibility</p:attrName>
                                            </p:attrNameLst>
                                          </p:cBhvr>
                                          <p:to>
                                            <p:strVal val="visible"/>
                                          </p:to>
                                        </p:set>
                                        <p:animEffect transition="in" filter="fade">
                                          <p:cBhvr>
                                            <p:cTn id="37" dur="1000"/>
                                            <p:tgtEl>
                                              <p:spTgt spid="67"/>
                                            </p:tgtEl>
                                          </p:cBhvr>
                                        </p:animEffect>
                                        <p:anim calcmode="lin" valueType="num">
                                          <p:cBhvr>
                                            <p:cTn id="38" dur="1000" fill="hold"/>
                                            <p:tgtEl>
                                              <p:spTgt spid="67"/>
                                            </p:tgtEl>
                                            <p:attrNameLst>
                                              <p:attrName>ppt_x</p:attrName>
                                            </p:attrNameLst>
                                          </p:cBhvr>
                                          <p:tavLst>
                                            <p:tav tm="0">
                                              <p:val>
                                                <p:strVal val="#ppt_x"/>
                                              </p:val>
                                            </p:tav>
                                            <p:tav tm="100000">
                                              <p:val>
                                                <p:strVal val="#ppt_x"/>
                                              </p:val>
                                            </p:tav>
                                          </p:tavLst>
                                        </p:anim>
                                        <p:anim calcmode="lin" valueType="num">
                                          <p:cBhvr>
                                            <p:cTn id="39" dur="1000" fill="hold"/>
                                            <p:tgtEl>
                                              <p:spTgt spid="67"/>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0"/>
                                      </p:stCondLst>
                                      <p:childTnLst>
                                        <p:set>
                                          <p:cBhvr>
                                            <p:cTn id="41" dur="1" fill="hold">
                                              <p:stCondLst>
                                                <p:cond delay="0"/>
                                              </p:stCondLst>
                                            </p:cTn>
                                            <p:tgtEl>
                                              <p:spTgt spid="68"/>
                                            </p:tgtEl>
                                            <p:attrNameLst>
                                              <p:attrName>style.visibility</p:attrName>
                                            </p:attrNameLst>
                                          </p:cBhvr>
                                          <p:to>
                                            <p:strVal val="visible"/>
                                          </p:to>
                                        </p:set>
                                        <p:animEffect transition="in" filter="fade">
                                          <p:cBhvr>
                                            <p:cTn id="42" dur="1000"/>
                                            <p:tgtEl>
                                              <p:spTgt spid="68"/>
                                            </p:tgtEl>
                                          </p:cBhvr>
                                        </p:animEffect>
                                        <p:anim calcmode="lin" valueType="num">
                                          <p:cBhvr>
                                            <p:cTn id="43" dur="1000" fill="hold"/>
                                            <p:tgtEl>
                                              <p:spTgt spid="68"/>
                                            </p:tgtEl>
                                            <p:attrNameLst>
                                              <p:attrName>ppt_x</p:attrName>
                                            </p:attrNameLst>
                                          </p:cBhvr>
                                          <p:tavLst>
                                            <p:tav tm="0">
                                              <p:val>
                                                <p:strVal val="#ppt_x"/>
                                              </p:val>
                                            </p:tav>
                                            <p:tav tm="100000">
                                              <p:val>
                                                <p:strVal val="#ppt_x"/>
                                              </p:val>
                                            </p:tav>
                                          </p:tavLst>
                                        </p:anim>
                                        <p:anim calcmode="lin" valueType="num">
                                          <p:cBhvr>
                                            <p:cTn id="44" dur="1000" fill="hold"/>
                                            <p:tgtEl>
                                              <p:spTgt spid="68"/>
                                            </p:tgtEl>
                                            <p:attrNameLst>
                                              <p:attrName>ppt_y</p:attrName>
                                            </p:attrNameLst>
                                          </p:cBhvr>
                                          <p:tavLst>
                                            <p:tav tm="0">
                                              <p:val>
                                                <p:strVal val="#ppt_y+.1"/>
                                              </p:val>
                                            </p:tav>
                                            <p:tav tm="100000">
                                              <p:val>
                                                <p:strVal val="#ppt_y"/>
                                              </p:val>
                                            </p:tav>
                                          </p:tavLst>
                                        </p:anim>
                                      </p:childTnLst>
                                    </p:cTn>
                                  </p:par>
                                  <p:par>
                                    <p:cTn id="45" presetID="42" presetClass="entr" presetSubtype="0" fill="hold" grpId="0" nodeType="withEffect">
                                      <p:stCondLst>
                                        <p:cond delay="0"/>
                                      </p:stCondLst>
                                      <p:childTnLst>
                                        <p:set>
                                          <p:cBhvr>
                                            <p:cTn id="46" dur="1" fill="hold">
                                              <p:stCondLst>
                                                <p:cond delay="0"/>
                                              </p:stCondLst>
                                            </p:cTn>
                                            <p:tgtEl>
                                              <p:spTgt spid="69"/>
                                            </p:tgtEl>
                                            <p:attrNameLst>
                                              <p:attrName>style.visibility</p:attrName>
                                            </p:attrNameLst>
                                          </p:cBhvr>
                                          <p:to>
                                            <p:strVal val="visible"/>
                                          </p:to>
                                        </p:set>
                                        <p:animEffect transition="in" filter="fade">
                                          <p:cBhvr>
                                            <p:cTn id="47" dur="1000"/>
                                            <p:tgtEl>
                                              <p:spTgt spid="69"/>
                                            </p:tgtEl>
                                          </p:cBhvr>
                                        </p:animEffect>
                                        <p:anim calcmode="lin" valueType="num">
                                          <p:cBhvr>
                                            <p:cTn id="48" dur="1000" fill="hold"/>
                                            <p:tgtEl>
                                              <p:spTgt spid="69"/>
                                            </p:tgtEl>
                                            <p:attrNameLst>
                                              <p:attrName>ppt_x</p:attrName>
                                            </p:attrNameLst>
                                          </p:cBhvr>
                                          <p:tavLst>
                                            <p:tav tm="0">
                                              <p:val>
                                                <p:strVal val="#ppt_x"/>
                                              </p:val>
                                            </p:tav>
                                            <p:tav tm="100000">
                                              <p:val>
                                                <p:strVal val="#ppt_x"/>
                                              </p:val>
                                            </p:tav>
                                          </p:tavLst>
                                        </p:anim>
                                        <p:anim calcmode="lin" valueType="num">
                                          <p:cBhvr>
                                            <p:cTn id="49" dur="1000" fill="hold"/>
                                            <p:tgtEl>
                                              <p:spTgt spid="69"/>
                                            </p:tgtEl>
                                            <p:attrNameLst>
                                              <p:attrName>ppt_y</p:attrName>
                                            </p:attrNameLst>
                                          </p:cBhvr>
                                          <p:tavLst>
                                            <p:tav tm="0">
                                              <p:val>
                                                <p:strVal val="#ppt_y+.1"/>
                                              </p:val>
                                            </p:tav>
                                            <p:tav tm="100000">
                                              <p:val>
                                                <p:strVal val="#ppt_y"/>
                                              </p:val>
                                            </p:tav>
                                          </p:tavLst>
                                        </p:anim>
                                      </p:childTnLst>
                                    </p:cTn>
                                  </p:par>
                                  <p:par>
                                    <p:cTn id="50" presetID="42" presetClass="entr" presetSubtype="0" fill="hold" grpId="0" nodeType="withEffect">
                                      <p:stCondLst>
                                        <p:cond delay="0"/>
                                      </p:stCondLst>
                                      <p:childTnLst>
                                        <p:set>
                                          <p:cBhvr>
                                            <p:cTn id="51" dur="1" fill="hold">
                                              <p:stCondLst>
                                                <p:cond delay="0"/>
                                              </p:stCondLst>
                                            </p:cTn>
                                            <p:tgtEl>
                                              <p:spTgt spid="70"/>
                                            </p:tgtEl>
                                            <p:attrNameLst>
                                              <p:attrName>style.visibility</p:attrName>
                                            </p:attrNameLst>
                                          </p:cBhvr>
                                          <p:to>
                                            <p:strVal val="visible"/>
                                          </p:to>
                                        </p:set>
                                        <p:animEffect transition="in" filter="fade">
                                          <p:cBhvr>
                                            <p:cTn id="52" dur="1000"/>
                                            <p:tgtEl>
                                              <p:spTgt spid="70"/>
                                            </p:tgtEl>
                                          </p:cBhvr>
                                        </p:animEffect>
                                        <p:anim calcmode="lin" valueType="num">
                                          <p:cBhvr>
                                            <p:cTn id="53" dur="1000" fill="hold"/>
                                            <p:tgtEl>
                                              <p:spTgt spid="70"/>
                                            </p:tgtEl>
                                            <p:attrNameLst>
                                              <p:attrName>ppt_x</p:attrName>
                                            </p:attrNameLst>
                                          </p:cBhvr>
                                          <p:tavLst>
                                            <p:tav tm="0">
                                              <p:val>
                                                <p:strVal val="#ppt_x"/>
                                              </p:val>
                                            </p:tav>
                                            <p:tav tm="100000">
                                              <p:val>
                                                <p:strVal val="#ppt_x"/>
                                              </p:val>
                                            </p:tav>
                                          </p:tavLst>
                                        </p:anim>
                                        <p:anim calcmode="lin" valueType="num">
                                          <p:cBhvr>
                                            <p:cTn id="54" dur="1000" fill="hold"/>
                                            <p:tgtEl>
                                              <p:spTgt spid="70"/>
                                            </p:tgtEl>
                                            <p:attrNameLst>
                                              <p:attrName>ppt_y</p:attrName>
                                            </p:attrNameLst>
                                          </p:cBhvr>
                                          <p:tavLst>
                                            <p:tav tm="0">
                                              <p:val>
                                                <p:strVal val="#ppt_y+.1"/>
                                              </p:val>
                                            </p:tav>
                                            <p:tav tm="100000">
                                              <p:val>
                                                <p:strVal val="#ppt_y"/>
                                              </p:val>
                                            </p:tav>
                                          </p:tavLst>
                                        </p:anim>
                                      </p:childTnLst>
                                    </p:cTn>
                                  </p:par>
                                  <p:par>
                                    <p:cTn id="55" presetID="42" presetClass="entr" presetSubtype="0" fill="hold" grpId="0" nodeType="withEffect">
                                      <p:stCondLst>
                                        <p:cond delay="0"/>
                                      </p:stCondLst>
                                      <p:childTnLst>
                                        <p:set>
                                          <p:cBhvr>
                                            <p:cTn id="56" dur="1" fill="hold">
                                              <p:stCondLst>
                                                <p:cond delay="0"/>
                                              </p:stCondLst>
                                            </p:cTn>
                                            <p:tgtEl>
                                              <p:spTgt spid="71"/>
                                            </p:tgtEl>
                                            <p:attrNameLst>
                                              <p:attrName>style.visibility</p:attrName>
                                            </p:attrNameLst>
                                          </p:cBhvr>
                                          <p:to>
                                            <p:strVal val="visible"/>
                                          </p:to>
                                        </p:set>
                                        <p:animEffect transition="in" filter="fade">
                                          <p:cBhvr>
                                            <p:cTn id="57" dur="1000"/>
                                            <p:tgtEl>
                                              <p:spTgt spid="71"/>
                                            </p:tgtEl>
                                          </p:cBhvr>
                                        </p:animEffect>
                                        <p:anim calcmode="lin" valueType="num">
                                          <p:cBhvr>
                                            <p:cTn id="58" dur="1000" fill="hold"/>
                                            <p:tgtEl>
                                              <p:spTgt spid="71"/>
                                            </p:tgtEl>
                                            <p:attrNameLst>
                                              <p:attrName>ppt_x</p:attrName>
                                            </p:attrNameLst>
                                          </p:cBhvr>
                                          <p:tavLst>
                                            <p:tav tm="0">
                                              <p:val>
                                                <p:strVal val="#ppt_x"/>
                                              </p:val>
                                            </p:tav>
                                            <p:tav tm="100000">
                                              <p:val>
                                                <p:strVal val="#ppt_x"/>
                                              </p:val>
                                            </p:tav>
                                          </p:tavLst>
                                        </p:anim>
                                        <p:anim calcmode="lin" valueType="num">
                                          <p:cBhvr>
                                            <p:cTn id="59" dur="1000" fill="hold"/>
                                            <p:tgtEl>
                                              <p:spTgt spid="71"/>
                                            </p:tgtEl>
                                            <p:attrNameLst>
                                              <p:attrName>ppt_y</p:attrName>
                                            </p:attrNameLst>
                                          </p:cBhvr>
                                          <p:tavLst>
                                            <p:tav tm="0">
                                              <p:val>
                                                <p:strVal val="#ppt_y+.1"/>
                                              </p:val>
                                            </p:tav>
                                            <p:tav tm="100000">
                                              <p:val>
                                                <p:strVal val="#ppt_y"/>
                                              </p:val>
                                            </p:tav>
                                          </p:tavLst>
                                        </p:anim>
                                      </p:childTnLst>
                                    </p:cTn>
                                  </p:par>
                                  <p:par>
                                    <p:cTn id="60" presetID="42" presetClass="entr" presetSubtype="0" fill="hold" grpId="0" nodeType="withEffect">
                                      <p:stCondLst>
                                        <p:cond delay="0"/>
                                      </p:stCondLst>
                                      <p:childTnLst>
                                        <p:set>
                                          <p:cBhvr>
                                            <p:cTn id="61" dur="1" fill="hold">
                                              <p:stCondLst>
                                                <p:cond delay="0"/>
                                              </p:stCondLst>
                                            </p:cTn>
                                            <p:tgtEl>
                                              <p:spTgt spid="72"/>
                                            </p:tgtEl>
                                            <p:attrNameLst>
                                              <p:attrName>style.visibility</p:attrName>
                                            </p:attrNameLst>
                                          </p:cBhvr>
                                          <p:to>
                                            <p:strVal val="visible"/>
                                          </p:to>
                                        </p:set>
                                        <p:animEffect transition="in" filter="fade">
                                          <p:cBhvr>
                                            <p:cTn id="62" dur="1000"/>
                                            <p:tgtEl>
                                              <p:spTgt spid="72"/>
                                            </p:tgtEl>
                                          </p:cBhvr>
                                        </p:animEffect>
                                        <p:anim calcmode="lin" valueType="num">
                                          <p:cBhvr>
                                            <p:cTn id="63" dur="1000" fill="hold"/>
                                            <p:tgtEl>
                                              <p:spTgt spid="72"/>
                                            </p:tgtEl>
                                            <p:attrNameLst>
                                              <p:attrName>ppt_x</p:attrName>
                                            </p:attrNameLst>
                                          </p:cBhvr>
                                          <p:tavLst>
                                            <p:tav tm="0">
                                              <p:val>
                                                <p:strVal val="#ppt_x"/>
                                              </p:val>
                                            </p:tav>
                                            <p:tav tm="100000">
                                              <p:val>
                                                <p:strVal val="#ppt_x"/>
                                              </p:val>
                                            </p:tav>
                                          </p:tavLst>
                                        </p:anim>
                                        <p:anim calcmode="lin" valueType="num">
                                          <p:cBhvr>
                                            <p:cTn id="64" dur="1000" fill="hold"/>
                                            <p:tgtEl>
                                              <p:spTgt spid="72"/>
                                            </p:tgtEl>
                                            <p:attrNameLst>
                                              <p:attrName>ppt_y</p:attrName>
                                            </p:attrNameLst>
                                          </p:cBhvr>
                                          <p:tavLst>
                                            <p:tav tm="0">
                                              <p:val>
                                                <p:strVal val="#ppt_y+.1"/>
                                              </p:val>
                                            </p:tav>
                                            <p:tav tm="100000">
                                              <p:val>
                                                <p:strVal val="#ppt_y"/>
                                              </p:val>
                                            </p:tav>
                                          </p:tavLst>
                                        </p:anim>
                                      </p:childTnLst>
                                    </p:cTn>
                                  </p:par>
                                  <p:par>
                                    <p:cTn id="65" presetID="42" presetClass="entr" presetSubtype="0" fill="hold" grpId="0" nodeType="withEffect">
                                      <p:stCondLst>
                                        <p:cond delay="0"/>
                                      </p:stCondLst>
                                      <p:childTnLst>
                                        <p:set>
                                          <p:cBhvr>
                                            <p:cTn id="66" dur="1" fill="hold">
                                              <p:stCondLst>
                                                <p:cond delay="0"/>
                                              </p:stCondLst>
                                            </p:cTn>
                                            <p:tgtEl>
                                              <p:spTgt spid="73"/>
                                            </p:tgtEl>
                                            <p:attrNameLst>
                                              <p:attrName>style.visibility</p:attrName>
                                            </p:attrNameLst>
                                          </p:cBhvr>
                                          <p:to>
                                            <p:strVal val="visible"/>
                                          </p:to>
                                        </p:set>
                                        <p:animEffect transition="in" filter="fade">
                                          <p:cBhvr>
                                            <p:cTn id="67" dur="1000"/>
                                            <p:tgtEl>
                                              <p:spTgt spid="73"/>
                                            </p:tgtEl>
                                          </p:cBhvr>
                                        </p:animEffect>
                                        <p:anim calcmode="lin" valueType="num">
                                          <p:cBhvr>
                                            <p:cTn id="68" dur="1000" fill="hold"/>
                                            <p:tgtEl>
                                              <p:spTgt spid="73"/>
                                            </p:tgtEl>
                                            <p:attrNameLst>
                                              <p:attrName>ppt_x</p:attrName>
                                            </p:attrNameLst>
                                          </p:cBhvr>
                                          <p:tavLst>
                                            <p:tav tm="0">
                                              <p:val>
                                                <p:strVal val="#ppt_x"/>
                                              </p:val>
                                            </p:tav>
                                            <p:tav tm="100000">
                                              <p:val>
                                                <p:strVal val="#ppt_x"/>
                                              </p:val>
                                            </p:tav>
                                          </p:tavLst>
                                        </p:anim>
                                        <p:anim calcmode="lin" valueType="num">
                                          <p:cBhvr>
                                            <p:cTn id="69" dur="1000" fill="hold"/>
                                            <p:tgtEl>
                                              <p:spTgt spid="73"/>
                                            </p:tgtEl>
                                            <p:attrNameLst>
                                              <p:attrName>ppt_y</p:attrName>
                                            </p:attrNameLst>
                                          </p:cBhvr>
                                          <p:tavLst>
                                            <p:tav tm="0">
                                              <p:val>
                                                <p:strVal val="#ppt_y+.1"/>
                                              </p:val>
                                            </p:tav>
                                            <p:tav tm="100000">
                                              <p:val>
                                                <p:strVal val="#ppt_y"/>
                                              </p:val>
                                            </p:tav>
                                          </p:tavLst>
                                        </p:anim>
                                      </p:childTnLst>
                                    </p:cTn>
                                  </p:par>
                                  <p:par>
                                    <p:cTn id="70" presetID="42" presetClass="entr" presetSubtype="0" fill="hold" grpId="0" nodeType="withEffect">
                                      <p:stCondLst>
                                        <p:cond delay="0"/>
                                      </p:stCondLst>
                                      <p:childTnLst>
                                        <p:set>
                                          <p:cBhvr>
                                            <p:cTn id="71" dur="1" fill="hold">
                                              <p:stCondLst>
                                                <p:cond delay="0"/>
                                              </p:stCondLst>
                                            </p:cTn>
                                            <p:tgtEl>
                                              <p:spTgt spid="74"/>
                                            </p:tgtEl>
                                            <p:attrNameLst>
                                              <p:attrName>style.visibility</p:attrName>
                                            </p:attrNameLst>
                                          </p:cBhvr>
                                          <p:to>
                                            <p:strVal val="visible"/>
                                          </p:to>
                                        </p:set>
                                        <p:animEffect transition="in" filter="fade">
                                          <p:cBhvr>
                                            <p:cTn id="72" dur="1000"/>
                                            <p:tgtEl>
                                              <p:spTgt spid="74"/>
                                            </p:tgtEl>
                                          </p:cBhvr>
                                        </p:animEffect>
                                        <p:anim calcmode="lin" valueType="num">
                                          <p:cBhvr>
                                            <p:cTn id="73" dur="1000" fill="hold"/>
                                            <p:tgtEl>
                                              <p:spTgt spid="74"/>
                                            </p:tgtEl>
                                            <p:attrNameLst>
                                              <p:attrName>ppt_x</p:attrName>
                                            </p:attrNameLst>
                                          </p:cBhvr>
                                          <p:tavLst>
                                            <p:tav tm="0">
                                              <p:val>
                                                <p:strVal val="#ppt_x"/>
                                              </p:val>
                                            </p:tav>
                                            <p:tav tm="100000">
                                              <p:val>
                                                <p:strVal val="#ppt_x"/>
                                              </p:val>
                                            </p:tav>
                                          </p:tavLst>
                                        </p:anim>
                                        <p:anim calcmode="lin" valueType="num">
                                          <p:cBhvr>
                                            <p:cTn id="74" dur="1000" fill="hold"/>
                                            <p:tgtEl>
                                              <p:spTgt spid="74"/>
                                            </p:tgtEl>
                                            <p:attrNameLst>
                                              <p:attrName>ppt_y</p:attrName>
                                            </p:attrNameLst>
                                          </p:cBhvr>
                                          <p:tavLst>
                                            <p:tav tm="0">
                                              <p:val>
                                                <p:strVal val="#ppt_y+.1"/>
                                              </p:val>
                                            </p:tav>
                                            <p:tav tm="100000">
                                              <p:val>
                                                <p:strVal val="#ppt_y"/>
                                              </p:val>
                                            </p:tav>
                                          </p:tavLst>
                                        </p:anim>
                                      </p:childTnLst>
                                    </p:cTn>
                                  </p:par>
                                  <p:par>
                                    <p:cTn id="75" presetID="42" presetClass="entr" presetSubtype="0" fill="hold" grpId="0" nodeType="withEffect">
                                      <p:stCondLst>
                                        <p:cond delay="0"/>
                                      </p:stCondLst>
                                      <p:childTnLst>
                                        <p:set>
                                          <p:cBhvr>
                                            <p:cTn id="76" dur="1" fill="hold">
                                              <p:stCondLst>
                                                <p:cond delay="0"/>
                                              </p:stCondLst>
                                            </p:cTn>
                                            <p:tgtEl>
                                              <p:spTgt spid="75"/>
                                            </p:tgtEl>
                                            <p:attrNameLst>
                                              <p:attrName>style.visibility</p:attrName>
                                            </p:attrNameLst>
                                          </p:cBhvr>
                                          <p:to>
                                            <p:strVal val="visible"/>
                                          </p:to>
                                        </p:set>
                                        <p:animEffect transition="in" filter="fade">
                                          <p:cBhvr>
                                            <p:cTn id="77" dur="1000"/>
                                            <p:tgtEl>
                                              <p:spTgt spid="75"/>
                                            </p:tgtEl>
                                          </p:cBhvr>
                                        </p:animEffect>
                                        <p:anim calcmode="lin" valueType="num">
                                          <p:cBhvr>
                                            <p:cTn id="78" dur="1000" fill="hold"/>
                                            <p:tgtEl>
                                              <p:spTgt spid="75"/>
                                            </p:tgtEl>
                                            <p:attrNameLst>
                                              <p:attrName>ppt_x</p:attrName>
                                            </p:attrNameLst>
                                          </p:cBhvr>
                                          <p:tavLst>
                                            <p:tav tm="0">
                                              <p:val>
                                                <p:strVal val="#ppt_x"/>
                                              </p:val>
                                            </p:tav>
                                            <p:tav tm="100000">
                                              <p:val>
                                                <p:strVal val="#ppt_x"/>
                                              </p:val>
                                            </p:tav>
                                          </p:tavLst>
                                        </p:anim>
                                        <p:anim calcmode="lin" valueType="num">
                                          <p:cBhvr>
                                            <p:cTn id="79" dur="1000" fill="hold"/>
                                            <p:tgtEl>
                                              <p:spTgt spid="75"/>
                                            </p:tgtEl>
                                            <p:attrNameLst>
                                              <p:attrName>ppt_y</p:attrName>
                                            </p:attrNameLst>
                                          </p:cBhvr>
                                          <p:tavLst>
                                            <p:tav tm="0">
                                              <p:val>
                                                <p:strVal val="#ppt_y+.1"/>
                                              </p:val>
                                            </p:tav>
                                            <p:tav tm="100000">
                                              <p:val>
                                                <p:strVal val="#ppt_y"/>
                                              </p:val>
                                            </p:tav>
                                          </p:tavLst>
                                        </p:anim>
                                      </p:childTnLst>
                                    </p:cTn>
                                  </p:par>
                                  <p:par>
                                    <p:cTn id="80" presetID="42" presetClass="entr" presetSubtype="0" fill="hold" grpId="0" nodeType="withEffect">
                                      <p:stCondLst>
                                        <p:cond delay="0"/>
                                      </p:stCondLst>
                                      <p:childTnLst>
                                        <p:set>
                                          <p:cBhvr>
                                            <p:cTn id="81" dur="1" fill="hold">
                                              <p:stCondLst>
                                                <p:cond delay="0"/>
                                              </p:stCondLst>
                                            </p:cTn>
                                            <p:tgtEl>
                                              <p:spTgt spid="76"/>
                                            </p:tgtEl>
                                            <p:attrNameLst>
                                              <p:attrName>style.visibility</p:attrName>
                                            </p:attrNameLst>
                                          </p:cBhvr>
                                          <p:to>
                                            <p:strVal val="visible"/>
                                          </p:to>
                                        </p:set>
                                        <p:animEffect transition="in" filter="fade">
                                          <p:cBhvr>
                                            <p:cTn id="82" dur="1000"/>
                                            <p:tgtEl>
                                              <p:spTgt spid="76"/>
                                            </p:tgtEl>
                                          </p:cBhvr>
                                        </p:animEffect>
                                        <p:anim calcmode="lin" valueType="num">
                                          <p:cBhvr>
                                            <p:cTn id="83" dur="1000" fill="hold"/>
                                            <p:tgtEl>
                                              <p:spTgt spid="76"/>
                                            </p:tgtEl>
                                            <p:attrNameLst>
                                              <p:attrName>ppt_x</p:attrName>
                                            </p:attrNameLst>
                                          </p:cBhvr>
                                          <p:tavLst>
                                            <p:tav tm="0">
                                              <p:val>
                                                <p:strVal val="#ppt_x"/>
                                              </p:val>
                                            </p:tav>
                                            <p:tav tm="100000">
                                              <p:val>
                                                <p:strVal val="#ppt_x"/>
                                              </p:val>
                                            </p:tav>
                                          </p:tavLst>
                                        </p:anim>
                                        <p:anim calcmode="lin" valueType="num">
                                          <p:cBhvr>
                                            <p:cTn id="84" dur="1000" fill="hold"/>
                                            <p:tgtEl>
                                              <p:spTgt spid="76"/>
                                            </p:tgtEl>
                                            <p:attrNameLst>
                                              <p:attrName>ppt_y</p:attrName>
                                            </p:attrNameLst>
                                          </p:cBhvr>
                                          <p:tavLst>
                                            <p:tav tm="0">
                                              <p:val>
                                                <p:strVal val="#ppt_y+.1"/>
                                              </p:val>
                                            </p:tav>
                                            <p:tav tm="100000">
                                              <p:val>
                                                <p:strVal val="#ppt_y"/>
                                              </p:val>
                                            </p:tav>
                                          </p:tavLst>
                                        </p:anim>
                                      </p:childTnLst>
                                    </p:cTn>
                                  </p:par>
                                  <p:par>
                                    <p:cTn id="85" presetID="42" presetClass="entr" presetSubtype="0" fill="hold" grpId="0" nodeType="withEffect">
                                      <p:stCondLst>
                                        <p:cond delay="0"/>
                                      </p:stCondLst>
                                      <p:childTnLst>
                                        <p:set>
                                          <p:cBhvr>
                                            <p:cTn id="86" dur="1" fill="hold">
                                              <p:stCondLst>
                                                <p:cond delay="0"/>
                                              </p:stCondLst>
                                            </p:cTn>
                                            <p:tgtEl>
                                              <p:spTgt spid="77"/>
                                            </p:tgtEl>
                                            <p:attrNameLst>
                                              <p:attrName>style.visibility</p:attrName>
                                            </p:attrNameLst>
                                          </p:cBhvr>
                                          <p:to>
                                            <p:strVal val="visible"/>
                                          </p:to>
                                        </p:set>
                                        <p:animEffect transition="in" filter="fade">
                                          <p:cBhvr>
                                            <p:cTn id="87" dur="1000"/>
                                            <p:tgtEl>
                                              <p:spTgt spid="77"/>
                                            </p:tgtEl>
                                          </p:cBhvr>
                                        </p:animEffect>
                                        <p:anim calcmode="lin" valueType="num">
                                          <p:cBhvr>
                                            <p:cTn id="88" dur="1000" fill="hold"/>
                                            <p:tgtEl>
                                              <p:spTgt spid="77"/>
                                            </p:tgtEl>
                                            <p:attrNameLst>
                                              <p:attrName>ppt_x</p:attrName>
                                            </p:attrNameLst>
                                          </p:cBhvr>
                                          <p:tavLst>
                                            <p:tav tm="0">
                                              <p:val>
                                                <p:strVal val="#ppt_x"/>
                                              </p:val>
                                            </p:tav>
                                            <p:tav tm="100000">
                                              <p:val>
                                                <p:strVal val="#ppt_x"/>
                                              </p:val>
                                            </p:tav>
                                          </p:tavLst>
                                        </p:anim>
                                        <p:anim calcmode="lin" valueType="num">
                                          <p:cBhvr>
                                            <p:cTn id="89" dur="1000" fill="hold"/>
                                            <p:tgtEl>
                                              <p:spTgt spid="77"/>
                                            </p:tgtEl>
                                            <p:attrNameLst>
                                              <p:attrName>ppt_y</p:attrName>
                                            </p:attrNameLst>
                                          </p:cBhvr>
                                          <p:tavLst>
                                            <p:tav tm="0">
                                              <p:val>
                                                <p:strVal val="#ppt_y+.1"/>
                                              </p:val>
                                            </p:tav>
                                            <p:tav tm="100000">
                                              <p:val>
                                                <p:strVal val="#ppt_y"/>
                                              </p:val>
                                            </p:tav>
                                          </p:tavLst>
                                        </p:anim>
                                      </p:childTnLst>
                                    </p:cTn>
                                  </p:par>
                                  <p:par>
                                    <p:cTn id="90" presetID="42" presetClass="entr" presetSubtype="0" fill="hold" grpId="0" nodeType="withEffect">
                                      <p:stCondLst>
                                        <p:cond delay="0"/>
                                      </p:stCondLst>
                                      <p:childTnLst>
                                        <p:set>
                                          <p:cBhvr>
                                            <p:cTn id="91" dur="1" fill="hold">
                                              <p:stCondLst>
                                                <p:cond delay="0"/>
                                              </p:stCondLst>
                                            </p:cTn>
                                            <p:tgtEl>
                                              <p:spTgt spid="78"/>
                                            </p:tgtEl>
                                            <p:attrNameLst>
                                              <p:attrName>style.visibility</p:attrName>
                                            </p:attrNameLst>
                                          </p:cBhvr>
                                          <p:to>
                                            <p:strVal val="visible"/>
                                          </p:to>
                                        </p:set>
                                        <p:animEffect transition="in" filter="fade">
                                          <p:cBhvr>
                                            <p:cTn id="92" dur="1000"/>
                                            <p:tgtEl>
                                              <p:spTgt spid="78"/>
                                            </p:tgtEl>
                                          </p:cBhvr>
                                        </p:animEffect>
                                        <p:anim calcmode="lin" valueType="num">
                                          <p:cBhvr>
                                            <p:cTn id="93" dur="1000" fill="hold"/>
                                            <p:tgtEl>
                                              <p:spTgt spid="78"/>
                                            </p:tgtEl>
                                            <p:attrNameLst>
                                              <p:attrName>ppt_x</p:attrName>
                                            </p:attrNameLst>
                                          </p:cBhvr>
                                          <p:tavLst>
                                            <p:tav tm="0">
                                              <p:val>
                                                <p:strVal val="#ppt_x"/>
                                              </p:val>
                                            </p:tav>
                                            <p:tav tm="100000">
                                              <p:val>
                                                <p:strVal val="#ppt_x"/>
                                              </p:val>
                                            </p:tav>
                                          </p:tavLst>
                                        </p:anim>
                                        <p:anim calcmode="lin" valueType="num">
                                          <p:cBhvr>
                                            <p:cTn id="94" dur="1000" fill="hold"/>
                                            <p:tgtEl>
                                              <p:spTgt spid="78"/>
                                            </p:tgtEl>
                                            <p:attrNameLst>
                                              <p:attrName>ppt_y</p:attrName>
                                            </p:attrNameLst>
                                          </p:cBhvr>
                                          <p:tavLst>
                                            <p:tav tm="0">
                                              <p:val>
                                                <p:strVal val="#ppt_y+.1"/>
                                              </p:val>
                                            </p:tav>
                                            <p:tav tm="100000">
                                              <p:val>
                                                <p:strVal val="#ppt_y"/>
                                              </p:val>
                                            </p:tav>
                                          </p:tavLst>
                                        </p:anim>
                                      </p:childTnLst>
                                    </p:cTn>
                                  </p:par>
                                  <p:par>
                                    <p:cTn id="95" presetID="42" presetClass="entr" presetSubtype="0" fill="hold" grpId="0" nodeType="withEffect">
                                      <p:stCondLst>
                                        <p:cond delay="0"/>
                                      </p:stCondLst>
                                      <p:childTnLst>
                                        <p:set>
                                          <p:cBhvr>
                                            <p:cTn id="96" dur="1" fill="hold">
                                              <p:stCondLst>
                                                <p:cond delay="0"/>
                                              </p:stCondLst>
                                            </p:cTn>
                                            <p:tgtEl>
                                              <p:spTgt spid="79"/>
                                            </p:tgtEl>
                                            <p:attrNameLst>
                                              <p:attrName>style.visibility</p:attrName>
                                            </p:attrNameLst>
                                          </p:cBhvr>
                                          <p:to>
                                            <p:strVal val="visible"/>
                                          </p:to>
                                        </p:set>
                                        <p:animEffect transition="in" filter="fade">
                                          <p:cBhvr>
                                            <p:cTn id="97" dur="1000"/>
                                            <p:tgtEl>
                                              <p:spTgt spid="79"/>
                                            </p:tgtEl>
                                          </p:cBhvr>
                                        </p:animEffect>
                                        <p:anim calcmode="lin" valueType="num">
                                          <p:cBhvr>
                                            <p:cTn id="98" dur="1000" fill="hold"/>
                                            <p:tgtEl>
                                              <p:spTgt spid="79"/>
                                            </p:tgtEl>
                                            <p:attrNameLst>
                                              <p:attrName>ppt_x</p:attrName>
                                            </p:attrNameLst>
                                          </p:cBhvr>
                                          <p:tavLst>
                                            <p:tav tm="0">
                                              <p:val>
                                                <p:strVal val="#ppt_x"/>
                                              </p:val>
                                            </p:tav>
                                            <p:tav tm="100000">
                                              <p:val>
                                                <p:strVal val="#ppt_x"/>
                                              </p:val>
                                            </p:tav>
                                          </p:tavLst>
                                        </p:anim>
                                        <p:anim calcmode="lin" valueType="num">
                                          <p:cBhvr>
                                            <p:cTn id="99" dur="1000" fill="hold"/>
                                            <p:tgtEl>
                                              <p:spTgt spid="79"/>
                                            </p:tgtEl>
                                            <p:attrNameLst>
                                              <p:attrName>ppt_y</p:attrName>
                                            </p:attrNameLst>
                                          </p:cBhvr>
                                          <p:tavLst>
                                            <p:tav tm="0">
                                              <p:val>
                                                <p:strVal val="#ppt_y+.1"/>
                                              </p:val>
                                            </p:tav>
                                            <p:tav tm="100000">
                                              <p:val>
                                                <p:strVal val="#ppt_y"/>
                                              </p:val>
                                            </p:tav>
                                          </p:tavLst>
                                        </p:anim>
                                      </p:childTnLst>
                                    </p:cTn>
                                  </p:par>
                                  <p:par>
                                    <p:cTn id="100" presetID="42" presetClass="entr" presetSubtype="0" fill="hold" grpId="0" nodeType="withEffect">
                                      <p:stCondLst>
                                        <p:cond delay="0"/>
                                      </p:stCondLst>
                                      <p:childTnLst>
                                        <p:set>
                                          <p:cBhvr>
                                            <p:cTn id="101" dur="1" fill="hold">
                                              <p:stCondLst>
                                                <p:cond delay="0"/>
                                              </p:stCondLst>
                                            </p:cTn>
                                            <p:tgtEl>
                                              <p:spTgt spid="80"/>
                                            </p:tgtEl>
                                            <p:attrNameLst>
                                              <p:attrName>style.visibility</p:attrName>
                                            </p:attrNameLst>
                                          </p:cBhvr>
                                          <p:to>
                                            <p:strVal val="visible"/>
                                          </p:to>
                                        </p:set>
                                        <p:animEffect transition="in" filter="fade">
                                          <p:cBhvr>
                                            <p:cTn id="102" dur="1000"/>
                                            <p:tgtEl>
                                              <p:spTgt spid="80"/>
                                            </p:tgtEl>
                                          </p:cBhvr>
                                        </p:animEffect>
                                        <p:anim calcmode="lin" valueType="num">
                                          <p:cBhvr>
                                            <p:cTn id="103" dur="1000" fill="hold"/>
                                            <p:tgtEl>
                                              <p:spTgt spid="80"/>
                                            </p:tgtEl>
                                            <p:attrNameLst>
                                              <p:attrName>ppt_x</p:attrName>
                                            </p:attrNameLst>
                                          </p:cBhvr>
                                          <p:tavLst>
                                            <p:tav tm="0">
                                              <p:val>
                                                <p:strVal val="#ppt_x"/>
                                              </p:val>
                                            </p:tav>
                                            <p:tav tm="100000">
                                              <p:val>
                                                <p:strVal val="#ppt_x"/>
                                              </p:val>
                                            </p:tav>
                                          </p:tavLst>
                                        </p:anim>
                                        <p:anim calcmode="lin" valueType="num">
                                          <p:cBhvr>
                                            <p:cTn id="104" dur="1000" fill="hold"/>
                                            <p:tgtEl>
                                              <p:spTgt spid="80"/>
                                            </p:tgtEl>
                                            <p:attrNameLst>
                                              <p:attrName>ppt_y</p:attrName>
                                            </p:attrNameLst>
                                          </p:cBhvr>
                                          <p:tavLst>
                                            <p:tav tm="0">
                                              <p:val>
                                                <p:strVal val="#ppt_y+.1"/>
                                              </p:val>
                                            </p:tav>
                                            <p:tav tm="100000">
                                              <p:val>
                                                <p:strVal val="#ppt_y"/>
                                              </p:val>
                                            </p:tav>
                                          </p:tavLst>
                                        </p:anim>
                                      </p:childTnLst>
                                    </p:cTn>
                                  </p:par>
                                  <p:par>
                                    <p:cTn id="105" presetID="42" presetClass="entr" presetSubtype="0" fill="hold" grpId="0" nodeType="withEffect">
                                      <p:stCondLst>
                                        <p:cond delay="0"/>
                                      </p:stCondLst>
                                      <p:childTnLst>
                                        <p:set>
                                          <p:cBhvr>
                                            <p:cTn id="106" dur="1" fill="hold">
                                              <p:stCondLst>
                                                <p:cond delay="0"/>
                                              </p:stCondLst>
                                            </p:cTn>
                                            <p:tgtEl>
                                              <p:spTgt spid="81"/>
                                            </p:tgtEl>
                                            <p:attrNameLst>
                                              <p:attrName>style.visibility</p:attrName>
                                            </p:attrNameLst>
                                          </p:cBhvr>
                                          <p:to>
                                            <p:strVal val="visible"/>
                                          </p:to>
                                        </p:set>
                                        <p:animEffect transition="in" filter="fade">
                                          <p:cBhvr>
                                            <p:cTn id="107" dur="1000"/>
                                            <p:tgtEl>
                                              <p:spTgt spid="81"/>
                                            </p:tgtEl>
                                          </p:cBhvr>
                                        </p:animEffect>
                                        <p:anim calcmode="lin" valueType="num">
                                          <p:cBhvr>
                                            <p:cTn id="108" dur="1000" fill="hold"/>
                                            <p:tgtEl>
                                              <p:spTgt spid="81"/>
                                            </p:tgtEl>
                                            <p:attrNameLst>
                                              <p:attrName>ppt_x</p:attrName>
                                            </p:attrNameLst>
                                          </p:cBhvr>
                                          <p:tavLst>
                                            <p:tav tm="0">
                                              <p:val>
                                                <p:strVal val="#ppt_x"/>
                                              </p:val>
                                            </p:tav>
                                            <p:tav tm="100000">
                                              <p:val>
                                                <p:strVal val="#ppt_x"/>
                                              </p:val>
                                            </p:tav>
                                          </p:tavLst>
                                        </p:anim>
                                        <p:anim calcmode="lin" valueType="num">
                                          <p:cBhvr>
                                            <p:cTn id="109" dur="1000" fill="hold"/>
                                            <p:tgtEl>
                                              <p:spTgt spid="81"/>
                                            </p:tgtEl>
                                            <p:attrNameLst>
                                              <p:attrName>ppt_y</p:attrName>
                                            </p:attrNameLst>
                                          </p:cBhvr>
                                          <p:tavLst>
                                            <p:tav tm="0">
                                              <p:val>
                                                <p:strVal val="#ppt_y+.1"/>
                                              </p:val>
                                            </p:tav>
                                            <p:tav tm="100000">
                                              <p:val>
                                                <p:strVal val="#ppt_y"/>
                                              </p:val>
                                            </p:tav>
                                          </p:tavLst>
                                        </p:anim>
                                      </p:childTnLst>
                                    </p:cTn>
                                  </p:par>
                                  <p:par>
                                    <p:cTn id="110" presetID="42" presetClass="entr" presetSubtype="0" fill="hold" grpId="0" nodeType="withEffect">
                                      <p:stCondLst>
                                        <p:cond delay="0"/>
                                      </p:stCondLst>
                                      <p:childTnLst>
                                        <p:set>
                                          <p:cBhvr>
                                            <p:cTn id="111" dur="1" fill="hold">
                                              <p:stCondLst>
                                                <p:cond delay="0"/>
                                              </p:stCondLst>
                                            </p:cTn>
                                            <p:tgtEl>
                                              <p:spTgt spid="82"/>
                                            </p:tgtEl>
                                            <p:attrNameLst>
                                              <p:attrName>style.visibility</p:attrName>
                                            </p:attrNameLst>
                                          </p:cBhvr>
                                          <p:to>
                                            <p:strVal val="visible"/>
                                          </p:to>
                                        </p:set>
                                        <p:animEffect transition="in" filter="fade">
                                          <p:cBhvr>
                                            <p:cTn id="112" dur="1000"/>
                                            <p:tgtEl>
                                              <p:spTgt spid="82"/>
                                            </p:tgtEl>
                                          </p:cBhvr>
                                        </p:animEffect>
                                        <p:anim calcmode="lin" valueType="num">
                                          <p:cBhvr>
                                            <p:cTn id="113" dur="1000" fill="hold"/>
                                            <p:tgtEl>
                                              <p:spTgt spid="82"/>
                                            </p:tgtEl>
                                            <p:attrNameLst>
                                              <p:attrName>ppt_x</p:attrName>
                                            </p:attrNameLst>
                                          </p:cBhvr>
                                          <p:tavLst>
                                            <p:tav tm="0">
                                              <p:val>
                                                <p:strVal val="#ppt_x"/>
                                              </p:val>
                                            </p:tav>
                                            <p:tav tm="100000">
                                              <p:val>
                                                <p:strVal val="#ppt_x"/>
                                              </p:val>
                                            </p:tav>
                                          </p:tavLst>
                                        </p:anim>
                                        <p:anim calcmode="lin" valueType="num">
                                          <p:cBhvr>
                                            <p:cTn id="114" dur="1000" fill="hold"/>
                                            <p:tgtEl>
                                              <p:spTgt spid="82"/>
                                            </p:tgtEl>
                                            <p:attrNameLst>
                                              <p:attrName>ppt_y</p:attrName>
                                            </p:attrNameLst>
                                          </p:cBhvr>
                                          <p:tavLst>
                                            <p:tav tm="0">
                                              <p:val>
                                                <p:strVal val="#ppt_y+.1"/>
                                              </p:val>
                                            </p:tav>
                                            <p:tav tm="100000">
                                              <p:val>
                                                <p:strVal val="#ppt_y"/>
                                              </p:val>
                                            </p:tav>
                                          </p:tavLst>
                                        </p:anim>
                                      </p:childTnLst>
                                    </p:cTn>
                                  </p:par>
                                  <p:par>
                                    <p:cTn id="115" presetID="42" presetClass="entr" presetSubtype="0" fill="hold" nodeType="withEffect">
                                      <p:stCondLst>
                                        <p:cond delay="0"/>
                                      </p:stCondLst>
                                      <p:childTnLst>
                                        <p:set>
                                          <p:cBhvr>
                                            <p:cTn id="116" dur="1" fill="hold">
                                              <p:stCondLst>
                                                <p:cond delay="0"/>
                                              </p:stCondLst>
                                            </p:cTn>
                                            <p:tgtEl>
                                              <p:spTgt spid="83"/>
                                            </p:tgtEl>
                                            <p:attrNameLst>
                                              <p:attrName>style.visibility</p:attrName>
                                            </p:attrNameLst>
                                          </p:cBhvr>
                                          <p:to>
                                            <p:strVal val="visible"/>
                                          </p:to>
                                        </p:set>
                                        <p:animEffect transition="in" filter="fade">
                                          <p:cBhvr>
                                            <p:cTn id="117" dur="1000"/>
                                            <p:tgtEl>
                                              <p:spTgt spid="83"/>
                                            </p:tgtEl>
                                          </p:cBhvr>
                                        </p:animEffect>
                                        <p:anim calcmode="lin" valueType="num">
                                          <p:cBhvr>
                                            <p:cTn id="118" dur="1000" fill="hold"/>
                                            <p:tgtEl>
                                              <p:spTgt spid="83"/>
                                            </p:tgtEl>
                                            <p:attrNameLst>
                                              <p:attrName>ppt_x</p:attrName>
                                            </p:attrNameLst>
                                          </p:cBhvr>
                                          <p:tavLst>
                                            <p:tav tm="0">
                                              <p:val>
                                                <p:strVal val="#ppt_x"/>
                                              </p:val>
                                            </p:tav>
                                            <p:tav tm="100000">
                                              <p:val>
                                                <p:strVal val="#ppt_x"/>
                                              </p:val>
                                            </p:tav>
                                          </p:tavLst>
                                        </p:anim>
                                        <p:anim calcmode="lin" valueType="num">
                                          <p:cBhvr>
                                            <p:cTn id="119" dur="1000" fill="hold"/>
                                            <p:tgtEl>
                                              <p:spTgt spid="83"/>
                                            </p:tgtEl>
                                            <p:attrNameLst>
                                              <p:attrName>ppt_y</p:attrName>
                                            </p:attrNameLst>
                                          </p:cBhvr>
                                          <p:tavLst>
                                            <p:tav tm="0">
                                              <p:val>
                                                <p:strVal val="#ppt_y+.1"/>
                                              </p:val>
                                            </p:tav>
                                            <p:tav tm="100000">
                                              <p:val>
                                                <p:strVal val="#ppt_y"/>
                                              </p:val>
                                            </p:tav>
                                          </p:tavLst>
                                        </p:anim>
                                      </p:childTnLst>
                                    </p:cTn>
                                  </p:par>
                                  <p:par>
                                    <p:cTn id="120" presetID="42" presetClass="entr" presetSubtype="0" fill="hold" grpId="0" nodeType="withEffect">
                                      <p:stCondLst>
                                        <p:cond delay="0"/>
                                      </p:stCondLst>
                                      <p:childTnLst>
                                        <p:set>
                                          <p:cBhvr>
                                            <p:cTn id="121" dur="1" fill="hold">
                                              <p:stCondLst>
                                                <p:cond delay="0"/>
                                              </p:stCondLst>
                                            </p:cTn>
                                            <p:tgtEl>
                                              <p:spTgt spid="88"/>
                                            </p:tgtEl>
                                            <p:attrNameLst>
                                              <p:attrName>style.visibility</p:attrName>
                                            </p:attrNameLst>
                                          </p:cBhvr>
                                          <p:to>
                                            <p:strVal val="visible"/>
                                          </p:to>
                                        </p:set>
                                        <p:animEffect transition="in" filter="fade">
                                          <p:cBhvr>
                                            <p:cTn id="122" dur="1000"/>
                                            <p:tgtEl>
                                              <p:spTgt spid="88"/>
                                            </p:tgtEl>
                                          </p:cBhvr>
                                        </p:animEffect>
                                        <p:anim calcmode="lin" valueType="num">
                                          <p:cBhvr>
                                            <p:cTn id="123" dur="1000" fill="hold"/>
                                            <p:tgtEl>
                                              <p:spTgt spid="88"/>
                                            </p:tgtEl>
                                            <p:attrNameLst>
                                              <p:attrName>ppt_x</p:attrName>
                                            </p:attrNameLst>
                                          </p:cBhvr>
                                          <p:tavLst>
                                            <p:tav tm="0">
                                              <p:val>
                                                <p:strVal val="#ppt_x"/>
                                              </p:val>
                                            </p:tav>
                                            <p:tav tm="100000">
                                              <p:val>
                                                <p:strVal val="#ppt_x"/>
                                              </p:val>
                                            </p:tav>
                                          </p:tavLst>
                                        </p:anim>
                                        <p:anim calcmode="lin" valueType="num">
                                          <p:cBhvr>
                                            <p:cTn id="124" dur="1000" fill="hold"/>
                                            <p:tgtEl>
                                              <p:spTgt spid="88"/>
                                            </p:tgtEl>
                                            <p:attrNameLst>
                                              <p:attrName>ppt_y</p:attrName>
                                            </p:attrNameLst>
                                          </p:cBhvr>
                                          <p:tavLst>
                                            <p:tav tm="0">
                                              <p:val>
                                                <p:strVal val="#ppt_y+.1"/>
                                              </p:val>
                                            </p:tav>
                                            <p:tav tm="100000">
                                              <p:val>
                                                <p:strVal val="#ppt_y"/>
                                              </p:val>
                                            </p:tav>
                                          </p:tavLst>
                                        </p:anim>
                                      </p:childTnLst>
                                    </p:cTn>
                                  </p:par>
                                  <p:par>
                                    <p:cTn id="125" presetID="42" presetClass="entr" presetSubtype="0" fill="hold" grpId="0" nodeType="withEffect">
                                      <p:stCondLst>
                                        <p:cond delay="0"/>
                                      </p:stCondLst>
                                      <p:childTnLst>
                                        <p:set>
                                          <p:cBhvr>
                                            <p:cTn id="126" dur="1" fill="hold">
                                              <p:stCondLst>
                                                <p:cond delay="0"/>
                                              </p:stCondLst>
                                            </p:cTn>
                                            <p:tgtEl>
                                              <p:spTgt spid="92"/>
                                            </p:tgtEl>
                                            <p:attrNameLst>
                                              <p:attrName>style.visibility</p:attrName>
                                            </p:attrNameLst>
                                          </p:cBhvr>
                                          <p:to>
                                            <p:strVal val="visible"/>
                                          </p:to>
                                        </p:set>
                                        <p:animEffect transition="in" filter="fade">
                                          <p:cBhvr>
                                            <p:cTn id="127" dur="1000"/>
                                            <p:tgtEl>
                                              <p:spTgt spid="92"/>
                                            </p:tgtEl>
                                          </p:cBhvr>
                                        </p:animEffect>
                                        <p:anim calcmode="lin" valueType="num">
                                          <p:cBhvr>
                                            <p:cTn id="128" dur="1000" fill="hold"/>
                                            <p:tgtEl>
                                              <p:spTgt spid="92"/>
                                            </p:tgtEl>
                                            <p:attrNameLst>
                                              <p:attrName>ppt_x</p:attrName>
                                            </p:attrNameLst>
                                          </p:cBhvr>
                                          <p:tavLst>
                                            <p:tav tm="0">
                                              <p:val>
                                                <p:strVal val="#ppt_x"/>
                                              </p:val>
                                            </p:tav>
                                            <p:tav tm="100000">
                                              <p:val>
                                                <p:strVal val="#ppt_x"/>
                                              </p:val>
                                            </p:tav>
                                          </p:tavLst>
                                        </p:anim>
                                        <p:anim calcmode="lin" valueType="num">
                                          <p:cBhvr>
                                            <p:cTn id="129" dur="1000" fill="hold"/>
                                            <p:tgtEl>
                                              <p:spTgt spid="92"/>
                                            </p:tgtEl>
                                            <p:attrNameLst>
                                              <p:attrName>ppt_y</p:attrName>
                                            </p:attrNameLst>
                                          </p:cBhvr>
                                          <p:tavLst>
                                            <p:tav tm="0">
                                              <p:val>
                                                <p:strVal val="#ppt_y+.1"/>
                                              </p:val>
                                            </p:tav>
                                            <p:tav tm="100000">
                                              <p:val>
                                                <p:strVal val="#ppt_y"/>
                                              </p:val>
                                            </p:tav>
                                          </p:tavLst>
                                        </p:anim>
                                      </p:childTnLst>
                                    </p:cTn>
                                  </p:par>
                                  <p:par>
                                    <p:cTn id="130" presetID="42" presetClass="entr" presetSubtype="0" fill="hold" grpId="0" nodeType="withEffect">
                                      <p:stCondLst>
                                        <p:cond delay="0"/>
                                      </p:stCondLst>
                                      <p:childTnLst>
                                        <p:set>
                                          <p:cBhvr>
                                            <p:cTn id="131" dur="1" fill="hold">
                                              <p:stCondLst>
                                                <p:cond delay="0"/>
                                              </p:stCondLst>
                                            </p:cTn>
                                            <p:tgtEl>
                                              <p:spTgt spid="94"/>
                                            </p:tgtEl>
                                            <p:attrNameLst>
                                              <p:attrName>style.visibility</p:attrName>
                                            </p:attrNameLst>
                                          </p:cBhvr>
                                          <p:to>
                                            <p:strVal val="visible"/>
                                          </p:to>
                                        </p:set>
                                        <p:animEffect transition="in" filter="fade">
                                          <p:cBhvr>
                                            <p:cTn id="132" dur="1000"/>
                                            <p:tgtEl>
                                              <p:spTgt spid="94"/>
                                            </p:tgtEl>
                                          </p:cBhvr>
                                        </p:animEffect>
                                        <p:anim calcmode="lin" valueType="num">
                                          <p:cBhvr>
                                            <p:cTn id="133" dur="1000" fill="hold"/>
                                            <p:tgtEl>
                                              <p:spTgt spid="94"/>
                                            </p:tgtEl>
                                            <p:attrNameLst>
                                              <p:attrName>ppt_x</p:attrName>
                                            </p:attrNameLst>
                                          </p:cBhvr>
                                          <p:tavLst>
                                            <p:tav tm="0">
                                              <p:val>
                                                <p:strVal val="#ppt_x"/>
                                              </p:val>
                                            </p:tav>
                                            <p:tav tm="100000">
                                              <p:val>
                                                <p:strVal val="#ppt_x"/>
                                              </p:val>
                                            </p:tav>
                                          </p:tavLst>
                                        </p:anim>
                                        <p:anim calcmode="lin" valueType="num">
                                          <p:cBhvr>
                                            <p:cTn id="134" dur="1000" fill="hold"/>
                                            <p:tgtEl>
                                              <p:spTgt spid="94"/>
                                            </p:tgtEl>
                                            <p:attrNameLst>
                                              <p:attrName>ppt_y</p:attrName>
                                            </p:attrNameLst>
                                          </p:cBhvr>
                                          <p:tavLst>
                                            <p:tav tm="0">
                                              <p:val>
                                                <p:strVal val="#ppt_y+.1"/>
                                              </p:val>
                                            </p:tav>
                                            <p:tav tm="100000">
                                              <p:val>
                                                <p:strVal val="#ppt_y"/>
                                              </p:val>
                                            </p:tav>
                                          </p:tavLst>
                                        </p:anim>
                                      </p:childTnLst>
                                    </p:cTn>
                                  </p:par>
                                  <p:par>
                                    <p:cTn id="135" presetID="42" presetClass="entr" presetSubtype="0" fill="hold" grpId="0" nodeType="withEffect">
                                      <p:stCondLst>
                                        <p:cond delay="0"/>
                                      </p:stCondLst>
                                      <p:childTnLst>
                                        <p:set>
                                          <p:cBhvr>
                                            <p:cTn id="136" dur="1" fill="hold">
                                              <p:stCondLst>
                                                <p:cond delay="0"/>
                                              </p:stCondLst>
                                            </p:cTn>
                                            <p:tgtEl>
                                              <p:spTgt spid="90"/>
                                            </p:tgtEl>
                                            <p:attrNameLst>
                                              <p:attrName>style.visibility</p:attrName>
                                            </p:attrNameLst>
                                          </p:cBhvr>
                                          <p:to>
                                            <p:strVal val="visible"/>
                                          </p:to>
                                        </p:set>
                                        <p:animEffect transition="in" filter="fade">
                                          <p:cBhvr>
                                            <p:cTn id="137" dur="1000"/>
                                            <p:tgtEl>
                                              <p:spTgt spid="90"/>
                                            </p:tgtEl>
                                          </p:cBhvr>
                                        </p:animEffect>
                                        <p:anim calcmode="lin" valueType="num">
                                          <p:cBhvr>
                                            <p:cTn id="138" dur="1000" fill="hold"/>
                                            <p:tgtEl>
                                              <p:spTgt spid="90"/>
                                            </p:tgtEl>
                                            <p:attrNameLst>
                                              <p:attrName>ppt_x</p:attrName>
                                            </p:attrNameLst>
                                          </p:cBhvr>
                                          <p:tavLst>
                                            <p:tav tm="0">
                                              <p:val>
                                                <p:strVal val="#ppt_x"/>
                                              </p:val>
                                            </p:tav>
                                            <p:tav tm="100000">
                                              <p:val>
                                                <p:strVal val="#ppt_x"/>
                                              </p:val>
                                            </p:tav>
                                          </p:tavLst>
                                        </p:anim>
                                        <p:anim calcmode="lin" valueType="num">
                                          <p:cBhvr>
                                            <p:cTn id="139" dur="1000" fill="hold"/>
                                            <p:tgtEl>
                                              <p:spTgt spid="90"/>
                                            </p:tgtEl>
                                            <p:attrNameLst>
                                              <p:attrName>ppt_y</p:attrName>
                                            </p:attrNameLst>
                                          </p:cBhvr>
                                          <p:tavLst>
                                            <p:tav tm="0">
                                              <p:val>
                                                <p:strVal val="#ppt_y+.1"/>
                                              </p:val>
                                            </p:tav>
                                            <p:tav tm="100000">
                                              <p:val>
                                                <p:strVal val="#ppt_y"/>
                                              </p:val>
                                            </p:tav>
                                          </p:tavLst>
                                        </p:anim>
                                      </p:childTnLst>
                                    </p:cTn>
                                  </p:par>
                                  <p:par>
                                    <p:cTn id="140" presetID="42" presetClass="entr" presetSubtype="0" fill="hold" grpId="0" nodeType="withEffect">
                                      <p:stCondLst>
                                        <p:cond delay="0"/>
                                      </p:stCondLst>
                                      <p:childTnLst>
                                        <p:set>
                                          <p:cBhvr>
                                            <p:cTn id="141" dur="1" fill="hold">
                                              <p:stCondLst>
                                                <p:cond delay="0"/>
                                              </p:stCondLst>
                                            </p:cTn>
                                            <p:tgtEl>
                                              <p:spTgt spid="86"/>
                                            </p:tgtEl>
                                            <p:attrNameLst>
                                              <p:attrName>style.visibility</p:attrName>
                                            </p:attrNameLst>
                                          </p:cBhvr>
                                          <p:to>
                                            <p:strVal val="visible"/>
                                          </p:to>
                                        </p:set>
                                        <p:animEffect transition="in" filter="fade">
                                          <p:cBhvr>
                                            <p:cTn id="142" dur="1000"/>
                                            <p:tgtEl>
                                              <p:spTgt spid="86"/>
                                            </p:tgtEl>
                                          </p:cBhvr>
                                        </p:animEffect>
                                        <p:anim calcmode="lin" valueType="num">
                                          <p:cBhvr>
                                            <p:cTn id="143" dur="1000" fill="hold"/>
                                            <p:tgtEl>
                                              <p:spTgt spid="86"/>
                                            </p:tgtEl>
                                            <p:attrNameLst>
                                              <p:attrName>ppt_x</p:attrName>
                                            </p:attrNameLst>
                                          </p:cBhvr>
                                          <p:tavLst>
                                            <p:tav tm="0">
                                              <p:val>
                                                <p:strVal val="#ppt_x"/>
                                              </p:val>
                                            </p:tav>
                                            <p:tav tm="100000">
                                              <p:val>
                                                <p:strVal val="#ppt_x"/>
                                              </p:val>
                                            </p:tav>
                                          </p:tavLst>
                                        </p:anim>
                                        <p:anim calcmode="lin" valueType="num">
                                          <p:cBhvr>
                                            <p:cTn id="144" dur="1000" fill="hold"/>
                                            <p:tgtEl>
                                              <p:spTgt spid="86"/>
                                            </p:tgtEl>
                                            <p:attrNameLst>
                                              <p:attrName>ppt_y</p:attrName>
                                            </p:attrNameLst>
                                          </p:cBhvr>
                                          <p:tavLst>
                                            <p:tav tm="0">
                                              <p:val>
                                                <p:strVal val="#ppt_y+.1"/>
                                              </p:val>
                                            </p:tav>
                                            <p:tav tm="100000">
                                              <p:val>
                                                <p:strVal val="#ppt_y"/>
                                              </p:val>
                                            </p:tav>
                                          </p:tavLst>
                                        </p:anim>
                                      </p:childTnLst>
                                    </p:cTn>
                                  </p:par>
                                  <p:par>
                                    <p:cTn id="145" presetID="42" presetClass="entr" presetSubtype="0" fill="hold" grpId="0" nodeType="withEffect">
                                      <p:stCondLst>
                                        <p:cond delay="0"/>
                                      </p:stCondLst>
                                      <p:childTnLst>
                                        <p:set>
                                          <p:cBhvr>
                                            <p:cTn id="146" dur="1" fill="hold">
                                              <p:stCondLst>
                                                <p:cond delay="0"/>
                                              </p:stCondLst>
                                            </p:cTn>
                                            <p:tgtEl>
                                              <p:spTgt spid="124"/>
                                            </p:tgtEl>
                                            <p:attrNameLst>
                                              <p:attrName>style.visibility</p:attrName>
                                            </p:attrNameLst>
                                          </p:cBhvr>
                                          <p:to>
                                            <p:strVal val="visible"/>
                                          </p:to>
                                        </p:set>
                                        <p:animEffect transition="in" filter="fade">
                                          <p:cBhvr>
                                            <p:cTn id="147" dur="1000"/>
                                            <p:tgtEl>
                                              <p:spTgt spid="124"/>
                                            </p:tgtEl>
                                          </p:cBhvr>
                                        </p:animEffect>
                                        <p:anim calcmode="lin" valueType="num">
                                          <p:cBhvr>
                                            <p:cTn id="148" dur="1000" fill="hold"/>
                                            <p:tgtEl>
                                              <p:spTgt spid="124"/>
                                            </p:tgtEl>
                                            <p:attrNameLst>
                                              <p:attrName>ppt_x</p:attrName>
                                            </p:attrNameLst>
                                          </p:cBhvr>
                                          <p:tavLst>
                                            <p:tav tm="0">
                                              <p:val>
                                                <p:strVal val="#ppt_x"/>
                                              </p:val>
                                            </p:tav>
                                            <p:tav tm="100000">
                                              <p:val>
                                                <p:strVal val="#ppt_x"/>
                                              </p:val>
                                            </p:tav>
                                          </p:tavLst>
                                        </p:anim>
                                        <p:anim calcmode="lin" valueType="num">
                                          <p:cBhvr>
                                            <p:cTn id="149" dur="1000" fill="hold"/>
                                            <p:tgtEl>
                                              <p:spTgt spid="12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p:bldP spid="96" grpId="0" animBg="1"/>
          <p:bldP spid="67" grpId="0" animBg="1"/>
          <p:bldP spid="68" grpId="0" animBg="1"/>
          <p:bldP spid="69" grpId="0" animBg="1"/>
          <p:bldP spid="70" grpId="0" animBg="1"/>
          <p:bldP spid="71" grpId="0" animBg="1"/>
          <p:bldP spid="72" grpId="0" animBg="1"/>
          <p:bldP spid="73" grpId="0"/>
          <p:bldP spid="74" grpId="0"/>
          <p:bldP spid="75" grpId="0"/>
          <p:bldP spid="76" grpId="0"/>
          <p:bldP spid="77" grpId="0"/>
          <p:bldP spid="78" grpId="0"/>
          <p:bldP spid="79" grpId="0"/>
          <p:bldP spid="80" grpId="0"/>
          <p:bldP spid="81" grpId="0"/>
          <p:bldP spid="82" grpId="0"/>
          <p:bldP spid="86" grpId="0"/>
          <p:bldP spid="88" grpId="0"/>
          <p:bldP spid="90" grpId="0"/>
          <p:bldP spid="92" grpId="0"/>
          <p:bldP spid="94" grpId="0"/>
          <p:bldP spid="124" grpId="0"/>
        </p:bldLst>
      </p:timing>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hape 2022"/>
          <p:cNvSpPr txBox="1"/>
          <p:nvPr/>
        </p:nvSpPr>
        <p:spPr>
          <a:xfrm rot="10800000" flipV="1">
            <a:off x="772973" y="998194"/>
            <a:ext cx="5311194" cy="400110"/>
          </a:xfrm>
          <a:prstGeom prst="rect">
            <a:avLst/>
          </a:prstGeom>
          <a:noFill/>
        </p:spPr>
        <p:txBody>
          <a:bodyPr wrap="square" rtlCol="0">
            <a:spAutoFit/>
          </a:bodyPr>
          <a:lstStyle>
            <a:defPPr>
              <a:defRPr lang="zh-CN"/>
            </a:defPPr>
            <a:lvl1pPr marL="0" marR="0" lvl="0" indent="0" algn="ctr" defTabSz="914400" eaLnBrk="1" fontAlgn="auto" latinLnBrk="0" hangingPunct="1">
              <a:lnSpc>
                <a:spcPct val="100000"/>
              </a:lnSpc>
              <a:spcBef>
                <a:spcPts val="0"/>
              </a:spcBef>
              <a:spcAft>
                <a:spcPts val="0"/>
              </a:spcAft>
              <a:buClrTx/>
              <a:buSzTx/>
              <a:buFontTx/>
              <a:buNone/>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cs typeface="+mn-cs"/>
                <a:sym typeface="Bebas Neue"/>
              </a:defRPr>
            </a:lvl2pPr>
            <a:lvl3pPr defTabSz="609600">
              <a:defRPr sz="2665">
                <a:solidFill>
                  <a:srgbClr val="3A5063"/>
                </a:solidFill>
                <a:uFill>
                  <a:solidFill>
                    <a:srgbClr val="3A5063"/>
                  </a:solidFill>
                </a:uFill>
                <a:latin typeface="+mn-lt"/>
                <a:ea typeface="+mn-ea"/>
                <a:cs typeface="+mn-cs"/>
                <a:sym typeface="Bebas Neue"/>
              </a:defRPr>
            </a:lvl3pPr>
            <a:lvl4pPr defTabSz="609600">
              <a:defRPr sz="2665">
                <a:solidFill>
                  <a:srgbClr val="3A5063"/>
                </a:solidFill>
                <a:uFill>
                  <a:solidFill>
                    <a:srgbClr val="3A5063"/>
                  </a:solidFill>
                </a:uFill>
                <a:latin typeface="+mn-lt"/>
                <a:ea typeface="+mn-ea"/>
                <a:cs typeface="+mn-cs"/>
                <a:sym typeface="Bebas Neue"/>
              </a:defRPr>
            </a:lvl4pPr>
            <a:lvl5pPr defTabSz="609600">
              <a:defRPr sz="2665">
                <a:solidFill>
                  <a:srgbClr val="3A5063"/>
                </a:solidFill>
                <a:uFill>
                  <a:solidFill>
                    <a:srgbClr val="3A5063"/>
                  </a:solidFill>
                </a:uFill>
                <a:latin typeface="+mn-lt"/>
                <a:ea typeface="+mn-ea"/>
                <a:cs typeface="+mn-cs"/>
                <a:sym typeface="Bebas Neue"/>
              </a:defRPr>
            </a:lvl5pPr>
            <a:lvl6pPr defTabSz="609600">
              <a:defRPr sz="2665">
                <a:solidFill>
                  <a:srgbClr val="3A5063"/>
                </a:solidFill>
                <a:uFill>
                  <a:solidFill>
                    <a:srgbClr val="3A5063"/>
                  </a:solidFill>
                </a:uFill>
                <a:latin typeface="+mn-lt"/>
                <a:ea typeface="+mn-ea"/>
                <a:cs typeface="+mn-cs"/>
                <a:sym typeface="Bebas Neue"/>
              </a:defRPr>
            </a:lvl6pPr>
            <a:lvl7pPr defTabSz="609600">
              <a:defRPr sz="2665">
                <a:solidFill>
                  <a:srgbClr val="3A5063"/>
                </a:solidFill>
                <a:uFill>
                  <a:solidFill>
                    <a:srgbClr val="3A5063"/>
                  </a:solidFill>
                </a:uFill>
                <a:latin typeface="+mn-lt"/>
                <a:ea typeface="+mn-ea"/>
                <a:cs typeface="+mn-cs"/>
                <a:sym typeface="Bebas Neue"/>
              </a:defRPr>
            </a:lvl7pPr>
            <a:lvl8pPr defTabSz="609600">
              <a:defRPr sz="2665">
                <a:solidFill>
                  <a:srgbClr val="3A5063"/>
                </a:solidFill>
                <a:uFill>
                  <a:solidFill>
                    <a:srgbClr val="3A5063"/>
                  </a:solidFill>
                </a:uFill>
                <a:latin typeface="+mn-lt"/>
                <a:ea typeface="+mn-ea"/>
                <a:cs typeface="+mn-cs"/>
                <a:sym typeface="Bebas Neue"/>
              </a:defRPr>
            </a:lvl8pPr>
            <a:lvl9pPr defTabSz="609600">
              <a:defRPr sz="2665">
                <a:solidFill>
                  <a:srgbClr val="3A5063"/>
                </a:solidFill>
                <a:uFill>
                  <a:solidFill>
                    <a:srgbClr val="3A5063"/>
                  </a:solidFill>
                </a:uFill>
                <a:latin typeface="+mn-lt"/>
                <a:ea typeface="+mn-ea"/>
                <a:cs typeface="+mn-cs"/>
                <a:sym typeface="Bebas Neue"/>
              </a:defRPr>
            </a:lvl9pPr>
          </a:lstStyle>
          <a:p>
            <a:pPr algn="l"/>
            <a:r>
              <a:rPr lang="zh-CN" altLang="en-US" dirty="0"/>
              <a:t>一、课程目标 符合新时代人才培养要求 </a:t>
            </a:r>
            <a:r>
              <a:rPr lang="en-US" altLang="zh-CN" dirty="0"/>
              <a:t>15</a:t>
            </a:r>
            <a:r>
              <a:rPr lang="zh-CN" altLang="en-US" dirty="0"/>
              <a:t>分</a:t>
            </a:r>
            <a:endParaRPr lang="zh-CN" altLang="en-US" dirty="0"/>
          </a:p>
        </p:txBody>
      </p:sp>
      <p:sp>
        <p:nvSpPr>
          <p:cNvPr id="44" name="TextBox 500"/>
          <p:cNvSpPr txBox="1"/>
          <p:nvPr/>
        </p:nvSpPr>
        <p:spPr>
          <a:xfrm>
            <a:off x="2555777" y="168845"/>
            <a:ext cx="4176464" cy="64633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2000" kern="0" dirty="0">
                <a:solidFill>
                  <a:srgbClr val="AC0000"/>
                </a:solidFill>
                <a:latin typeface="微软雅黑" panose="020B0503020204020204" pitchFamily="34" charset="-122"/>
                <a:ea typeface="微软雅黑" panose="020B0503020204020204" pitchFamily="34" charset="-122"/>
              </a:rPr>
              <a:t>线上线下混合式一流课程评审指标</a:t>
            </a:r>
            <a:endParaRPr lang="en-US" altLang="zh-CN" sz="2000" kern="0" dirty="0">
              <a:solidFill>
                <a:srgbClr val="AC0000"/>
              </a:solidFill>
              <a:latin typeface="微软雅黑" panose="020B0503020204020204" pitchFamily="34" charset="-122"/>
              <a:ea typeface="微软雅黑" panose="020B0503020204020204" pitchFamily="34" charset="-122"/>
            </a:endParaRPr>
          </a:p>
          <a:p>
            <a:pPr algn="ctr" fontAlgn="auto">
              <a:spcBef>
                <a:spcPts val="0"/>
              </a:spcBef>
              <a:spcAft>
                <a:spcPts val="0"/>
              </a:spcAft>
              <a:defRPr/>
            </a:pPr>
            <a:r>
              <a:rPr lang="zh-CN" altLang="en-US" sz="1600" kern="0" dirty="0">
                <a:solidFill>
                  <a:srgbClr val="AC0000"/>
                </a:solidFill>
                <a:latin typeface="微软雅黑" panose="020B0503020204020204" pitchFamily="34" charset="-122"/>
                <a:ea typeface="微软雅黑" panose="020B0503020204020204" pitchFamily="34" charset="-122"/>
              </a:rPr>
              <a:t>（评审指标细则）</a:t>
            </a:r>
            <a:endParaRPr lang="en-US" altLang="zh-CN" sz="1600" kern="0" dirty="0">
              <a:solidFill>
                <a:srgbClr val="AC0000"/>
              </a:solidFill>
              <a:latin typeface="微软雅黑" panose="020B0503020204020204" pitchFamily="34" charset="-122"/>
              <a:ea typeface="微软雅黑" panose="020B0503020204020204" pitchFamily="34" charset="-122"/>
            </a:endParaRPr>
          </a:p>
        </p:txBody>
      </p:sp>
      <p:cxnSp>
        <p:nvCxnSpPr>
          <p:cNvPr id="49" name="直接连接符 48"/>
          <p:cNvCxnSpPr/>
          <p:nvPr/>
        </p:nvCxnSpPr>
        <p:spPr>
          <a:xfrm>
            <a:off x="0" y="371440"/>
            <a:ext cx="2555776"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50" name="直接连接符 49"/>
          <p:cNvCxnSpPr/>
          <p:nvPr/>
        </p:nvCxnSpPr>
        <p:spPr>
          <a:xfrm>
            <a:off x="6732240" y="371440"/>
            <a:ext cx="2411760"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sp>
        <p:nvSpPr>
          <p:cNvPr id="130" name="Oval 22"/>
          <p:cNvSpPr>
            <a:spLocks noChangeArrowheads="1"/>
          </p:cNvSpPr>
          <p:nvPr/>
        </p:nvSpPr>
        <p:spPr bwMode="auto">
          <a:xfrm>
            <a:off x="3271798" y="1721150"/>
            <a:ext cx="977235" cy="976606"/>
          </a:xfrm>
          <a:prstGeom prst="ellipse">
            <a:avLst/>
          </a:prstGeom>
          <a:solidFill>
            <a:srgbClr val="AC0000"/>
          </a:solidFill>
          <a:ln>
            <a:noFill/>
          </a:ln>
        </p:spPr>
        <p:txBody>
          <a:bodyPr vert="horz" wrap="square" lIns="56620" tIns="28310" rIns="56620" bIns="28310" numCol="1" anchor="ctr" anchorCtr="0" compatLnSpc="1"/>
          <a:lstStyle/>
          <a:p>
            <a:pPr algn="ctr"/>
            <a:r>
              <a:rPr lang="zh-CN" altLang="en-US" sz="1500" dirty="0">
                <a:solidFill>
                  <a:schemeClr val="bg1"/>
                </a:solidFill>
                <a:latin typeface="微软雅黑" panose="020B0503020204020204" pitchFamily="34" charset="-122"/>
                <a:ea typeface="微软雅黑" panose="020B0503020204020204" pitchFamily="34" charset="-122"/>
              </a:rPr>
              <a:t>课程</a:t>
            </a:r>
            <a:endParaRPr lang="en-US" altLang="zh-CN" sz="1500" b="1" dirty="0">
              <a:solidFill>
                <a:schemeClr val="bg1"/>
              </a:solidFill>
              <a:latin typeface="微软雅黑" panose="020B0503020204020204" pitchFamily="34" charset="-122"/>
              <a:ea typeface="微软雅黑" panose="020B0503020204020204" pitchFamily="34" charset="-122"/>
            </a:endParaRPr>
          </a:p>
          <a:p>
            <a:pPr algn="ctr"/>
            <a:r>
              <a:rPr lang="zh-CN" altLang="en-US" sz="2100" b="1" dirty="0">
                <a:solidFill>
                  <a:schemeClr val="bg1"/>
                </a:solidFill>
                <a:latin typeface="微软雅黑" panose="020B0503020204020204" pitchFamily="34" charset="-122"/>
                <a:ea typeface="微软雅黑" panose="020B0503020204020204" pitchFamily="34" charset="-122"/>
              </a:rPr>
              <a:t>目标</a:t>
            </a:r>
            <a:endParaRPr lang="zh-CN" altLang="en-US" sz="2100" b="1" baseline="-3000" dirty="0">
              <a:solidFill>
                <a:schemeClr val="bg1"/>
              </a:solidFill>
              <a:latin typeface="微软雅黑" panose="020B0503020204020204" pitchFamily="34" charset="-122"/>
              <a:ea typeface="微软雅黑" panose="020B0503020204020204" pitchFamily="34" charset="-122"/>
            </a:endParaRPr>
          </a:p>
        </p:txBody>
      </p:sp>
      <p:sp>
        <p:nvSpPr>
          <p:cNvPr id="131" name="Line 23"/>
          <p:cNvSpPr>
            <a:spLocks noChangeShapeType="1"/>
          </p:cNvSpPr>
          <p:nvPr/>
        </p:nvSpPr>
        <p:spPr bwMode="auto">
          <a:xfrm flipH="1">
            <a:off x="899592" y="2210689"/>
            <a:ext cx="2372206" cy="0"/>
          </a:xfrm>
          <a:prstGeom prst="line">
            <a:avLst/>
          </a:prstGeom>
          <a:noFill/>
          <a:ln w="5" cap="flat">
            <a:solidFill>
              <a:srgbClr val="AC0000"/>
            </a:solidFill>
            <a:prstDash val="dash"/>
            <a:miter lim="800000"/>
            <a:headEnd type="none" w="med" len="med"/>
            <a:tailEnd type="arrow" w="med" len="med"/>
          </a:ln>
          <a:extLst>
            <a:ext uri="{909E8E84-426E-40DD-AFC4-6F175D3DCCD1}">
              <a14:hiddenFill xmlns:a14="http://schemas.microsoft.com/office/drawing/2010/main">
                <a:noFill/>
              </a14:hiddenFill>
            </a:ext>
          </a:extLst>
        </p:spPr>
        <p:txBody>
          <a:bodyPr vert="horz" wrap="square" lIns="56620" tIns="28310" rIns="56620" bIns="28310" numCol="1" anchor="t" anchorCtr="0" compatLnSpc="1"/>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ysClr val="windowText" lastClr="000000">
                  <a:lumMod val="75000"/>
                  <a:lumOff val="25000"/>
                </a:sysClr>
              </a:solidFill>
              <a:effectLst/>
              <a:uLnTx/>
              <a:uFillTx/>
            </a:endParaRPr>
          </a:p>
        </p:txBody>
      </p:sp>
      <p:sp>
        <p:nvSpPr>
          <p:cNvPr id="132" name="Freeform 24"/>
          <p:cNvSpPr>
            <a:spLocks noEditPoints="1"/>
          </p:cNvSpPr>
          <p:nvPr/>
        </p:nvSpPr>
        <p:spPr bwMode="auto">
          <a:xfrm>
            <a:off x="2554993" y="2077179"/>
            <a:ext cx="275313" cy="274439"/>
          </a:xfrm>
          <a:custGeom>
            <a:avLst/>
            <a:gdLst>
              <a:gd name="T0" fmla="*/ 23 w 47"/>
              <a:gd name="T1" fmla="*/ 0 h 47"/>
              <a:gd name="T2" fmla="*/ 47 w 47"/>
              <a:gd name="T3" fmla="*/ 24 h 47"/>
              <a:gd name="T4" fmla="*/ 23 w 47"/>
              <a:gd name="T5" fmla="*/ 47 h 47"/>
              <a:gd name="T6" fmla="*/ 0 w 47"/>
              <a:gd name="T7" fmla="*/ 24 h 47"/>
              <a:gd name="T8" fmla="*/ 23 w 47"/>
              <a:gd name="T9" fmla="*/ 0 h 47"/>
              <a:gd name="T10" fmla="*/ 23 w 47"/>
              <a:gd name="T11" fmla="*/ 15 h 47"/>
              <a:gd name="T12" fmla="*/ 15 w 47"/>
              <a:gd name="T13" fmla="*/ 24 h 47"/>
              <a:gd name="T14" fmla="*/ 23 w 47"/>
              <a:gd name="T15" fmla="*/ 32 h 47"/>
              <a:gd name="T16" fmla="*/ 32 w 47"/>
              <a:gd name="T17" fmla="*/ 24 h 47"/>
              <a:gd name="T18" fmla="*/ 23 w 47"/>
              <a:gd name="T19" fmla="*/ 15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7" h="47">
                <a:moveTo>
                  <a:pt x="23" y="0"/>
                </a:moveTo>
                <a:cubicBezTo>
                  <a:pt x="36" y="0"/>
                  <a:pt x="47" y="11"/>
                  <a:pt x="47" y="24"/>
                </a:cubicBezTo>
                <a:cubicBezTo>
                  <a:pt x="47" y="37"/>
                  <a:pt x="36" y="47"/>
                  <a:pt x="23" y="47"/>
                </a:cubicBezTo>
                <a:cubicBezTo>
                  <a:pt x="10" y="47"/>
                  <a:pt x="0" y="37"/>
                  <a:pt x="0" y="24"/>
                </a:cubicBezTo>
                <a:cubicBezTo>
                  <a:pt x="0" y="11"/>
                  <a:pt x="10" y="0"/>
                  <a:pt x="23" y="0"/>
                </a:cubicBezTo>
                <a:close/>
                <a:moveTo>
                  <a:pt x="23" y="15"/>
                </a:moveTo>
                <a:cubicBezTo>
                  <a:pt x="19" y="15"/>
                  <a:pt x="15" y="19"/>
                  <a:pt x="15" y="24"/>
                </a:cubicBezTo>
                <a:cubicBezTo>
                  <a:pt x="15" y="28"/>
                  <a:pt x="19" y="32"/>
                  <a:pt x="23" y="32"/>
                </a:cubicBezTo>
                <a:cubicBezTo>
                  <a:pt x="28" y="32"/>
                  <a:pt x="32" y="28"/>
                  <a:pt x="32" y="24"/>
                </a:cubicBezTo>
                <a:cubicBezTo>
                  <a:pt x="32" y="19"/>
                  <a:pt x="28" y="15"/>
                  <a:pt x="23" y="15"/>
                </a:cubicBezTo>
                <a:close/>
              </a:path>
            </a:pathLst>
          </a:custGeom>
          <a:solidFill>
            <a:srgbClr val="AC0000"/>
          </a:solidFill>
          <a:ln>
            <a:noFill/>
          </a:ln>
        </p:spPr>
        <p:txBody>
          <a:bodyPr vert="horz" wrap="square" lIns="56620" tIns="28310" rIns="56620" bIns="28310" numCol="1" anchor="t" anchorCtr="0" compatLnSpc="1"/>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ysClr val="windowText" lastClr="000000">
                  <a:lumMod val="75000"/>
                  <a:lumOff val="25000"/>
                </a:sysClr>
              </a:solidFill>
              <a:effectLst/>
              <a:uLnTx/>
              <a:uFillTx/>
            </a:endParaRPr>
          </a:p>
        </p:txBody>
      </p:sp>
      <p:sp>
        <p:nvSpPr>
          <p:cNvPr id="133" name="Freeform 25"/>
          <p:cNvSpPr>
            <a:spLocks noEditPoints="1"/>
          </p:cNvSpPr>
          <p:nvPr/>
        </p:nvSpPr>
        <p:spPr bwMode="auto">
          <a:xfrm>
            <a:off x="1910117" y="2077179"/>
            <a:ext cx="277793" cy="274439"/>
          </a:xfrm>
          <a:custGeom>
            <a:avLst/>
            <a:gdLst>
              <a:gd name="T0" fmla="*/ 24 w 47"/>
              <a:gd name="T1" fmla="*/ 0 h 47"/>
              <a:gd name="T2" fmla="*/ 47 w 47"/>
              <a:gd name="T3" fmla="*/ 24 h 47"/>
              <a:gd name="T4" fmla="*/ 24 w 47"/>
              <a:gd name="T5" fmla="*/ 47 h 47"/>
              <a:gd name="T6" fmla="*/ 0 w 47"/>
              <a:gd name="T7" fmla="*/ 24 h 47"/>
              <a:gd name="T8" fmla="*/ 24 w 47"/>
              <a:gd name="T9" fmla="*/ 0 h 47"/>
              <a:gd name="T10" fmla="*/ 24 w 47"/>
              <a:gd name="T11" fmla="*/ 15 h 47"/>
              <a:gd name="T12" fmla="*/ 15 w 47"/>
              <a:gd name="T13" fmla="*/ 24 h 47"/>
              <a:gd name="T14" fmla="*/ 24 w 47"/>
              <a:gd name="T15" fmla="*/ 32 h 47"/>
              <a:gd name="T16" fmla="*/ 32 w 47"/>
              <a:gd name="T17" fmla="*/ 24 h 47"/>
              <a:gd name="T18" fmla="*/ 24 w 47"/>
              <a:gd name="T19" fmla="*/ 15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7" h="47">
                <a:moveTo>
                  <a:pt x="24" y="0"/>
                </a:moveTo>
                <a:cubicBezTo>
                  <a:pt x="37" y="0"/>
                  <a:pt x="47" y="11"/>
                  <a:pt x="47" y="24"/>
                </a:cubicBezTo>
                <a:cubicBezTo>
                  <a:pt x="47" y="37"/>
                  <a:pt x="37" y="47"/>
                  <a:pt x="24" y="47"/>
                </a:cubicBezTo>
                <a:cubicBezTo>
                  <a:pt x="11" y="47"/>
                  <a:pt x="0" y="37"/>
                  <a:pt x="0" y="24"/>
                </a:cubicBezTo>
                <a:cubicBezTo>
                  <a:pt x="0" y="11"/>
                  <a:pt x="11" y="0"/>
                  <a:pt x="24" y="0"/>
                </a:cubicBezTo>
                <a:close/>
                <a:moveTo>
                  <a:pt x="24" y="15"/>
                </a:moveTo>
                <a:cubicBezTo>
                  <a:pt x="19" y="15"/>
                  <a:pt x="15" y="19"/>
                  <a:pt x="15" y="24"/>
                </a:cubicBezTo>
                <a:cubicBezTo>
                  <a:pt x="15" y="28"/>
                  <a:pt x="19" y="32"/>
                  <a:pt x="24" y="32"/>
                </a:cubicBezTo>
                <a:cubicBezTo>
                  <a:pt x="28" y="32"/>
                  <a:pt x="32" y="28"/>
                  <a:pt x="32" y="24"/>
                </a:cubicBezTo>
                <a:cubicBezTo>
                  <a:pt x="32" y="19"/>
                  <a:pt x="28" y="15"/>
                  <a:pt x="24" y="15"/>
                </a:cubicBezTo>
                <a:close/>
              </a:path>
            </a:pathLst>
          </a:custGeom>
          <a:solidFill>
            <a:srgbClr val="AC0000"/>
          </a:solidFill>
          <a:ln>
            <a:noFill/>
          </a:ln>
        </p:spPr>
        <p:txBody>
          <a:bodyPr vert="horz" wrap="square" lIns="56620" tIns="28310" rIns="56620" bIns="28310" numCol="1" anchor="t" anchorCtr="0" compatLnSpc="1"/>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ysClr val="windowText" lastClr="000000">
                  <a:lumMod val="75000"/>
                  <a:lumOff val="25000"/>
                </a:sysClr>
              </a:solidFill>
              <a:effectLst/>
              <a:uLnTx/>
              <a:uFillTx/>
            </a:endParaRPr>
          </a:p>
        </p:txBody>
      </p:sp>
      <p:sp>
        <p:nvSpPr>
          <p:cNvPr id="134" name="Freeform 26"/>
          <p:cNvSpPr>
            <a:spLocks noEditPoints="1"/>
          </p:cNvSpPr>
          <p:nvPr/>
        </p:nvSpPr>
        <p:spPr bwMode="auto">
          <a:xfrm>
            <a:off x="1267722" y="2077179"/>
            <a:ext cx="280273" cy="274439"/>
          </a:xfrm>
          <a:custGeom>
            <a:avLst/>
            <a:gdLst>
              <a:gd name="T0" fmla="*/ 24 w 48"/>
              <a:gd name="T1" fmla="*/ 0 h 47"/>
              <a:gd name="T2" fmla="*/ 48 w 48"/>
              <a:gd name="T3" fmla="*/ 24 h 47"/>
              <a:gd name="T4" fmla="*/ 24 w 48"/>
              <a:gd name="T5" fmla="*/ 47 h 47"/>
              <a:gd name="T6" fmla="*/ 0 w 48"/>
              <a:gd name="T7" fmla="*/ 24 h 47"/>
              <a:gd name="T8" fmla="*/ 24 w 48"/>
              <a:gd name="T9" fmla="*/ 0 h 47"/>
              <a:gd name="T10" fmla="*/ 24 w 48"/>
              <a:gd name="T11" fmla="*/ 15 h 47"/>
              <a:gd name="T12" fmla="*/ 15 w 48"/>
              <a:gd name="T13" fmla="*/ 24 h 47"/>
              <a:gd name="T14" fmla="*/ 24 w 48"/>
              <a:gd name="T15" fmla="*/ 32 h 47"/>
              <a:gd name="T16" fmla="*/ 32 w 48"/>
              <a:gd name="T17" fmla="*/ 24 h 47"/>
              <a:gd name="T18" fmla="*/ 24 w 48"/>
              <a:gd name="T19" fmla="*/ 15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 h="47">
                <a:moveTo>
                  <a:pt x="24" y="0"/>
                </a:moveTo>
                <a:cubicBezTo>
                  <a:pt x="37" y="0"/>
                  <a:pt x="48" y="11"/>
                  <a:pt x="48" y="24"/>
                </a:cubicBezTo>
                <a:cubicBezTo>
                  <a:pt x="48" y="37"/>
                  <a:pt x="37" y="47"/>
                  <a:pt x="24" y="47"/>
                </a:cubicBezTo>
                <a:cubicBezTo>
                  <a:pt x="11" y="47"/>
                  <a:pt x="0" y="37"/>
                  <a:pt x="0" y="24"/>
                </a:cubicBezTo>
                <a:cubicBezTo>
                  <a:pt x="0" y="11"/>
                  <a:pt x="11" y="0"/>
                  <a:pt x="24" y="0"/>
                </a:cubicBezTo>
                <a:close/>
                <a:moveTo>
                  <a:pt x="24" y="15"/>
                </a:moveTo>
                <a:cubicBezTo>
                  <a:pt x="19" y="15"/>
                  <a:pt x="15" y="19"/>
                  <a:pt x="15" y="24"/>
                </a:cubicBezTo>
                <a:cubicBezTo>
                  <a:pt x="15" y="28"/>
                  <a:pt x="19" y="32"/>
                  <a:pt x="24" y="32"/>
                </a:cubicBezTo>
                <a:cubicBezTo>
                  <a:pt x="29" y="32"/>
                  <a:pt x="32" y="28"/>
                  <a:pt x="32" y="24"/>
                </a:cubicBezTo>
                <a:cubicBezTo>
                  <a:pt x="32" y="19"/>
                  <a:pt x="29" y="15"/>
                  <a:pt x="24" y="15"/>
                </a:cubicBezTo>
                <a:close/>
              </a:path>
            </a:pathLst>
          </a:custGeom>
          <a:solidFill>
            <a:srgbClr val="AC0000"/>
          </a:solidFill>
          <a:ln>
            <a:noFill/>
          </a:ln>
        </p:spPr>
        <p:txBody>
          <a:bodyPr vert="horz" wrap="square" lIns="56620" tIns="28310" rIns="56620" bIns="28310" numCol="1" anchor="t" anchorCtr="0" compatLnSpc="1"/>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ysClr val="windowText" lastClr="000000">
                  <a:lumMod val="75000"/>
                  <a:lumOff val="25000"/>
                </a:sysClr>
              </a:solidFill>
              <a:effectLst/>
              <a:uLnTx/>
              <a:uFillTx/>
            </a:endParaRPr>
          </a:p>
        </p:txBody>
      </p:sp>
      <p:sp>
        <p:nvSpPr>
          <p:cNvPr id="135" name="Freeform 27"/>
          <p:cNvSpPr/>
          <p:nvPr/>
        </p:nvSpPr>
        <p:spPr bwMode="auto">
          <a:xfrm>
            <a:off x="2636842" y="2287335"/>
            <a:ext cx="1307114" cy="1110116"/>
          </a:xfrm>
          <a:custGeom>
            <a:avLst/>
            <a:gdLst>
              <a:gd name="T0" fmla="*/ 172 w 223"/>
              <a:gd name="T1" fmla="*/ 172 h 190"/>
              <a:gd name="T2" fmla="*/ 50 w 223"/>
              <a:gd name="T3" fmla="*/ 122 h 190"/>
              <a:gd name="T4" fmla="*/ 0 w 223"/>
              <a:gd name="T5" fmla="*/ 0 h 190"/>
              <a:gd name="T6" fmla="*/ 22 w 223"/>
              <a:gd name="T7" fmla="*/ 0 h 190"/>
              <a:gd name="T8" fmla="*/ 66 w 223"/>
              <a:gd name="T9" fmla="*/ 106 h 190"/>
              <a:gd name="T10" fmla="*/ 172 w 223"/>
              <a:gd name="T11" fmla="*/ 150 h 190"/>
              <a:gd name="T12" fmla="*/ 172 w 223"/>
              <a:gd name="T13" fmla="*/ 132 h 190"/>
              <a:gd name="T14" fmla="*/ 223 w 223"/>
              <a:gd name="T15" fmla="*/ 163 h 190"/>
              <a:gd name="T16" fmla="*/ 172 w 223"/>
              <a:gd name="T17" fmla="*/ 190 h 190"/>
              <a:gd name="T18" fmla="*/ 172 w 223"/>
              <a:gd name="T19" fmla="*/ 172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3" h="190">
                <a:moveTo>
                  <a:pt x="172" y="172"/>
                </a:moveTo>
                <a:cubicBezTo>
                  <a:pt x="124" y="172"/>
                  <a:pt x="81" y="153"/>
                  <a:pt x="50" y="122"/>
                </a:cubicBezTo>
                <a:cubicBezTo>
                  <a:pt x="19" y="91"/>
                  <a:pt x="0" y="48"/>
                  <a:pt x="0" y="0"/>
                </a:cubicBezTo>
                <a:cubicBezTo>
                  <a:pt x="22" y="0"/>
                  <a:pt x="22" y="0"/>
                  <a:pt x="22" y="0"/>
                </a:cubicBezTo>
                <a:cubicBezTo>
                  <a:pt x="22" y="41"/>
                  <a:pt x="39" y="79"/>
                  <a:pt x="66" y="106"/>
                </a:cubicBezTo>
                <a:cubicBezTo>
                  <a:pt x="93" y="133"/>
                  <a:pt x="131" y="150"/>
                  <a:pt x="172" y="150"/>
                </a:cubicBezTo>
                <a:cubicBezTo>
                  <a:pt x="172" y="132"/>
                  <a:pt x="172" y="132"/>
                  <a:pt x="172" y="132"/>
                </a:cubicBezTo>
                <a:cubicBezTo>
                  <a:pt x="223" y="163"/>
                  <a:pt x="223" y="163"/>
                  <a:pt x="223" y="163"/>
                </a:cubicBezTo>
                <a:cubicBezTo>
                  <a:pt x="172" y="190"/>
                  <a:pt x="172" y="190"/>
                  <a:pt x="172" y="190"/>
                </a:cubicBezTo>
                <a:lnTo>
                  <a:pt x="172" y="172"/>
                </a:lnTo>
                <a:close/>
              </a:path>
            </a:pathLst>
          </a:custGeom>
          <a:solidFill>
            <a:srgbClr val="AC0000"/>
          </a:solidFill>
          <a:ln>
            <a:noFill/>
          </a:ln>
        </p:spPr>
        <p:txBody>
          <a:bodyPr vert="horz" wrap="square" lIns="56620" tIns="28310" rIns="56620" bIns="28310" numCol="1" anchor="t" anchorCtr="0" compatLnSpc="1"/>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ysClr val="windowText" lastClr="000000">
                  <a:lumMod val="75000"/>
                  <a:lumOff val="25000"/>
                </a:sysClr>
              </a:solidFill>
              <a:effectLst/>
              <a:uLnTx/>
              <a:uFillTx/>
            </a:endParaRPr>
          </a:p>
        </p:txBody>
      </p:sp>
      <p:sp>
        <p:nvSpPr>
          <p:cNvPr id="136" name="Freeform 28"/>
          <p:cNvSpPr/>
          <p:nvPr/>
        </p:nvSpPr>
        <p:spPr bwMode="auto">
          <a:xfrm>
            <a:off x="1974605" y="2287335"/>
            <a:ext cx="1969352" cy="1770252"/>
          </a:xfrm>
          <a:custGeom>
            <a:avLst/>
            <a:gdLst>
              <a:gd name="T0" fmla="*/ 285 w 336"/>
              <a:gd name="T1" fmla="*/ 285 h 303"/>
              <a:gd name="T2" fmla="*/ 84 w 336"/>
              <a:gd name="T3" fmla="*/ 202 h 303"/>
              <a:gd name="T4" fmla="*/ 0 w 336"/>
              <a:gd name="T5" fmla="*/ 0 h 303"/>
              <a:gd name="T6" fmla="*/ 23 w 336"/>
              <a:gd name="T7" fmla="*/ 0 h 303"/>
              <a:gd name="T8" fmla="*/ 100 w 336"/>
              <a:gd name="T9" fmla="*/ 186 h 303"/>
              <a:gd name="T10" fmla="*/ 285 w 336"/>
              <a:gd name="T11" fmla="*/ 262 h 303"/>
              <a:gd name="T12" fmla="*/ 285 w 336"/>
              <a:gd name="T13" fmla="*/ 245 h 303"/>
              <a:gd name="T14" fmla="*/ 336 w 336"/>
              <a:gd name="T15" fmla="*/ 275 h 303"/>
              <a:gd name="T16" fmla="*/ 285 w 336"/>
              <a:gd name="T17" fmla="*/ 303 h 303"/>
              <a:gd name="T18" fmla="*/ 285 w 336"/>
              <a:gd name="T19" fmla="*/ 285 h 3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6" h="303">
                <a:moveTo>
                  <a:pt x="285" y="285"/>
                </a:moveTo>
                <a:cubicBezTo>
                  <a:pt x="206" y="285"/>
                  <a:pt x="135" y="253"/>
                  <a:pt x="84" y="202"/>
                </a:cubicBezTo>
                <a:cubicBezTo>
                  <a:pt x="32" y="150"/>
                  <a:pt x="0" y="79"/>
                  <a:pt x="0" y="0"/>
                </a:cubicBezTo>
                <a:cubicBezTo>
                  <a:pt x="23" y="0"/>
                  <a:pt x="23" y="0"/>
                  <a:pt x="23" y="0"/>
                </a:cubicBezTo>
                <a:cubicBezTo>
                  <a:pt x="23" y="72"/>
                  <a:pt x="52" y="138"/>
                  <a:pt x="100" y="186"/>
                </a:cubicBezTo>
                <a:cubicBezTo>
                  <a:pt x="147" y="233"/>
                  <a:pt x="213" y="262"/>
                  <a:pt x="285" y="262"/>
                </a:cubicBezTo>
                <a:cubicBezTo>
                  <a:pt x="285" y="245"/>
                  <a:pt x="285" y="245"/>
                  <a:pt x="285" y="245"/>
                </a:cubicBezTo>
                <a:cubicBezTo>
                  <a:pt x="336" y="275"/>
                  <a:pt x="336" y="275"/>
                  <a:pt x="336" y="275"/>
                </a:cubicBezTo>
                <a:cubicBezTo>
                  <a:pt x="285" y="303"/>
                  <a:pt x="285" y="303"/>
                  <a:pt x="285" y="303"/>
                </a:cubicBezTo>
                <a:lnTo>
                  <a:pt x="285" y="285"/>
                </a:lnTo>
                <a:close/>
              </a:path>
            </a:pathLst>
          </a:custGeom>
          <a:solidFill>
            <a:srgbClr val="AC0000"/>
          </a:solidFill>
          <a:ln>
            <a:noFill/>
          </a:ln>
        </p:spPr>
        <p:txBody>
          <a:bodyPr vert="horz" wrap="square" lIns="56620" tIns="28310" rIns="56620" bIns="28310" numCol="1" anchor="t" anchorCtr="0" compatLnSpc="1"/>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ysClr val="windowText" lastClr="000000">
                  <a:lumMod val="75000"/>
                  <a:lumOff val="25000"/>
                </a:sysClr>
              </a:solidFill>
              <a:effectLst/>
              <a:uLnTx/>
              <a:uFillTx/>
            </a:endParaRPr>
          </a:p>
        </p:txBody>
      </p:sp>
      <p:sp>
        <p:nvSpPr>
          <p:cNvPr id="137" name="Freeform 29"/>
          <p:cNvSpPr/>
          <p:nvPr/>
        </p:nvSpPr>
        <p:spPr bwMode="auto">
          <a:xfrm>
            <a:off x="1332210" y="2287334"/>
            <a:ext cx="2611748" cy="2413081"/>
          </a:xfrm>
          <a:custGeom>
            <a:avLst/>
            <a:gdLst>
              <a:gd name="T0" fmla="*/ 395 w 446"/>
              <a:gd name="T1" fmla="*/ 395 h 413"/>
              <a:gd name="T2" fmla="*/ 116 w 446"/>
              <a:gd name="T3" fmla="*/ 279 h 413"/>
              <a:gd name="T4" fmla="*/ 0 w 446"/>
              <a:gd name="T5" fmla="*/ 0 h 413"/>
              <a:gd name="T6" fmla="*/ 23 w 446"/>
              <a:gd name="T7" fmla="*/ 0 h 413"/>
              <a:gd name="T8" fmla="*/ 132 w 446"/>
              <a:gd name="T9" fmla="*/ 263 h 413"/>
              <a:gd name="T10" fmla="*/ 395 w 446"/>
              <a:gd name="T11" fmla="*/ 373 h 413"/>
              <a:gd name="T12" fmla="*/ 395 w 446"/>
              <a:gd name="T13" fmla="*/ 355 h 413"/>
              <a:gd name="T14" fmla="*/ 446 w 446"/>
              <a:gd name="T15" fmla="*/ 385 h 413"/>
              <a:gd name="T16" fmla="*/ 395 w 446"/>
              <a:gd name="T17" fmla="*/ 413 h 413"/>
              <a:gd name="T18" fmla="*/ 395 w 446"/>
              <a:gd name="T19" fmla="*/ 395 h 4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46" h="413">
                <a:moveTo>
                  <a:pt x="395" y="395"/>
                </a:moveTo>
                <a:cubicBezTo>
                  <a:pt x="286" y="395"/>
                  <a:pt x="187" y="351"/>
                  <a:pt x="116" y="279"/>
                </a:cubicBezTo>
                <a:cubicBezTo>
                  <a:pt x="44" y="208"/>
                  <a:pt x="0" y="109"/>
                  <a:pt x="0" y="0"/>
                </a:cubicBezTo>
                <a:cubicBezTo>
                  <a:pt x="23" y="0"/>
                  <a:pt x="23" y="0"/>
                  <a:pt x="23" y="0"/>
                </a:cubicBezTo>
                <a:cubicBezTo>
                  <a:pt x="23" y="103"/>
                  <a:pt x="64" y="196"/>
                  <a:pt x="132" y="263"/>
                </a:cubicBezTo>
                <a:cubicBezTo>
                  <a:pt x="199" y="331"/>
                  <a:pt x="292" y="372"/>
                  <a:pt x="395" y="373"/>
                </a:cubicBezTo>
                <a:cubicBezTo>
                  <a:pt x="395" y="355"/>
                  <a:pt x="395" y="355"/>
                  <a:pt x="395" y="355"/>
                </a:cubicBezTo>
                <a:cubicBezTo>
                  <a:pt x="446" y="385"/>
                  <a:pt x="446" y="385"/>
                  <a:pt x="446" y="385"/>
                </a:cubicBezTo>
                <a:cubicBezTo>
                  <a:pt x="395" y="413"/>
                  <a:pt x="395" y="413"/>
                  <a:pt x="395" y="413"/>
                </a:cubicBezTo>
                <a:lnTo>
                  <a:pt x="395" y="395"/>
                </a:lnTo>
                <a:close/>
              </a:path>
            </a:pathLst>
          </a:custGeom>
          <a:solidFill>
            <a:srgbClr val="AC0000"/>
          </a:solidFill>
          <a:ln>
            <a:noFill/>
          </a:ln>
        </p:spPr>
        <p:txBody>
          <a:bodyPr vert="horz" wrap="square" lIns="56620" tIns="28310" rIns="56620" bIns="28310" numCol="1" anchor="t" anchorCtr="0" compatLnSpc="1"/>
          <a:lstStyle/>
          <a:p>
            <a:pPr marL="0" marR="0" lvl="0" indent="0"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sysClr val="windowText" lastClr="000000">
                  <a:lumMod val="75000"/>
                  <a:lumOff val="25000"/>
                </a:sysClr>
              </a:solidFill>
              <a:effectLst/>
              <a:uLnTx/>
              <a:uFillTx/>
            </a:endParaRPr>
          </a:p>
        </p:txBody>
      </p:sp>
      <p:sp>
        <p:nvSpPr>
          <p:cNvPr id="138" name="TextBox 40"/>
          <p:cNvSpPr txBox="1"/>
          <p:nvPr/>
        </p:nvSpPr>
        <p:spPr>
          <a:xfrm>
            <a:off x="3990033" y="2936005"/>
            <a:ext cx="442962" cy="580393"/>
          </a:xfrm>
          <a:prstGeom prst="rect">
            <a:avLst/>
          </a:prstGeom>
          <a:noFill/>
        </p:spPr>
        <p:txBody>
          <a:bodyPr wrap="none" lIns="56620" tIns="28310" rIns="56620" bIns="28310" rtlCol="0" anchor="ctr">
            <a:spAutoFit/>
          </a:bodyPr>
          <a:lstStyle/>
          <a:p>
            <a:r>
              <a:rPr lang="en-US" altLang="zh-CN" sz="3400" dirty="0">
                <a:solidFill>
                  <a:srgbClr val="AC0000"/>
                </a:solidFill>
                <a:latin typeface="微软雅黑" panose="020B0503020204020204" pitchFamily="34" charset="-122"/>
                <a:ea typeface="微软雅黑" panose="020B0503020204020204" pitchFamily="34" charset="-122"/>
              </a:rPr>
              <a:t>A</a:t>
            </a:r>
            <a:endParaRPr lang="zh-CN" altLang="en-US" sz="3400" dirty="0">
              <a:solidFill>
                <a:srgbClr val="AC0000"/>
              </a:solidFill>
              <a:latin typeface="微软雅黑" panose="020B0503020204020204" pitchFamily="34" charset="-122"/>
              <a:ea typeface="微软雅黑" panose="020B0503020204020204" pitchFamily="34" charset="-122"/>
            </a:endParaRPr>
          </a:p>
        </p:txBody>
      </p:sp>
      <p:sp>
        <p:nvSpPr>
          <p:cNvPr id="139" name="TextBox 41"/>
          <p:cNvSpPr txBox="1"/>
          <p:nvPr/>
        </p:nvSpPr>
        <p:spPr>
          <a:xfrm>
            <a:off x="3990033" y="3582697"/>
            <a:ext cx="412504" cy="580393"/>
          </a:xfrm>
          <a:prstGeom prst="rect">
            <a:avLst/>
          </a:prstGeom>
          <a:noFill/>
        </p:spPr>
        <p:txBody>
          <a:bodyPr wrap="none" lIns="56620" tIns="28310" rIns="56620" bIns="28310" rtlCol="0" anchor="ctr">
            <a:spAutoFit/>
          </a:bodyPr>
          <a:lstStyle/>
          <a:p>
            <a:r>
              <a:rPr lang="en-US" altLang="zh-CN" sz="3400" dirty="0">
                <a:solidFill>
                  <a:srgbClr val="AC0000"/>
                </a:solidFill>
                <a:latin typeface="微软雅黑" panose="020B0503020204020204" pitchFamily="34" charset="-122"/>
                <a:ea typeface="微软雅黑" panose="020B0503020204020204" pitchFamily="34" charset="-122"/>
              </a:rPr>
              <a:t>B</a:t>
            </a:r>
            <a:endParaRPr lang="zh-CN" altLang="en-US" sz="3400" dirty="0">
              <a:solidFill>
                <a:srgbClr val="AC0000"/>
              </a:solidFill>
              <a:latin typeface="微软雅黑" panose="020B0503020204020204" pitchFamily="34" charset="-122"/>
              <a:ea typeface="微软雅黑" panose="020B0503020204020204" pitchFamily="34" charset="-122"/>
            </a:endParaRPr>
          </a:p>
        </p:txBody>
      </p:sp>
      <p:sp>
        <p:nvSpPr>
          <p:cNvPr id="140" name="TextBox 42"/>
          <p:cNvSpPr txBox="1"/>
          <p:nvPr/>
        </p:nvSpPr>
        <p:spPr>
          <a:xfrm>
            <a:off x="3990032" y="4252383"/>
            <a:ext cx="404089" cy="576545"/>
          </a:xfrm>
          <a:prstGeom prst="rect">
            <a:avLst/>
          </a:prstGeom>
          <a:noFill/>
        </p:spPr>
        <p:txBody>
          <a:bodyPr wrap="none" lIns="56620" tIns="28310" rIns="56620" bIns="28310" rtlCol="0" anchor="ctr">
            <a:spAutoFit/>
          </a:bodyPr>
          <a:lstStyle/>
          <a:p>
            <a:r>
              <a:rPr lang="en-US" altLang="zh-CN" sz="3400" dirty="0">
                <a:solidFill>
                  <a:srgbClr val="AC0000"/>
                </a:solidFill>
                <a:latin typeface="微软雅黑" panose="020B0503020204020204" pitchFamily="34" charset="-122"/>
                <a:ea typeface="微软雅黑" panose="020B0503020204020204" pitchFamily="34" charset="-122"/>
              </a:rPr>
              <a:t>C</a:t>
            </a:r>
            <a:endParaRPr lang="zh-CN" altLang="en-US" sz="3400" dirty="0">
              <a:solidFill>
                <a:srgbClr val="AC0000"/>
              </a:solidFill>
              <a:latin typeface="微软雅黑" panose="020B0503020204020204" pitchFamily="34" charset="-122"/>
              <a:ea typeface="微软雅黑" panose="020B0503020204020204" pitchFamily="34" charset="-122"/>
            </a:endParaRPr>
          </a:p>
        </p:txBody>
      </p:sp>
      <p:sp>
        <p:nvSpPr>
          <p:cNvPr id="141" name="TextBox 43"/>
          <p:cNvSpPr txBox="1"/>
          <p:nvPr/>
        </p:nvSpPr>
        <p:spPr>
          <a:xfrm>
            <a:off x="4479070" y="3066975"/>
            <a:ext cx="3592985" cy="225937"/>
          </a:xfrm>
          <a:prstGeom prst="rect">
            <a:avLst/>
          </a:prstGeom>
          <a:noFill/>
        </p:spPr>
        <p:txBody>
          <a:bodyPr wrap="square" lIns="56620" tIns="28310" rIns="56620" bIns="28310" rtlCol="0">
            <a:spAutoFit/>
          </a:bodyPr>
          <a:lstStyle/>
          <a:p>
            <a:pPr lvl="0" fontAlgn="auto">
              <a:lnSpc>
                <a:spcPct val="120000"/>
              </a:lnSpc>
              <a:spcAft>
                <a:spcPts val="0"/>
              </a:spcAft>
              <a:defRPr/>
            </a:pPr>
            <a:r>
              <a:rPr lang="en-US" altLang="zh-CN" sz="1000" dirty="0"/>
              <a:t>1-1</a:t>
            </a:r>
            <a:r>
              <a:rPr lang="zh-CN" altLang="en-US" sz="1000" dirty="0"/>
              <a:t> 符合学校办学定位和人才培养目标，坚持立德树人。（</a:t>
            </a:r>
            <a:r>
              <a:rPr lang="en-US" altLang="zh-CN" sz="1000" dirty="0"/>
              <a:t>5</a:t>
            </a:r>
            <a:r>
              <a:rPr lang="zh-CN" altLang="en-US" sz="1000" dirty="0"/>
              <a:t>分）</a:t>
            </a:r>
            <a:endParaRPr kumimoji="0" lang="zh-CN" altLang="en-US" sz="1000" i="0" u="none" strike="noStrike" kern="0" cap="none" spc="0" normalizeH="0" baseline="0" noProof="0" dirty="0">
              <a:ln>
                <a:noFill/>
              </a:ln>
              <a:solidFill>
                <a:sysClr val="windowText" lastClr="000000">
                  <a:lumMod val="75000"/>
                  <a:lumOff val="25000"/>
                </a:sysClr>
              </a:solidFill>
              <a:effectLst/>
              <a:uLnTx/>
              <a:uFillTx/>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42" name="TextBox 44"/>
          <p:cNvSpPr txBox="1"/>
          <p:nvPr/>
        </p:nvSpPr>
        <p:spPr>
          <a:xfrm>
            <a:off x="4480744" y="3623679"/>
            <a:ext cx="3772080" cy="595269"/>
          </a:xfrm>
          <a:prstGeom prst="rect">
            <a:avLst/>
          </a:prstGeom>
          <a:noFill/>
        </p:spPr>
        <p:txBody>
          <a:bodyPr wrap="square" lIns="56620" tIns="28310" rIns="56620" bIns="28310" rtlCol="0">
            <a:spAutoFit/>
          </a:bodyPr>
          <a:lstStyle/>
          <a:p>
            <a:pPr lvl="0" fontAlgn="auto">
              <a:lnSpc>
                <a:spcPct val="120000"/>
              </a:lnSpc>
              <a:spcAft>
                <a:spcPts val="0"/>
              </a:spcAft>
              <a:defRPr/>
            </a:pPr>
            <a:r>
              <a:rPr lang="en-US" altLang="zh-CN" sz="1000" dirty="0"/>
              <a:t>1-2 </a:t>
            </a:r>
            <a:r>
              <a:rPr lang="zh-CN" altLang="en-US" sz="1000" dirty="0"/>
              <a:t>坚持知识、能力、素质有机融合，注重提升课程的高阶性、突出课程 的创新性、增加课程的挑战度，契合学生解决复杂问题等综合能力养成要求（</a:t>
            </a:r>
            <a:r>
              <a:rPr lang="en-US" altLang="zh-CN" sz="1000" dirty="0"/>
              <a:t>5</a:t>
            </a:r>
            <a:r>
              <a:rPr lang="zh-CN" altLang="en-US" sz="1000" dirty="0"/>
              <a:t>分）。</a:t>
            </a:r>
            <a:endParaRPr kumimoji="0" lang="zh-CN" altLang="en-US" sz="1000" i="0" u="none" strike="noStrike" kern="0" cap="none" spc="0" normalizeH="0" baseline="0" noProof="0" dirty="0">
              <a:ln>
                <a:noFill/>
              </a:ln>
              <a:solidFill>
                <a:sysClr val="windowText" lastClr="000000">
                  <a:lumMod val="75000"/>
                  <a:lumOff val="25000"/>
                </a:sysClr>
              </a:solidFill>
              <a:effectLst/>
              <a:uLnTx/>
              <a:uFillTx/>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43" name="TextBox 45"/>
          <p:cNvSpPr txBox="1"/>
          <p:nvPr/>
        </p:nvSpPr>
        <p:spPr>
          <a:xfrm>
            <a:off x="4480744" y="4327346"/>
            <a:ext cx="3772080" cy="410603"/>
          </a:xfrm>
          <a:prstGeom prst="rect">
            <a:avLst/>
          </a:prstGeom>
          <a:noFill/>
        </p:spPr>
        <p:txBody>
          <a:bodyPr wrap="square" lIns="56620" tIns="28310" rIns="56620" bIns="28310" rtlCol="0">
            <a:spAutoFit/>
          </a:bodyPr>
          <a:lstStyle/>
          <a:p>
            <a:pPr marL="0" marR="0" lvl="0" indent="0" defTabSz="914400" eaLnBrk="1" fontAlgn="auto" latinLnBrk="0" hangingPunct="1">
              <a:lnSpc>
                <a:spcPct val="120000"/>
              </a:lnSpc>
              <a:spcBef>
                <a:spcPts val="0"/>
              </a:spcBef>
              <a:spcAft>
                <a:spcPts val="0"/>
              </a:spcAft>
              <a:buClrTx/>
              <a:buSzTx/>
              <a:buFontTx/>
              <a:buNone/>
              <a:defRPr/>
            </a:pPr>
            <a:r>
              <a:rPr lang="en-US" altLang="zh-CN" sz="1000" dirty="0"/>
              <a:t>1-3 </a:t>
            </a:r>
            <a:r>
              <a:rPr lang="zh-CN" altLang="en-US" sz="1000" dirty="0"/>
              <a:t>目标描述准确具体，对应国家、行业、专业需求，符合培养规律，符合校情、学情，达成路径清晰，便于考核评价。（</a:t>
            </a:r>
            <a:r>
              <a:rPr lang="en-US" altLang="zh-CN" sz="1000" dirty="0"/>
              <a:t>5</a:t>
            </a:r>
            <a:r>
              <a:rPr lang="zh-CN" altLang="en-US" sz="1000" dirty="0"/>
              <a:t>分）</a:t>
            </a:r>
            <a:endParaRPr kumimoji="0" lang="zh-CN" altLang="en-US" sz="1000" i="0" u="none" strike="noStrike" kern="0" cap="none" spc="0" normalizeH="0" baseline="0" noProof="0" dirty="0">
              <a:ln>
                <a:noFill/>
              </a:ln>
              <a:solidFill>
                <a:sysClr val="windowText" lastClr="000000">
                  <a:lumMod val="75000"/>
                  <a:lumOff val="25000"/>
                </a:sysClr>
              </a:solidFill>
              <a:effectLst/>
              <a:uLnTx/>
              <a:uFillTx/>
              <a:latin typeface="微软雅黑" panose="020B0503020204020204" pitchFamily="34" charset="-122"/>
              <a:ea typeface="微软雅黑" panose="020B0503020204020204" pitchFamily="34" charset="-122"/>
              <a:sym typeface="微软雅黑" panose="020B0503020204020204" pitchFamily="34" charset="-122"/>
            </a:endParaRPr>
          </a:p>
        </p:txBody>
      </p:sp>
      <p:grpSp>
        <p:nvGrpSpPr>
          <p:cNvPr id="158" name="Group 4"/>
          <p:cNvGrpSpPr>
            <a:grpSpLocks noChangeAspect="1"/>
          </p:cNvGrpSpPr>
          <p:nvPr/>
        </p:nvGrpSpPr>
        <p:grpSpPr bwMode="auto">
          <a:xfrm rot="10800000" flipV="1">
            <a:off x="-1" y="882183"/>
            <a:ext cx="702214" cy="689481"/>
            <a:chOff x="2626" y="986"/>
            <a:chExt cx="2206" cy="2166"/>
          </a:xfrm>
        </p:grpSpPr>
        <p:sp>
          <p:nvSpPr>
            <p:cNvPr id="159"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60"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61"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62"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63"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64"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65"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66"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67"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68"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69"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70"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71"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172" name="图片 171"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14:presetBounceEnd="52000">
                                      <p:stCondLst>
                                        <p:cond delay="0"/>
                                      </p:stCondLst>
                                      <p:childTnLst>
                                        <p:set>
                                          <p:cBhvr>
                                            <p:cTn id="6" dur="1" fill="hold">
                                              <p:stCondLst>
                                                <p:cond delay="0"/>
                                              </p:stCondLst>
                                            </p:cTn>
                                            <p:tgtEl>
                                              <p:spTgt spid="44"/>
                                            </p:tgtEl>
                                            <p:attrNameLst>
                                              <p:attrName>style.visibility</p:attrName>
                                            </p:attrNameLst>
                                          </p:cBhvr>
                                          <p:to>
                                            <p:strVal val="visible"/>
                                          </p:to>
                                        </p:set>
                                        <p:anim calcmode="lin" valueType="num" p14:bounceEnd="52000">
                                          <p:cBhvr additive="base">
                                            <p:cTn id="7" dur="500" fill="hold"/>
                                            <p:tgtEl>
                                              <p:spTgt spid="44"/>
                                            </p:tgtEl>
                                            <p:attrNameLst>
                                              <p:attrName>ppt_x</p:attrName>
                                            </p:attrNameLst>
                                          </p:cBhvr>
                                          <p:tavLst>
                                            <p:tav tm="0">
                                              <p:val>
                                                <p:strVal val="#ppt_x"/>
                                              </p:val>
                                            </p:tav>
                                            <p:tav tm="100000">
                                              <p:val>
                                                <p:strVal val="#ppt_x"/>
                                              </p:val>
                                            </p:tav>
                                          </p:tavLst>
                                        </p:anim>
                                        <p:anim calcmode="lin" valueType="num" p14:bounceEnd="52000">
                                          <p:cBhvr additive="base">
                                            <p:cTn id="8" dur="500" fill="hold"/>
                                            <p:tgtEl>
                                              <p:spTgt spid="44"/>
                                            </p:tgtEl>
                                            <p:attrNameLst>
                                              <p:attrName>ppt_y</p:attrName>
                                            </p:attrNameLst>
                                          </p:cBhvr>
                                          <p:tavLst>
                                            <p:tav tm="0">
                                              <p:val>
                                                <p:strVal val="0-#ppt_h/2"/>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49"/>
                                            </p:tgtEl>
                                            <p:attrNameLst>
                                              <p:attrName>style.visibility</p:attrName>
                                            </p:attrNameLst>
                                          </p:cBhvr>
                                          <p:to>
                                            <p:strVal val="visible"/>
                                          </p:to>
                                        </p:set>
                                        <p:anim calcmode="lin" valueType="num">
                                          <p:cBhvr additive="base">
                                            <p:cTn id="11" dur="500" fill="hold"/>
                                            <p:tgtEl>
                                              <p:spTgt spid="49"/>
                                            </p:tgtEl>
                                            <p:attrNameLst>
                                              <p:attrName>ppt_x</p:attrName>
                                            </p:attrNameLst>
                                          </p:cBhvr>
                                          <p:tavLst>
                                            <p:tav tm="0">
                                              <p:val>
                                                <p:strVal val="0-#ppt_w/2"/>
                                              </p:val>
                                            </p:tav>
                                            <p:tav tm="100000">
                                              <p:val>
                                                <p:strVal val="#ppt_x"/>
                                              </p:val>
                                            </p:tav>
                                          </p:tavLst>
                                        </p:anim>
                                        <p:anim calcmode="lin" valueType="num">
                                          <p:cBhvr additive="base">
                                            <p:cTn id="12" dur="500" fill="hold"/>
                                            <p:tgtEl>
                                              <p:spTgt spid="49"/>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50"/>
                                            </p:tgtEl>
                                            <p:attrNameLst>
                                              <p:attrName>style.visibility</p:attrName>
                                            </p:attrNameLst>
                                          </p:cBhvr>
                                          <p:to>
                                            <p:strVal val="visible"/>
                                          </p:to>
                                        </p:set>
                                        <p:anim calcmode="lin" valueType="num">
                                          <p:cBhvr additive="base">
                                            <p:cTn id="15" dur="500" fill="hold"/>
                                            <p:tgtEl>
                                              <p:spTgt spid="50"/>
                                            </p:tgtEl>
                                            <p:attrNameLst>
                                              <p:attrName>ppt_x</p:attrName>
                                            </p:attrNameLst>
                                          </p:cBhvr>
                                          <p:tavLst>
                                            <p:tav tm="0">
                                              <p:val>
                                                <p:strVal val="1+#ppt_w/2"/>
                                              </p:val>
                                            </p:tav>
                                            <p:tav tm="100000">
                                              <p:val>
                                                <p:strVal val="#ppt_x"/>
                                              </p:val>
                                            </p:tav>
                                          </p:tavLst>
                                        </p:anim>
                                        <p:anim calcmode="lin" valueType="num">
                                          <p:cBhvr additive="base">
                                            <p:cTn id="16" dur="500" fill="hold"/>
                                            <p:tgtEl>
                                              <p:spTgt spid="50"/>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158"/>
                                            </p:tgtEl>
                                            <p:attrNameLst>
                                              <p:attrName>style.visibility</p:attrName>
                                            </p:attrNameLst>
                                          </p:cBhvr>
                                          <p:to>
                                            <p:strVal val="visible"/>
                                          </p:to>
                                        </p:set>
                                        <p:anim calcmode="lin" valueType="num">
                                          <p:cBhvr>
                                            <p:cTn id="20" dur="500" fill="hold"/>
                                            <p:tgtEl>
                                              <p:spTgt spid="158"/>
                                            </p:tgtEl>
                                            <p:attrNameLst>
                                              <p:attrName>ppt_w</p:attrName>
                                            </p:attrNameLst>
                                          </p:cBhvr>
                                          <p:tavLst>
                                            <p:tav tm="0">
                                              <p:val>
                                                <p:fltVal val="0"/>
                                              </p:val>
                                            </p:tav>
                                            <p:tav tm="100000">
                                              <p:val>
                                                <p:strVal val="#ppt_w"/>
                                              </p:val>
                                            </p:tav>
                                          </p:tavLst>
                                        </p:anim>
                                        <p:anim calcmode="lin" valueType="num">
                                          <p:cBhvr>
                                            <p:cTn id="21" dur="500" fill="hold"/>
                                            <p:tgtEl>
                                              <p:spTgt spid="158"/>
                                            </p:tgtEl>
                                            <p:attrNameLst>
                                              <p:attrName>ppt_h</p:attrName>
                                            </p:attrNameLst>
                                          </p:cBhvr>
                                          <p:tavLst>
                                            <p:tav tm="0">
                                              <p:val>
                                                <p:fltVal val="0"/>
                                              </p:val>
                                            </p:tav>
                                            <p:tav tm="100000">
                                              <p:val>
                                                <p:strVal val="#ppt_h"/>
                                              </p:val>
                                            </p:tav>
                                          </p:tavLst>
                                        </p:anim>
                                        <p:animEffect transition="in" filter="fade">
                                          <p:cBhvr>
                                            <p:cTn id="22" dur="500"/>
                                            <p:tgtEl>
                                              <p:spTgt spid="158"/>
                                            </p:tgtEl>
                                          </p:cBhvr>
                                        </p:animEffect>
                                      </p:childTnLst>
                                    </p:cTn>
                                  </p:par>
                                  <p:par>
                                    <p:cTn id="23" presetID="53" presetClass="entr" presetSubtype="16" fill="hold" nodeType="withEffect">
                                      <p:stCondLst>
                                        <p:cond delay="0"/>
                                      </p:stCondLst>
                                      <p:childTnLst>
                                        <p:set>
                                          <p:cBhvr>
                                            <p:cTn id="24" dur="1" fill="hold">
                                              <p:stCondLst>
                                                <p:cond delay="0"/>
                                              </p:stCondLst>
                                            </p:cTn>
                                            <p:tgtEl>
                                              <p:spTgt spid="172"/>
                                            </p:tgtEl>
                                            <p:attrNameLst>
                                              <p:attrName>style.visibility</p:attrName>
                                            </p:attrNameLst>
                                          </p:cBhvr>
                                          <p:to>
                                            <p:strVal val="visible"/>
                                          </p:to>
                                        </p:set>
                                        <p:anim calcmode="lin" valueType="num">
                                          <p:cBhvr>
                                            <p:cTn id="25" dur="500" fill="hold"/>
                                            <p:tgtEl>
                                              <p:spTgt spid="172"/>
                                            </p:tgtEl>
                                            <p:attrNameLst>
                                              <p:attrName>ppt_w</p:attrName>
                                            </p:attrNameLst>
                                          </p:cBhvr>
                                          <p:tavLst>
                                            <p:tav tm="0">
                                              <p:val>
                                                <p:fltVal val="0"/>
                                              </p:val>
                                            </p:tav>
                                            <p:tav tm="100000">
                                              <p:val>
                                                <p:strVal val="#ppt_w"/>
                                              </p:val>
                                            </p:tav>
                                          </p:tavLst>
                                        </p:anim>
                                        <p:anim calcmode="lin" valueType="num">
                                          <p:cBhvr>
                                            <p:cTn id="26" dur="500" fill="hold"/>
                                            <p:tgtEl>
                                              <p:spTgt spid="172"/>
                                            </p:tgtEl>
                                            <p:attrNameLst>
                                              <p:attrName>ppt_h</p:attrName>
                                            </p:attrNameLst>
                                          </p:cBhvr>
                                          <p:tavLst>
                                            <p:tav tm="0">
                                              <p:val>
                                                <p:fltVal val="0"/>
                                              </p:val>
                                            </p:tav>
                                            <p:tav tm="100000">
                                              <p:val>
                                                <p:strVal val="#ppt_h"/>
                                              </p:val>
                                            </p:tav>
                                          </p:tavLst>
                                        </p:anim>
                                        <p:animEffect transition="in" filter="fade">
                                          <p:cBhvr>
                                            <p:cTn id="27" dur="500"/>
                                            <p:tgtEl>
                                              <p:spTgt spid="172"/>
                                            </p:tgtEl>
                                          </p:cBhvr>
                                        </p:animEffect>
                                      </p:childTnLst>
                                    </p:cTn>
                                  </p:par>
                                  <p:par>
                                    <p:cTn id="28" presetID="2" presetClass="entr" presetSubtype="2" fill="hold" grpId="0" nodeType="withEffect">
                                      <p:stCondLst>
                                        <p:cond delay="0"/>
                                      </p:stCondLst>
                                      <p:childTnLst>
                                        <p:set>
                                          <p:cBhvr>
                                            <p:cTn id="29" dur="1" fill="hold">
                                              <p:stCondLst>
                                                <p:cond delay="0"/>
                                              </p:stCondLst>
                                            </p:cTn>
                                            <p:tgtEl>
                                              <p:spTgt spid="33"/>
                                            </p:tgtEl>
                                            <p:attrNameLst>
                                              <p:attrName>style.visibility</p:attrName>
                                            </p:attrNameLst>
                                          </p:cBhvr>
                                          <p:to>
                                            <p:strVal val="visible"/>
                                          </p:to>
                                        </p:set>
                                        <p:anim calcmode="lin" valueType="num">
                                          <p:cBhvr additive="base">
                                            <p:cTn id="30" dur="500" fill="hold"/>
                                            <p:tgtEl>
                                              <p:spTgt spid="33"/>
                                            </p:tgtEl>
                                            <p:attrNameLst>
                                              <p:attrName>ppt_x</p:attrName>
                                            </p:attrNameLst>
                                          </p:cBhvr>
                                          <p:tavLst>
                                            <p:tav tm="0">
                                              <p:val>
                                                <p:strVal val="1+#ppt_w/2"/>
                                              </p:val>
                                            </p:tav>
                                            <p:tav tm="100000">
                                              <p:val>
                                                <p:strVal val="#ppt_x"/>
                                              </p:val>
                                            </p:tav>
                                          </p:tavLst>
                                        </p:anim>
                                        <p:anim calcmode="lin" valueType="num">
                                          <p:cBhvr additive="base">
                                            <p:cTn id="31" dur="500" fill="hold"/>
                                            <p:tgtEl>
                                              <p:spTgt spid="33"/>
                                            </p:tgtEl>
                                            <p:attrNameLst>
                                              <p:attrName>ppt_y</p:attrName>
                                            </p:attrNameLst>
                                          </p:cBhvr>
                                          <p:tavLst>
                                            <p:tav tm="0">
                                              <p:val>
                                                <p:strVal val="#ppt_y"/>
                                              </p:val>
                                            </p:tav>
                                            <p:tav tm="100000">
                                              <p:val>
                                                <p:strVal val="#ppt_y"/>
                                              </p:val>
                                            </p:tav>
                                          </p:tavLst>
                                        </p:anim>
                                      </p:childTnLst>
                                    </p:cTn>
                                  </p:par>
                                </p:childTnLst>
                              </p:cTn>
                            </p:par>
                            <p:par>
                              <p:cTn id="32" fill="hold">
                                <p:stCondLst>
                                  <p:cond delay="1000"/>
                                </p:stCondLst>
                                <p:childTnLst>
                                  <p:par>
                                    <p:cTn id="33" presetID="53" presetClass="entr" presetSubtype="16" fill="hold" grpId="0" nodeType="afterEffect">
                                      <p:stCondLst>
                                        <p:cond delay="0"/>
                                      </p:stCondLst>
                                      <p:childTnLst>
                                        <p:set>
                                          <p:cBhvr>
                                            <p:cTn id="34" dur="1" fill="hold">
                                              <p:stCondLst>
                                                <p:cond delay="0"/>
                                              </p:stCondLst>
                                            </p:cTn>
                                            <p:tgtEl>
                                              <p:spTgt spid="130"/>
                                            </p:tgtEl>
                                            <p:attrNameLst>
                                              <p:attrName>style.visibility</p:attrName>
                                            </p:attrNameLst>
                                          </p:cBhvr>
                                          <p:to>
                                            <p:strVal val="visible"/>
                                          </p:to>
                                        </p:set>
                                        <p:anim calcmode="lin" valueType="num">
                                          <p:cBhvr>
                                            <p:cTn id="35" dur="500" fill="hold"/>
                                            <p:tgtEl>
                                              <p:spTgt spid="130"/>
                                            </p:tgtEl>
                                            <p:attrNameLst>
                                              <p:attrName>ppt_w</p:attrName>
                                            </p:attrNameLst>
                                          </p:cBhvr>
                                          <p:tavLst>
                                            <p:tav tm="0">
                                              <p:val>
                                                <p:fltVal val="0"/>
                                              </p:val>
                                            </p:tav>
                                            <p:tav tm="100000">
                                              <p:val>
                                                <p:strVal val="#ppt_w"/>
                                              </p:val>
                                            </p:tav>
                                          </p:tavLst>
                                        </p:anim>
                                        <p:anim calcmode="lin" valueType="num">
                                          <p:cBhvr>
                                            <p:cTn id="36" dur="500" fill="hold"/>
                                            <p:tgtEl>
                                              <p:spTgt spid="130"/>
                                            </p:tgtEl>
                                            <p:attrNameLst>
                                              <p:attrName>ppt_h</p:attrName>
                                            </p:attrNameLst>
                                          </p:cBhvr>
                                          <p:tavLst>
                                            <p:tav tm="0">
                                              <p:val>
                                                <p:fltVal val="0"/>
                                              </p:val>
                                            </p:tav>
                                            <p:tav tm="100000">
                                              <p:val>
                                                <p:strVal val="#ppt_h"/>
                                              </p:val>
                                            </p:tav>
                                          </p:tavLst>
                                        </p:anim>
                                        <p:animEffect transition="in" filter="fade">
                                          <p:cBhvr>
                                            <p:cTn id="37" dur="500"/>
                                            <p:tgtEl>
                                              <p:spTgt spid="130"/>
                                            </p:tgtEl>
                                          </p:cBhvr>
                                        </p:animEffect>
                                      </p:childTnLst>
                                    </p:cTn>
                                  </p:par>
                                </p:childTnLst>
                              </p:cTn>
                            </p:par>
                            <p:par>
                              <p:cTn id="38" fill="hold">
                                <p:stCondLst>
                                  <p:cond delay="1500"/>
                                </p:stCondLst>
                                <p:childTnLst>
                                  <p:par>
                                    <p:cTn id="39" presetID="22" presetClass="entr" presetSubtype="2" fill="hold" grpId="0" nodeType="afterEffect">
                                      <p:stCondLst>
                                        <p:cond delay="0"/>
                                      </p:stCondLst>
                                      <p:childTnLst>
                                        <p:set>
                                          <p:cBhvr>
                                            <p:cTn id="40" dur="1" fill="hold">
                                              <p:stCondLst>
                                                <p:cond delay="0"/>
                                              </p:stCondLst>
                                            </p:cTn>
                                            <p:tgtEl>
                                              <p:spTgt spid="131"/>
                                            </p:tgtEl>
                                            <p:attrNameLst>
                                              <p:attrName>style.visibility</p:attrName>
                                            </p:attrNameLst>
                                          </p:cBhvr>
                                          <p:to>
                                            <p:strVal val="visible"/>
                                          </p:to>
                                        </p:set>
                                        <p:animEffect transition="in" filter="wipe(right)">
                                          <p:cBhvr>
                                            <p:cTn id="41" dur="500"/>
                                            <p:tgtEl>
                                              <p:spTgt spid="131"/>
                                            </p:tgtEl>
                                          </p:cBhvr>
                                        </p:animEffect>
                                      </p:childTnLst>
                                    </p:cTn>
                                  </p:par>
                                </p:childTnLst>
                              </p:cTn>
                            </p:par>
                            <p:par>
                              <p:cTn id="42" fill="hold">
                                <p:stCondLst>
                                  <p:cond delay="2000"/>
                                </p:stCondLst>
                                <p:childTnLst>
                                  <p:par>
                                    <p:cTn id="43" presetID="49" presetClass="entr" presetSubtype="0" decel="100000" fill="hold" grpId="0" nodeType="afterEffect">
                                      <p:stCondLst>
                                        <p:cond delay="0"/>
                                      </p:stCondLst>
                                      <p:childTnLst>
                                        <p:set>
                                          <p:cBhvr>
                                            <p:cTn id="44" dur="1" fill="hold">
                                              <p:stCondLst>
                                                <p:cond delay="0"/>
                                              </p:stCondLst>
                                            </p:cTn>
                                            <p:tgtEl>
                                              <p:spTgt spid="132"/>
                                            </p:tgtEl>
                                            <p:attrNameLst>
                                              <p:attrName>style.visibility</p:attrName>
                                            </p:attrNameLst>
                                          </p:cBhvr>
                                          <p:to>
                                            <p:strVal val="visible"/>
                                          </p:to>
                                        </p:set>
                                        <p:anim calcmode="lin" valueType="num">
                                          <p:cBhvr>
                                            <p:cTn id="45" dur="500" fill="hold"/>
                                            <p:tgtEl>
                                              <p:spTgt spid="132"/>
                                            </p:tgtEl>
                                            <p:attrNameLst>
                                              <p:attrName>ppt_w</p:attrName>
                                            </p:attrNameLst>
                                          </p:cBhvr>
                                          <p:tavLst>
                                            <p:tav tm="0">
                                              <p:val>
                                                <p:fltVal val="0"/>
                                              </p:val>
                                            </p:tav>
                                            <p:tav tm="100000">
                                              <p:val>
                                                <p:strVal val="#ppt_w"/>
                                              </p:val>
                                            </p:tav>
                                          </p:tavLst>
                                        </p:anim>
                                        <p:anim calcmode="lin" valueType="num">
                                          <p:cBhvr>
                                            <p:cTn id="46" dur="500" fill="hold"/>
                                            <p:tgtEl>
                                              <p:spTgt spid="132"/>
                                            </p:tgtEl>
                                            <p:attrNameLst>
                                              <p:attrName>ppt_h</p:attrName>
                                            </p:attrNameLst>
                                          </p:cBhvr>
                                          <p:tavLst>
                                            <p:tav tm="0">
                                              <p:val>
                                                <p:fltVal val="0"/>
                                              </p:val>
                                            </p:tav>
                                            <p:tav tm="100000">
                                              <p:val>
                                                <p:strVal val="#ppt_h"/>
                                              </p:val>
                                            </p:tav>
                                          </p:tavLst>
                                        </p:anim>
                                        <p:anim calcmode="lin" valueType="num">
                                          <p:cBhvr>
                                            <p:cTn id="47" dur="500" fill="hold"/>
                                            <p:tgtEl>
                                              <p:spTgt spid="132"/>
                                            </p:tgtEl>
                                            <p:attrNameLst>
                                              <p:attrName>style.rotation</p:attrName>
                                            </p:attrNameLst>
                                          </p:cBhvr>
                                          <p:tavLst>
                                            <p:tav tm="0">
                                              <p:val>
                                                <p:fltVal val="360"/>
                                              </p:val>
                                            </p:tav>
                                            <p:tav tm="100000">
                                              <p:val>
                                                <p:fltVal val="0"/>
                                              </p:val>
                                            </p:tav>
                                          </p:tavLst>
                                        </p:anim>
                                        <p:animEffect transition="in" filter="fade">
                                          <p:cBhvr>
                                            <p:cTn id="48" dur="500"/>
                                            <p:tgtEl>
                                              <p:spTgt spid="132"/>
                                            </p:tgtEl>
                                          </p:cBhvr>
                                        </p:animEffect>
                                      </p:childTnLst>
                                    </p:cTn>
                                  </p:par>
                                  <p:par>
                                    <p:cTn id="49" presetID="49" presetClass="entr" presetSubtype="0" decel="100000" fill="hold" grpId="0" nodeType="withEffect">
                                      <p:stCondLst>
                                        <p:cond delay="200"/>
                                      </p:stCondLst>
                                      <p:childTnLst>
                                        <p:set>
                                          <p:cBhvr>
                                            <p:cTn id="50" dur="1" fill="hold">
                                              <p:stCondLst>
                                                <p:cond delay="0"/>
                                              </p:stCondLst>
                                            </p:cTn>
                                            <p:tgtEl>
                                              <p:spTgt spid="133"/>
                                            </p:tgtEl>
                                            <p:attrNameLst>
                                              <p:attrName>style.visibility</p:attrName>
                                            </p:attrNameLst>
                                          </p:cBhvr>
                                          <p:to>
                                            <p:strVal val="visible"/>
                                          </p:to>
                                        </p:set>
                                        <p:anim calcmode="lin" valueType="num">
                                          <p:cBhvr>
                                            <p:cTn id="51" dur="500" fill="hold"/>
                                            <p:tgtEl>
                                              <p:spTgt spid="133"/>
                                            </p:tgtEl>
                                            <p:attrNameLst>
                                              <p:attrName>ppt_w</p:attrName>
                                            </p:attrNameLst>
                                          </p:cBhvr>
                                          <p:tavLst>
                                            <p:tav tm="0">
                                              <p:val>
                                                <p:fltVal val="0"/>
                                              </p:val>
                                            </p:tav>
                                            <p:tav tm="100000">
                                              <p:val>
                                                <p:strVal val="#ppt_w"/>
                                              </p:val>
                                            </p:tav>
                                          </p:tavLst>
                                        </p:anim>
                                        <p:anim calcmode="lin" valueType="num">
                                          <p:cBhvr>
                                            <p:cTn id="52" dur="500" fill="hold"/>
                                            <p:tgtEl>
                                              <p:spTgt spid="133"/>
                                            </p:tgtEl>
                                            <p:attrNameLst>
                                              <p:attrName>ppt_h</p:attrName>
                                            </p:attrNameLst>
                                          </p:cBhvr>
                                          <p:tavLst>
                                            <p:tav tm="0">
                                              <p:val>
                                                <p:fltVal val="0"/>
                                              </p:val>
                                            </p:tav>
                                            <p:tav tm="100000">
                                              <p:val>
                                                <p:strVal val="#ppt_h"/>
                                              </p:val>
                                            </p:tav>
                                          </p:tavLst>
                                        </p:anim>
                                        <p:anim calcmode="lin" valueType="num">
                                          <p:cBhvr>
                                            <p:cTn id="53" dur="500" fill="hold"/>
                                            <p:tgtEl>
                                              <p:spTgt spid="133"/>
                                            </p:tgtEl>
                                            <p:attrNameLst>
                                              <p:attrName>style.rotation</p:attrName>
                                            </p:attrNameLst>
                                          </p:cBhvr>
                                          <p:tavLst>
                                            <p:tav tm="0">
                                              <p:val>
                                                <p:fltVal val="360"/>
                                              </p:val>
                                            </p:tav>
                                            <p:tav tm="100000">
                                              <p:val>
                                                <p:fltVal val="0"/>
                                              </p:val>
                                            </p:tav>
                                          </p:tavLst>
                                        </p:anim>
                                        <p:animEffect transition="in" filter="fade">
                                          <p:cBhvr>
                                            <p:cTn id="54" dur="500"/>
                                            <p:tgtEl>
                                              <p:spTgt spid="133"/>
                                            </p:tgtEl>
                                          </p:cBhvr>
                                        </p:animEffect>
                                      </p:childTnLst>
                                    </p:cTn>
                                  </p:par>
                                  <p:par>
                                    <p:cTn id="55" presetID="49" presetClass="entr" presetSubtype="0" decel="100000" fill="hold" grpId="0" nodeType="withEffect">
                                      <p:stCondLst>
                                        <p:cond delay="400"/>
                                      </p:stCondLst>
                                      <p:childTnLst>
                                        <p:set>
                                          <p:cBhvr>
                                            <p:cTn id="56" dur="1" fill="hold">
                                              <p:stCondLst>
                                                <p:cond delay="0"/>
                                              </p:stCondLst>
                                            </p:cTn>
                                            <p:tgtEl>
                                              <p:spTgt spid="134"/>
                                            </p:tgtEl>
                                            <p:attrNameLst>
                                              <p:attrName>style.visibility</p:attrName>
                                            </p:attrNameLst>
                                          </p:cBhvr>
                                          <p:to>
                                            <p:strVal val="visible"/>
                                          </p:to>
                                        </p:set>
                                        <p:anim calcmode="lin" valueType="num">
                                          <p:cBhvr>
                                            <p:cTn id="57" dur="500" fill="hold"/>
                                            <p:tgtEl>
                                              <p:spTgt spid="134"/>
                                            </p:tgtEl>
                                            <p:attrNameLst>
                                              <p:attrName>ppt_w</p:attrName>
                                            </p:attrNameLst>
                                          </p:cBhvr>
                                          <p:tavLst>
                                            <p:tav tm="0">
                                              <p:val>
                                                <p:fltVal val="0"/>
                                              </p:val>
                                            </p:tav>
                                            <p:tav tm="100000">
                                              <p:val>
                                                <p:strVal val="#ppt_w"/>
                                              </p:val>
                                            </p:tav>
                                          </p:tavLst>
                                        </p:anim>
                                        <p:anim calcmode="lin" valueType="num">
                                          <p:cBhvr>
                                            <p:cTn id="58" dur="500" fill="hold"/>
                                            <p:tgtEl>
                                              <p:spTgt spid="134"/>
                                            </p:tgtEl>
                                            <p:attrNameLst>
                                              <p:attrName>ppt_h</p:attrName>
                                            </p:attrNameLst>
                                          </p:cBhvr>
                                          <p:tavLst>
                                            <p:tav tm="0">
                                              <p:val>
                                                <p:fltVal val="0"/>
                                              </p:val>
                                            </p:tav>
                                            <p:tav tm="100000">
                                              <p:val>
                                                <p:strVal val="#ppt_h"/>
                                              </p:val>
                                            </p:tav>
                                          </p:tavLst>
                                        </p:anim>
                                        <p:anim calcmode="lin" valueType="num">
                                          <p:cBhvr>
                                            <p:cTn id="59" dur="500" fill="hold"/>
                                            <p:tgtEl>
                                              <p:spTgt spid="134"/>
                                            </p:tgtEl>
                                            <p:attrNameLst>
                                              <p:attrName>style.rotation</p:attrName>
                                            </p:attrNameLst>
                                          </p:cBhvr>
                                          <p:tavLst>
                                            <p:tav tm="0">
                                              <p:val>
                                                <p:fltVal val="360"/>
                                              </p:val>
                                            </p:tav>
                                            <p:tav tm="100000">
                                              <p:val>
                                                <p:fltVal val="0"/>
                                              </p:val>
                                            </p:tav>
                                          </p:tavLst>
                                        </p:anim>
                                        <p:animEffect transition="in" filter="fade">
                                          <p:cBhvr>
                                            <p:cTn id="60" dur="500"/>
                                            <p:tgtEl>
                                              <p:spTgt spid="134"/>
                                            </p:tgtEl>
                                          </p:cBhvr>
                                        </p:animEffect>
                                      </p:childTnLst>
                                    </p:cTn>
                                  </p:par>
                                </p:childTnLst>
                              </p:cTn>
                            </p:par>
                            <p:par>
                              <p:cTn id="61" fill="hold">
                                <p:stCondLst>
                                  <p:cond delay="2500"/>
                                </p:stCondLst>
                                <p:childTnLst>
                                  <p:par>
                                    <p:cTn id="62" presetID="22" presetClass="entr" presetSubtype="8" fill="hold" grpId="0" nodeType="afterEffect">
                                      <p:stCondLst>
                                        <p:cond delay="0"/>
                                      </p:stCondLst>
                                      <p:childTnLst>
                                        <p:set>
                                          <p:cBhvr>
                                            <p:cTn id="63" dur="1" fill="hold">
                                              <p:stCondLst>
                                                <p:cond delay="0"/>
                                              </p:stCondLst>
                                            </p:cTn>
                                            <p:tgtEl>
                                              <p:spTgt spid="135"/>
                                            </p:tgtEl>
                                            <p:attrNameLst>
                                              <p:attrName>style.visibility</p:attrName>
                                            </p:attrNameLst>
                                          </p:cBhvr>
                                          <p:to>
                                            <p:strVal val="visible"/>
                                          </p:to>
                                        </p:set>
                                        <p:animEffect transition="in" filter="wipe(left)">
                                          <p:cBhvr>
                                            <p:cTn id="64" dur="500"/>
                                            <p:tgtEl>
                                              <p:spTgt spid="135"/>
                                            </p:tgtEl>
                                          </p:cBhvr>
                                        </p:animEffect>
                                      </p:childTnLst>
                                    </p:cTn>
                                  </p:par>
                                </p:childTnLst>
                              </p:cTn>
                            </p:par>
                            <p:par>
                              <p:cTn id="65" fill="hold">
                                <p:stCondLst>
                                  <p:cond delay="3000"/>
                                </p:stCondLst>
                                <p:childTnLst>
                                  <p:par>
                                    <p:cTn id="66" presetID="45" presetClass="entr" presetSubtype="0" fill="hold" grpId="0" nodeType="afterEffect">
                                      <p:stCondLst>
                                        <p:cond delay="0"/>
                                      </p:stCondLst>
                                      <p:childTnLst>
                                        <p:set>
                                          <p:cBhvr>
                                            <p:cTn id="67" dur="1" fill="hold">
                                              <p:stCondLst>
                                                <p:cond delay="0"/>
                                              </p:stCondLst>
                                            </p:cTn>
                                            <p:tgtEl>
                                              <p:spTgt spid="138"/>
                                            </p:tgtEl>
                                            <p:attrNameLst>
                                              <p:attrName>style.visibility</p:attrName>
                                            </p:attrNameLst>
                                          </p:cBhvr>
                                          <p:to>
                                            <p:strVal val="visible"/>
                                          </p:to>
                                        </p:set>
                                        <p:animEffect transition="in" filter="fade">
                                          <p:cBhvr>
                                            <p:cTn id="68" dur="500"/>
                                            <p:tgtEl>
                                              <p:spTgt spid="138"/>
                                            </p:tgtEl>
                                          </p:cBhvr>
                                        </p:animEffect>
                                        <p:anim calcmode="lin" valueType="num">
                                          <p:cBhvr>
                                            <p:cTn id="69" dur="500" fill="hold"/>
                                            <p:tgtEl>
                                              <p:spTgt spid="138"/>
                                            </p:tgtEl>
                                            <p:attrNameLst>
                                              <p:attrName>ppt_w</p:attrName>
                                            </p:attrNameLst>
                                          </p:cBhvr>
                                          <p:tavLst>
                                            <p:tav tm="0" fmla="#ppt_w*sin(2.5*pi*$)">
                                              <p:val>
                                                <p:fltVal val="0"/>
                                              </p:val>
                                            </p:tav>
                                            <p:tav tm="100000">
                                              <p:val>
                                                <p:fltVal val="1"/>
                                              </p:val>
                                            </p:tav>
                                          </p:tavLst>
                                        </p:anim>
                                        <p:anim calcmode="lin" valueType="num">
                                          <p:cBhvr>
                                            <p:cTn id="70" dur="500" fill="hold"/>
                                            <p:tgtEl>
                                              <p:spTgt spid="138"/>
                                            </p:tgtEl>
                                            <p:attrNameLst>
                                              <p:attrName>ppt_h</p:attrName>
                                            </p:attrNameLst>
                                          </p:cBhvr>
                                          <p:tavLst>
                                            <p:tav tm="0">
                                              <p:val>
                                                <p:strVal val="#ppt_h"/>
                                              </p:val>
                                            </p:tav>
                                            <p:tav tm="100000">
                                              <p:val>
                                                <p:strVal val="#ppt_h"/>
                                              </p:val>
                                            </p:tav>
                                          </p:tavLst>
                                        </p:anim>
                                      </p:childTnLst>
                                    </p:cTn>
                                  </p:par>
                                  <p:par>
                                    <p:cTn id="71" presetID="22" presetClass="entr" presetSubtype="8" fill="hold" grpId="0" nodeType="withEffect">
                                      <p:stCondLst>
                                        <p:cond delay="0"/>
                                      </p:stCondLst>
                                      <p:childTnLst>
                                        <p:set>
                                          <p:cBhvr>
                                            <p:cTn id="72" dur="1" fill="hold">
                                              <p:stCondLst>
                                                <p:cond delay="0"/>
                                              </p:stCondLst>
                                            </p:cTn>
                                            <p:tgtEl>
                                              <p:spTgt spid="141"/>
                                            </p:tgtEl>
                                            <p:attrNameLst>
                                              <p:attrName>style.visibility</p:attrName>
                                            </p:attrNameLst>
                                          </p:cBhvr>
                                          <p:to>
                                            <p:strVal val="visible"/>
                                          </p:to>
                                        </p:set>
                                        <p:animEffect transition="in" filter="wipe(left)">
                                          <p:cBhvr>
                                            <p:cTn id="73" dur="500"/>
                                            <p:tgtEl>
                                              <p:spTgt spid="141"/>
                                            </p:tgtEl>
                                          </p:cBhvr>
                                        </p:animEffect>
                                      </p:childTnLst>
                                    </p:cTn>
                                  </p:par>
                                </p:childTnLst>
                              </p:cTn>
                            </p:par>
                            <p:par>
                              <p:cTn id="74" fill="hold">
                                <p:stCondLst>
                                  <p:cond delay="3500"/>
                                </p:stCondLst>
                                <p:childTnLst>
                                  <p:par>
                                    <p:cTn id="75" presetID="22" presetClass="entr" presetSubtype="8" fill="hold" grpId="0" nodeType="afterEffect">
                                      <p:stCondLst>
                                        <p:cond delay="0"/>
                                      </p:stCondLst>
                                      <p:childTnLst>
                                        <p:set>
                                          <p:cBhvr>
                                            <p:cTn id="76" dur="1" fill="hold">
                                              <p:stCondLst>
                                                <p:cond delay="0"/>
                                              </p:stCondLst>
                                            </p:cTn>
                                            <p:tgtEl>
                                              <p:spTgt spid="136"/>
                                            </p:tgtEl>
                                            <p:attrNameLst>
                                              <p:attrName>style.visibility</p:attrName>
                                            </p:attrNameLst>
                                          </p:cBhvr>
                                          <p:to>
                                            <p:strVal val="visible"/>
                                          </p:to>
                                        </p:set>
                                        <p:animEffect transition="in" filter="wipe(left)">
                                          <p:cBhvr>
                                            <p:cTn id="77" dur="500"/>
                                            <p:tgtEl>
                                              <p:spTgt spid="136"/>
                                            </p:tgtEl>
                                          </p:cBhvr>
                                        </p:animEffect>
                                      </p:childTnLst>
                                    </p:cTn>
                                  </p:par>
                                </p:childTnLst>
                              </p:cTn>
                            </p:par>
                            <p:par>
                              <p:cTn id="78" fill="hold">
                                <p:stCondLst>
                                  <p:cond delay="4000"/>
                                </p:stCondLst>
                                <p:childTnLst>
                                  <p:par>
                                    <p:cTn id="79" presetID="45" presetClass="entr" presetSubtype="0" fill="hold" grpId="0" nodeType="afterEffect">
                                      <p:stCondLst>
                                        <p:cond delay="0"/>
                                      </p:stCondLst>
                                      <p:childTnLst>
                                        <p:set>
                                          <p:cBhvr>
                                            <p:cTn id="80" dur="1" fill="hold">
                                              <p:stCondLst>
                                                <p:cond delay="0"/>
                                              </p:stCondLst>
                                            </p:cTn>
                                            <p:tgtEl>
                                              <p:spTgt spid="139"/>
                                            </p:tgtEl>
                                            <p:attrNameLst>
                                              <p:attrName>style.visibility</p:attrName>
                                            </p:attrNameLst>
                                          </p:cBhvr>
                                          <p:to>
                                            <p:strVal val="visible"/>
                                          </p:to>
                                        </p:set>
                                        <p:animEffect transition="in" filter="fade">
                                          <p:cBhvr>
                                            <p:cTn id="81" dur="500"/>
                                            <p:tgtEl>
                                              <p:spTgt spid="139"/>
                                            </p:tgtEl>
                                          </p:cBhvr>
                                        </p:animEffect>
                                        <p:anim calcmode="lin" valueType="num">
                                          <p:cBhvr>
                                            <p:cTn id="82" dur="500" fill="hold"/>
                                            <p:tgtEl>
                                              <p:spTgt spid="139"/>
                                            </p:tgtEl>
                                            <p:attrNameLst>
                                              <p:attrName>ppt_w</p:attrName>
                                            </p:attrNameLst>
                                          </p:cBhvr>
                                          <p:tavLst>
                                            <p:tav tm="0" fmla="#ppt_w*sin(2.5*pi*$)">
                                              <p:val>
                                                <p:fltVal val="0"/>
                                              </p:val>
                                            </p:tav>
                                            <p:tav tm="100000">
                                              <p:val>
                                                <p:fltVal val="1"/>
                                              </p:val>
                                            </p:tav>
                                          </p:tavLst>
                                        </p:anim>
                                        <p:anim calcmode="lin" valueType="num">
                                          <p:cBhvr>
                                            <p:cTn id="83" dur="500" fill="hold"/>
                                            <p:tgtEl>
                                              <p:spTgt spid="139"/>
                                            </p:tgtEl>
                                            <p:attrNameLst>
                                              <p:attrName>ppt_h</p:attrName>
                                            </p:attrNameLst>
                                          </p:cBhvr>
                                          <p:tavLst>
                                            <p:tav tm="0">
                                              <p:val>
                                                <p:strVal val="#ppt_h"/>
                                              </p:val>
                                            </p:tav>
                                            <p:tav tm="100000">
                                              <p:val>
                                                <p:strVal val="#ppt_h"/>
                                              </p:val>
                                            </p:tav>
                                          </p:tavLst>
                                        </p:anim>
                                      </p:childTnLst>
                                    </p:cTn>
                                  </p:par>
                                  <p:par>
                                    <p:cTn id="84" presetID="22" presetClass="entr" presetSubtype="8" fill="hold" grpId="0" nodeType="withEffect">
                                      <p:stCondLst>
                                        <p:cond delay="0"/>
                                      </p:stCondLst>
                                      <p:childTnLst>
                                        <p:set>
                                          <p:cBhvr>
                                            <p:cTn id="85" dur="1" fill="hold">
                                              <p:stCondLst>
                                                <p:cond delay="0"/>
                                              </p:stCondLst>
                                            </p:cTn>
                                            <p:tgtEl>
                                              <p:spTgt spid="142"/>
                                            </p:tgtEl>
                                            <p:attrNameLst>
                                              <p:attrName>style.visibility</p:attrName>
                                            </p:attrNameLst>
                                          </p:cBhvr>
                                          <p:to>
                                            <p:strVal val="visible"/>
                                          </p:to>
                                        </p:set>
                                        <p:animEffect transition="in" filter="wipe(left)">
                                          <p:cBhvr>
                                            <p:cTn id="86" dur="500"/>
                                            <p:tgtEl>
                                              <p:spTgt spid="142"/>
                                            </p:tgtEl>
                                          </p:cBhvr>
                                        </p:animEffect>
                                      </p:childTnLst>
                                    </p:cTn>
                                  </p:par>
                                </p:childTnLst>
                              </p:cTn>
                            </p:par>
                            <p:par>
                              <p:cTn id="87" fill="hold">
                                <p:stCondLst>
                                  <p:cond delay="4500"/>
                                </p:stCondLst>
                                <p:childTnLst>
                                  <p:par>
                                    <p:cTn id="88" presetID="22" presetClass="entr" presetSubtype="8" fill="hold" grpId="0" nodeType="afterEffect">
                                      <p:stCondLst>
                                        <p:cond delay="0"/>
                                      </p:stCondLst>
                                      <p:childTnLst>
                                        <p:set>
                                          <p:cBhvr>
                                            <p:cTn id="89" dur="1" fill="hold">
                                              <p:stCondLst>
                                                <p:cond delay="0"/>
                                              </p:stCondLst>
                                            </p:cTn>
                                            <p:tgtEl>
                                              <p:spTgt spid="137"/>
                                            </p:tgtEl>
                                            <p:attrNameLst>
                                              <p:attrName>style.visibility</p:attrName>
                                            </p:attrNameLst>
                                          </p:cBhvr>
                                          <p:to>
                                            <p:strVal val="visible"/>
                                          </p:to>
                                        </p:set>
                                        <p:animEffect transition="in" filter="wipe(left)">
                                          <p:cBhvr>
                                            <p:cTn id="90" dur="500"/>
                                            <p:tgtEl>
                                              <p:spTgt spid="137"/>
                                            </p:tgtEl>
                                          </p:cBhvr>
                                        </p:animEffect>
                                      </p:childTnLst>
                                    </p:cTn>
                                  </p:par>
                                </p:childTnLst>
                              </p:cTn>
                            </p:par>
                            <p:par>
                              <p:cTn id="91" fill="hold">
                                <p:stCondLst>
                                  <p:cond delay="5000"/>
                                </p:stCondLst>
                                <p:childTnLst>
                                  <p:par>
                                    <p:cTn id="92" presetID="45" presetClass="entr" presetSubtype="0" fill="hold" grpId="0" nodeType="afterEffect">
                                      <p:stCondLst>
                                        <p:cond delay="0"/>
                                      </p:stCondLst>
                                      <p:childTnLst>
                                        <p:set>
                                          <p:cBhvr>
                                            <p:cTn id="93" dur="1" fill="hold">
                                              <p:stCondLst>
                                                <p:cond delay="0"/>
                                              </p:stCondLst>
                                            </p:cTn>
                                            <p:tgtEl>
                                              <p:spTgt spid="140"/>
                                            </p:tgtEl>
                                            <p:attrNameLst>
                                              <p:attrName>style.visibility</p:attrName>
                                            </p:attrNameLst>
                                          </p:cBhvr>
                                          <p:to>
                                            <p:strVal val="visible"/>
                                          </p:to>
                                        </p:set>
                                        <p:animEffect transition="in" filter="fade">
                                          <p:cBhvr>
                                            <p:cTn id="94" dur="500"/>
                                            <p:tgtEl>
                                              <p:spTgt spid="140"/>
                                            </p:tgtEl>
                                          </p:cBhvr>
                                        </p:animEffect>
                                        <p:anim calcmode="lin" valueType="num">
                                          <p:cBhvr>
                                            <p:cTn id="95" dur="500" fill="hold"/>
                                            <p:tgtEl>
                                              <p:spTgt spid="140"/>
                                            </p:tgtEl>
                                            <p:attrNameLst>
                                              <p:attrName>ppt_w</p:attrName>
                                            </p:attrNameLst>
                                          </p:cBhvr>
                                          <p:tavLst>
                                            <p:tav tm="0" fmla="#ppt_w*sin(2.5*pi*$)">
                                              <p:val>
                                                <p:fltVal val="0"/>
                                              </p:val>
                                            </p:tav>
                                            <p:tav tm="100000">
                                              <p:val>
                                                <p:fltVal val="1"/>
                                              </p:val>
                                            </p:tav>
                                          </p:tavLst>
                                        </p:anim>
                                        <p:anim calcmode="lin" valueType="num">
                                          <p:cBhvr>
                                            <p:cTn id="96" dur="500" fill="hold"/>
                                            <p:tgtEl>
                                              <p:spTgt spid="140"/>
                                            </p:tgtEl>
                                            <p:attrNameLst>
                                              <p:attrName>ppt_h</p:attrName>
                                            </p:attrNameLst>
                                          </p:cBhvr>
                                          <p:tavLst>
                                            <p:tav tm="0">
                                              <p:val>
                                                <p:strVal val="#ppt_h"/>
                                              </p:val>
                                            </p:tav>
                                            <p:tav tm="100000">
                                              <p:val>
                                                <p:strVal val="#ppt_h"/>
                                              </p:val>
                                            </p:tav>
                                          </p:tavLst>
                                        </p:anim>
                                      </p:childTnLst>
                                    </p:cTn>
                                  </p:par>
                                  <p:par>
                                    <p:cTn id="97" presetID="22" presetClass="entr" presetSubtype="8" fill="hold" grpId="0" nodeType="withEffect">
                                      <p:stCondLst>
                                        <p:cond delay="0"/>
                                      </p:stCondLst>
                                      <p:childTnLst>
                                        <p:set>
                                          <p:cBhvr>
                                            <p:cTn id="98" dur="1" fill="hold">
                                              <p:stCondLst>
                                                <p:cond delay="0"/>
                                              </p:stCondLst>
                                            </p:cTn>
                                            <p:tgtEl>
                                              <p:spTgt spid="143"/>
                                            </p:tgtEl>
                                            <p:attrNameLst>
                                              <p:attrName>style.visibility</p:attrName>
                                            </p:attrNameLst>
                                          </p:cBhvr>
                                          <p:to>
                                            <p:strVal val="visible"/>
                                          </p:to>
                                        </p:set>
                                        <p:animEffect transition="in" filter="wipe(left)">
                                          <p:cBhvr>
                                            <p:cTn id="99" dur="500"/>
                                            <p:tgtEl>
                                              <p:spTgt spid="1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44" grpId="0"/>
          <p:bldP spid="130" grpId="0" animBg="1"/>
          <p:bldP spid="131" grpId="0" animBg="1"/>
          <p:bldP spid="132" grpId="0" animBg="1"/>
          <p:bldP spid="133" grpId="0" animBg="1"/>
          <p:bldP spid="134" grpId="0" animBg="1"/>
          <p:bldP spid="135" grpId="0" animBg="1"/>
          <p:bldP spid="136" grpId="0" animBg="1"/>
          <p:bldP spid="137" grpId="0" animBg="1"/>
          <p:bldP spid="138" grpId="0"/>
          <p:bldP spid="139" grpId="0"/>
          <p:bldP spid="140" grpId="0"/>
          <p:bldP spid="141" grpId="0"/>
          <p:bldP spid="142" grpId="0"/>
          <p:bldP spid="143"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44"/>
                                            </p:tgtEl>
                                            <p:attrNameLst>
                                              <p:attrName>style.visibility</p:attrName>
                                            </p:attrNameLst>
                                          </p:cBhvr>
                                          <p:to>
                                            <p:strVal val="visible"/>
                                          </p:to>
                                        </p:set>
                                        <p:anim calcmode="lin" valueType="num">
                                          <p:cBhvr additive="base">
                                            <p:cTn id="7" dur="500" fill="hold"/>
                                            <p:tgtEl>
                                              <p:spTgt spid="44"/>
                                            </p:tgtEl>
                                            <p:attrNameLst>
                                              <p:attrName>ppt_x</p:attrName>
                                            </p:attrNameLst>
                                          </p:cBhvr>
                                          <p:tavLst>
                                            <p:tav tm="0">
                                              <p:val>
                                                <p:strVal val="#ppt_x"/>
                                              </p:val>
                                            </p:tav>
                                            <p:tav tm="100000">
                                              <p:val>
                                                <p:strVal val="#ppt_x"/>
                                              </p:val>
                                            </p:tav>
                                          </p:tavLst>
                                        </p:anim>
                                        <p:anim calcmode="lin" valueType="num">
                                          <p:cBhvr additive="base">
                                            <p:cTn id="8" dur="500" fill="hold"/>
                                            <p:tgtEl>
                                              <p:spTgt spid="44"/>
                                            </p:tgtEl>
                                            <p:attrNameLst>
                                              <p:attrName>ppt_y</p:attrName>
                                            </p:attrNameLst>
                                          </p:cBhvr>
                                          <p:tavLst>
                                            <p:tav tm="0">
                                              <p:val>
                                                <p:strVal val="0-#ppt_h/2"/>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49"/>
                                            </p:tgtEl>
                                            <p:attrNameLst>
                                              <p:attrName>style.visibility</p:attrName>
                                            </p:attrNameLst>
                                          </p:cBhvr>
                                          <p:to>
                                            <p:strVal val="visible"/>
                                          </p:to>
                                        </p:set>
                                        <p:anim calcmode="lin" valueType="num">
                                          <p:cBhvr additive="base">
                                            <p:cTn id="11" dur="500" fill="hold"/>
                                            <p:tgtEl>
                                              <p:spTgt spid="49"/>
                                            </p:tgtEl>
                                            <p:attrNameLst>
                                              <p:attrName>ppt_x</p:attrName>
                                            </p:attrNameLst>
                                          </p:cBhvr>
                                          <p:tavLst>
                                            <p:tav tm="0">
                                              <p:val>
                                                <p:strVal val="0-#ppt_w/2"/>
                                              </p:val>
                                            </p:tav>
                                            <p:tav tm="100000">
                                              <p:val>
                                                <p:strVal val="#ppt_x"/>
                                              </p:val>
                                            </p:tav>
                                          </p:tavLst>
                                        </p:anim>
                                        <p:anim calcmode="lin" valueType="num">
                                          <p:cBhvr additive="base">
                                            <p:cTn id="12" dur="500" fill="hold"/>
                                            <p:tgtEl>
                                              <p:spTgt spid="49"/>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50"/>
                                            </p:tgtEl>
                                            <p:attrNameLst>
                                              <p:attrName>style.visibility</p:attrName>
                                            </p:attrNameLst>
                                          </p:cBhvr>
                                          <p:to>
                                            <p:strVal val="visible"/>
                                          </p:to>
                                        </p:set>
                                        <p:anim calcmode="lin" valueType="num">
                                          <p:cBhvr additive="base">
                                            <p:cTn id="15" dur="500" fill="hold"/>
                                            <p:tgtEl>
                                              <p:spTgt spid="50"/>
                                            </p:tgtEl>
                                            <p:attrNameLst>
                                              <p:attrName>ppt_x</p:attrName>
                                            </p:attrNameLst>
                                          </p:cBhvr>
                                          <p:tavLst>
                                            <p:tav tm="0">
                                              <p:val>
                                                <p:strVal val="1+#ppt_w/2"/>
                                              </p:val>
                                            </p:tav>
                                            <p:tav tm="100000">
                                              <p:val>
                                                <p:strVal val="#ppt_x"/>
                                              </p:val>
                                            </p:tav>
                                          </p:tavLst>
                                        </p:anim>
                                        <p:anim calcmode="lin" valueType="num">
                                          <p:cBhvr additive="base">
                                            <p:cTn id="16" dur="500" fill="hold"/>
                                            <p:tgtEl>
                                              <p:spTgt spid="50"/>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158"/>
                                            </p:tgtEl>
                                            <p:attrNameLst>
                                              <p:attrName>style.visibility</p:attrName>
                                            </p:attrNameLst>
                                          </p:cBhvr>
                                          <p:to>
                                            <p:strVal val="visible"/>
                                          </p:to>
                                        </p:set>
                                        <p:anim calcmode="lin" valueType="num">
                                          <p:cBhvr>
                                            <p:cTn id="20" dur="500" fill="hold"/>
                                            <p:tgtEl>
                                              <p:spTgt spid="158"/>
                                            </p:tgtEl>
                                            <p:attrNameLst>
                                              <p:attrName>ppt_w</p:attrName>
                                            </p:attrNameLst>
                                          </p:cBhvr>
                                          <p:tavLst>
                                            <p:tav tm="0">
                                              <p:val>
                                                <p:fltVal val="0"/>
                                              </p:val>
                                            </p:tav>
                                            <p:tav tm="100000">
                                              <p:val>
                                                <p:strVal val="#ppt_w"/>
                                              </p:val>
                                            </p:tav>
                                          </p:tavLst>
                                        </p:anim>
                                        <p:anim calcmode="lin" valueType="num">
                                          <p:cBhvr>
                                            <p:cTn id="21" dur="500" fill="hold"/>
                                            <p:tgtEl>
                                              <p:spTgt spid="158"/>
                                            </p:tgtEl>
                                            <p:attrNameLst>
                                              <p:attrName>ppt_h</p:attrName>
                                            </p:attrNameLst>
                                          </p:cBhvr>
                                          <p:tavLst>
                                            <p:tav tm="0">
                                              <p:val>
                                                <p:fltVal val="0"/>
                                              </p:val>
                                            </p:tav>
                                            <p:tav tm="100000">
                                              <p:val>
                                                <p:strVal val="#ppt_h"/>
                                              </p:val>
                                            </p:tav>
                                          </p:tavLst>
                                        </p:anim>
                                        <p:animEffect transition="in" filter="fade">
                                          <p:cBhvr>
                                            <p:cTn id="22" dur="500"/>
                                            <p:tgtEl>
                                              <p:spTgt spid="158"/>
                                            </p:tgtEl>
                                          </p:cBhvr>
                                        </p:animEffect>
                                      </p:childTnLst>
                                    </p:cTn>
                                  </p:par>
                                  <p:par>
                                    <p:cTn id="23" presetID="53" presetClass="entr" presetSubtype="16" fill="hold" nodeType="withEffect">
                                      <p:stCondLst>
                                        <p:cond delay="0"/>
                                      </p:stCondLst>
                                      <p:childTnLst>
                                        <p:set>
                                          <p:cBhvr>
                                            <p:cTn id="24" dur="1" fill="hold">
                                              <p:stCondLst>
                                                <p:cond delay="0"/>
                                              </p:stCondLst>
                                            </p:cTn>
                                            <p:tgtEl>
                                              <p:spTgt spid="172"/>
                                            </p:tgtEl>
                                            <p:attrNameLst>
                                              <p:attrName>style.visibility</p:attrName>
                                            </p:attrNameLst>
                                          </p:cBhvr>
                                          <p:to>
                                            <p:strVal val="visible"/>
                                          </p:to>
                                        </p:set>
                                        <p:anim calcmode="lin" valueType="num">
                                          <p:cBhvr>
                                            <p:cTn id="25" dur="500" fill="hold"/>
                                            <p:tgtEl>
                                              <p:spTgt spid="172"/>
                                            </p:tgtEl>
                                            <p:attrNameLst>
                                              <p:attrName>ppt_w</p:attrName>
                                            </p:attrNameLst>
                                          </p:cBhvr>
                                          <p:tavLst>
                                            <p:tav tm="0">
                                              <p:val>
                                                <p:fltVal val="0"/>
                                              </p:val>
                                            </p:tav>
                                            <p:tav tm="100000">
                                              <p:val>
                                                <p:strVal val="#ppt_w"/>
                                              </p:val>
                                            </p:tav>
                                          </p:tavLst>
                                        </p:anim>
                                        <p:anim calcmode="lin" valueType="num">
                                          <p:cBhvr>
                                            <p:cTn id="26" dur="500" fill="hold"/>
                                            <p:tgtEl>
                                              <p:spTgt spid="172"/>
                                            </p:tgtEl>
                                            <p:attrNameLst>
                                              <p:attrName>ppt_h</p:attrName>
                                            </p:attrNameLst>
                                          </p:cBhvr>
                                          <p:tavLst>
                                            <p:tav tm="0">
                                              <p:val>
                                                <p:fltVal val="0"/>
                                              </p:val>
                                            </p:tav>
                                            <p:tav tm="100000">
                                              <p:val>
                                                <p:strVal val="#ppt_h"/>
                                              </p:val>
                                            </p:tav>
                                          </p:tavLst>
                                        </p:anim>
                                        <p:animEffect transition="in" filter="fade">
                                          <p:cBhvr>
                                            <p:cTn id="27" dur="500"/>
                                            <p:tgtEl>
                                              <p:spTgt spid="172"/>
                                            </p:tgtEl>
                                          </p:cBhvr>
                                        </p:animEffect>
                                      </p:childTnLst>
                                    </p:cTn>
                                  </p:par>
                                  <p:par>
                                    <p:cTn id="28" presetID="2" presetClass="entr" presetSubtype="2" fill="hold" grpId="0" nodeType="withEffect">
                                      <p:stCondLst>
                                        <p:cond delay="0"/>
                                      </p:stCondLst>
                                      <p:childTnLst>
                                        <p:set>
                                          <p:cBhvr>
                                            <p:cTn id="29" dur="1" fill="hold">
                                              <p:stCondLst>
                                                <p:cond delay="0"/>
                                              </p:stCondLst>
                                            </p:cTn>
                                            <p:tgtEl>
                                              <p:spTgt spid="33"/>
                                            </p:tgtEl>
                                            <p:attrNameLst>
                                              <p:attrName>style.visibility</p:attrName>
                                            </p:attrNameLst>
                                          </p:cBhvr>
                                          <p:to>
                                            <p:strVal val="visible"/>
                                          </p:to>
                                        </p:set>
                                        <p:anim calcmode="lin" valueType="num">
                                          <p:cBhvr additive="base">
                                            <p:cTn id="30" dur="500" fill="hold"/>
                                            <p:tgtEl>
                                              <p:spTgt spid="33"/>
                                            </p:tgtEl>
                                            <p:attrNameLst>
                                              <p:attrName>ppt_x</p:attrName>
                                            </p:attrNameLst>
                                          </p:cBhvr>
                                          <p:tavLst>
                                            <p:tav tm="0">
                                              <p:val>
                                                <p:strVal val="1+#ppt_w/2"/>
                                              </p:val>
                                            </p:tav>
                                            <p:tav tm="100000">
                                              <p:val>
                                                <p:strVal val="#ppt_x"/>
                                              </p:val>
                                            </p:tav>
                                          </p:tavLst>
                                        </p:anim>
                                        <p:anim calcmode="lin" valueType="num">
                                          <p:cBhvr additive="base">
                                            <p:cTn id="31" dur="500" fill="hold"/>
                                            <p:tgtEl>
                                              <p:spTgt spid="33"/>
                                            </p:tgtEl>
                                            <p:attrNameLst>
                                              <p:attrName>ppt_y</p:attrName>
                                            </p:attrNameLst>
                                          </p:cBhvr>
                                          <p:tavLst>
                                            <p:tav tm="0">
                                              <p:val>
                                                <p:strVal val="#ppt_y"/>
                                              </p:val>
                                            </p:tav>
                                            <p:tav tm="100000">
                                              <p:val>
                                                <p:strVal val="#ppt_y"/>
                                              </p:val>
                                            </p:tav>
                                          </p:tavLst>
                                        </p:anim>
                                      </p:childTnLst>
                                    </p:cTn>
                                  </p:par>
                                </p:childTnLst>
                              </p:cTn>
                            </p:par>
                            <p:par>
                              <p:cTn id="32" fill="hold">
                                <p:stCondLst>
                                  <p:cond delay="1000"/>
                                </p:stCondLst>
                                <p:childTnLst>
                                  <p:par>
                                    <p:cTn id="33" presetID="53" presetClass="entr" presetSubtype="16" fill="hold" grpId="0" nodeType="afterEffect">
                                      <p:stCondLst>
                                        <p:cond delay="0"/>
                                      </p:stCondLst>
                                      <p:childTnLst>
                                        <p:set>
                                          <p:cBhvr>
                                            <p:cTn id="34" dur="1" fill="hold">
                                              <p:stCondLst>
                                                <p:cond delay="0"/>
                                              </p:stCondLst>
                                            </p:cTn>
                                            <p:tgtEl>
                                              <p:spTgt spid="130"/>
                                            </p:tgtEl>
                                            <p:attrNameLst>
                                              <p:attrName>style.visibility</p:attrName>
                                            </p:attrNameLst>
                                          </p:cBhvr>
                                          <p:to>
                                            <p:strVal val="visible"/>
                                          </p:to>
                                        </p:set>
                                        <p:anim calcmode="lin" valueType="num">
                                          <p:cBhvr>
                                            <p:cTn id="35" dur="500" fill="hold"/>
                                            <p:tgtEl>
                                              <p:spTgt spid="130"/>
                                            </p:tgtEl>
                                            <p:attrNameLst>
                                              <p:attrName>ppt_w</p:attrName>
                                            </p:attrNameLst>
                                          </p:cBhvr>
                                          <p:tavLst>
                                            <p:tav tm="0">
                                              <p:val>
                                                <p:fltVal val="0"/>
                                              </p:val>
                                            </p:tav>
                                            <p:tav tm="100000">
                                              <p:val>
                                                <p:strVal val="#ppt_w"/>
                                              </p:val>
                                            </p:tav>
                                          </p:tavLst>
                                        </p:anim>
                                        <p:anim calcmode="lin" valueType="num">
                                          <p:cBhvr>
                                            <p:cTn id="36" dur="500" fill="hold"/>
                                            <p:tgtEl>
                                              <p:spTgt spid="130"/>
                                            </p:tgtEl>
                                            <p:attrNameLst>
                                              <p:attrName>ppt_h</p:attrName>
                                            </p:attrNameLst>
                                          </p:cBhvr>
                                          <p:tavLst>
                                            <p:tav tm="0">
                                              <p:val>
                                                <p:fltVal val="0"/>
                                              </p:val>
                                            </p:tav>
                                            <p:tav tm="100000">
                                              <p:val>
                                                <p:strVal val="#ppt_h"/>
                                              </p:val>
                                            </p:tav>
                                          </p:tavLst>
                                        </p:anim>
                                        <p:animEffect transition="in" filter="fade">
                                          <p:cBhvr>
                                            <p:cTn id="37" dur="500"/>
                                            <p:tgtEl>
                                              <p:spTgt spid="130"/>
                                            </p:tgtEl>
                                          </p:cBhvr>
                                        </p:animEffect>
                                      </p:childTnLst>
                                    </p:cTn>
                                  </p:par>
                                </p:childTnLst>
                              </p:cTn>
                            </p:par>
                            <p:par>
                              <p:cTn id="38" fill="hold">
                                <p:stCondLst>
                                  <p:cond delay="1500"/>
                                </p:stCondLst>
                                <p:childTnLst>
                                  <p:par>
                                    <p:cTn id="39" presetID="22" presetClass="entr" presetSubtype="2" fill="hold" grpId="0" nodeType="afterEffect">
                                      <p:stCondLst>
                                        <p:cond delay="0"/>
                                      </p:stCondLst>
                                      <p:childTnLst>
                                        <p:set>
                                          <p:cBhvr>
                                            <p:cTn id="40" dur="1" fill="hold">
                                              <p:stCondLst>
                                                <p:cond delay="0"/>
                                              </p:stCondLst>
                                            </p:cTn>
                                            <p:tgtEl>
                                              <p:spTgt spid="131"/>
                                            </p:tgtEl>
                                            <p:attrNameLst>
                                              <p:attrName>style.visibility</p:attrName>
                                            </p:attrNameLst>
                                          </p:cBhvr>
                                          <p:to>
                                            <p:strVal val="visible"/>
                                          </p:to>
                                        </p:set>
                                        <p:animEffect transition="in" filter="wipe(right)">
                                          <p:cBhvr>
                                            <p:cTn id="41" dur="500"/>
                                            <p:tgtEl>
                                              <p:spTgt spid="131"/>
                                            </p:tgtEl>
                                          </p:cBhvr>
                                        </p:animEffect>
                                      </p:childTnLst>
                                    </p:cTn>
                                  </p:par>
                                </p:childTnLst>
                              </p:cTn>
                            </p:par>
                            <p:par>
                              <p:cTn id="42" fill="hold">
                                <p:stCondLst>
                                  <p:cond delay="2000"/>
                                </p:stCondLst>
                                <p:childTnLst>
                                  <p:par>
                                    <p:cTn id="43" presetID="49" presetClass="entr" presetSubtype="0" decel="100000" fill="hold" grpId="0" nodeType="afterEffect">
                                      <p:stCondLst>
                                        <p:cond delay="0"/>
                                      </p:stCondLst>
                                      <p:childTnLst>
                                        <p:set>
                                          <p:cBhvr>
                                            <p:cTn id="44" dur="1" fill="hold">
                                              <p:stCondLst>
                                                <p:cond delay="0"/>
                                              </p:stCondLst>
                                            </p:cTn>
                                            <p:tgtEl>
                                              <p:spTgt spid="132"/>
                                            </p:tgtEl>
                                            <p:attrNameLst>
                                              <p:attrName>style.visibility</p:attrName>
                                            </p:attrNameLst>
                                          </p:cBhvr>
                                          <p:to>
                                            <p:strVal val="visible"/>
                                          </p:to>
                                        </p:set>
                                        <p:anim calcmode="lin" valueType="num">
                                          <p:cBhvr>
                                            <p:cTn id="45" dur="500" fill="hold"/>
                                            <p:tgtEl>
                                              <p:spTgt spid="132"/>
                                            </p:tgtEl>
                                            <p:attrNameLst>
                                              <p:attrName>ppt_w</p:attrName>
                                            </p:attrNameLst>
                                          </p:cBhvr>
                                          <p:tavLst>
                                            <p:tav tm="0">
                                              <p:val>
                                                <p:fltVal val="0"/>
                                              </p:val>
                                            </p:tav>
                                            <p:tav tm="100000">
                                              <p:val>
                                                <p:strVal val="#ppt_w"/>
                                              </p:val>
                                            </p:tav>
                                          </p:tavLst>
                                        </p:anim>
                                        <p:anim calcmode="lin" valueType="num">
                                          <p:cBhvr>
                                            <p:cTn id="46" dur="500" fill="hold"/>
                                            <p:tgtEl>
                                              <p:spTgt spid="132"/>
                                            </p:tgtEl>
                                            <p:attrNameLst>
                                              <p:attrName>ppt_h</p:attrName>
                                            </p:attrNameLst>
                                          </p:cBhvr>
                                          <p:tavLst>
                                            <p:tav tm="0">
                                              <p:val>
                                                <p:fltVal val="0"/>
                                              </p:val>
                                            </p:tav>
                                            <p:tav tm="100000">
                                              <p:val>
                                                <p:strVal val="#ppt_h"/>
                                              </p:val>
                                            </p:tav>
                                          </p:tavLst>
                                        </p:anim>
                                        <p:anim calcmode="lin" valueType="num">
                                          <p:cBhvr>
                                            <p:cTn id="47" dur="500" fill="hold"/>
                                            <p:tgtEl>
                                              <p:spTgt spid="132"/>
                                            </p:tgtEl>
                                            <p:attrNameLst>
                                              <p:attrName>style.rotation</p:attrName>
                                            </p:attrNameLst>
                                          </p:cBhvr>
                                          <p:tavLst>
                                            <p:tav tm="0">
                                              <p:val>
                                                <p:fltVal val="360"/>
                                              </p:val>
                                            </p:tav>
                                            <p:tav tm="100000">
                                              <p:val>
                                                <p:fltVal val="0"/>
                                              </p:val>
                                            </p:tav>
                                          </p:tavLst>
                                        </p:anim>
                                        <p:animEffect transition="in" filter="fade">
                                          <p:cBhvr>
                                            <p:cTn id="48" dur="500"/>
                                            <p:tgtEl>
                                              <p:spTgt spid="132"/>
                                            </p:tgtEl>
                                          </p:cBhvr>
                                        </p:animEffect>
                                      </p:childTnLst>
                                    </p:cTn>
                                  </p:par>
                                  <p:par>
                                    <p:cTn id="49" presetID="49" presetClass="entr" presetSubtype="0" decel="100000" fill="hold" grpId="0" nodeType="withEffect">
                                      <p:stCondLst>
                                        <p:cond delay="200"/>
                                      </p:stCondLst>
                                      <p:childTnLst>
                                        <p:set>
                                          <p:cBhvr>
                                            <p:cTn id="50" dur="1" fill="hold">
                                              <p:stCondLst>
                                                <p:cond delay="0"/>
                                              </p:stCondLst>
                                            </p:cTn>
                                            <p:tgtEl>
                                              <p:spTgt spid="133"/>
                                            </p:tgtEl>
                                            <p:attrNameLst>
                                              <p:attrName>style.visibility</p:attrName>
                                            </p:attrNameLst>
                                          </p:cBhvr>
                                          <p:to>
                                            <p:strVal val="visible"/>
                                          </p:to>
                                        </p:set>
                                        <p:anim calcmode="lin" valueType="num">
                                          <p:cBhvr>
                                            <p:cTn id="51" dur="500" fill="hold"/>
                                            <p:tgtEl>
                                              <p:spTgt spid="133"/>
                                            </p:tgtEl>
                                            <p:attrNameLst>
                                              <p:attrName>ppt_w</p:attrName>
                                            </p:attrNameLst>
                                          </p:cBhvr>
                                          <p:tavLst>
                                            <p:tav tm="0">
                                              <p:val>
                                                <p:fltVal val="0"/>
                                              </p:val>
                                            </p:tav>
                                            <p:tav tm="100000">
                                              <p:val>
                                                <p:strVal val="#ppt_w"/>
                                              </p:val>
                                            </p:tav>
                                          </p:tavLst>
                                        </p:anim>
                                        <p:anim calcmode="lin" valueType="num">
                                          <p:cBhvr>
                                            <p:cTn id="52" dur="500" fill="hold"/>
                                            <p:tgtEl>
                                              <p:spTgt spid="133"/>
                                            </p:tgtEl>
                                            <p:attrNameLst>
                                              <p:attrName>ppt_h</p:attrName>
                                            </p:attrNameLst>
                                          </p:cBhvr>
                                          <p:tavLst>
                                            <p:tav tm="0">
                                              <p:val>
                                                <p:fltVal val="0"/>
                                              </p:val>
                                            </p:tav>
                                            <p:tav tm="100000">
                                              <p:val>
                                                <p:strVal val="#ppt_h"/>
                                              </p:val>
                                            </p:tav>
                                          </p:tavLst>
                                        </p:anim>
                                        <p:anim calcmode="lin" valueType="num">
                                          <p:cBhvr>
                                            <p:cTn id="53" dur="500" fill="hold"/>
                                            <p:tgtEl>
                                              <p:spTgt spid="133"/>
                                            </p:tgtEl>
                                            <p:attrNameLst>
                                              <p:attrName>style.rotation</p:attrName>
                                            </p:attrNameLst>
                                          </p:cBhvr>
                                          <p:tavLst>
                                            <p:tav tm="0">
                                              <p:val>
                                                <p:fltVal val="360"/>
                                              </p:val>
                                            </p:tav>
                                            <p:tav tm="100000">
                                              <p:val>
                                                <p:fltVal val="0"/>
                                              </p:val>
                                            </p:tav>
                                          </p:tavLst>
                                        </p:anim>
                                        <p:animEffect transition="in" filter="fade">
                                          <p:cBhvr>
                                            <p:cTn id="54" dur="500"/>
                                            <p:tgtEl>
                                              <p:spTgt spid="133"/>
                                            </p:tgtEl>
                                          </p:cBhvr>
                                        </p:animEffect>
                                      </p:childTnLst>
                                    </p:cTn>
                                  </p:par>
                                  <p:par>
                                    <p:cTn id="55" presetID="49" presetClass="entr" presetSubtype="0" decel="100000" fill="hold" grpId="0" nodeType="withEffect">
                                      <p:stCondLst>
                                        <p:cond delay="400"/>
                                      </p:stCondLst>
                                      <p:childTnLst>
                                        <p:set>
                                          <p:cBhvr>
                                            <p:cTn id="56" dur="1" fill="hold">
                                              <p:stCondLst>
                                                <p:cond delay="0"/>
                                              </p:stCondLst>
                                            </p:cTn>
                                            <p:tgtEl>
                                              <p:spTgt spid="134"/>
                                            </p:tgtEl>
                                            <p:attrNameLst>
                                              <p:attrName>style.visibility</p:attrName>
                                            </p:attrNameLst>
                                          </p:cBhvr>
                                          <p:to>
                                            <p:strVal val="visible"/>
                                          </p:to>
                                        </p:set>
                                        <p:anim calcmode="lin" valueType="num">
                                          <p:cBhvr>
                                            <p:cTn id="57" dur="500" fill="hold"/>
                                            <p:tgtEl>
                                              <p:spTgt spid="134"/>
                                            </p:tgtEl>
                                            <p:attrNameLst>
                                              <p:attrName>ppt_w</p:attrName>
                                            </p:attrNameLst>
                                          </p:cBhvr>
                                          <p:tavLst>
                                            <p:tav tm="0">
                                              <p:val>
                                                <p:fltVal val="0"/>
                                              </p:val>
                                            </p:tav>
                                            <p:tav tm="100000">
                                              <p:val>
                                                <p:strVal val="#ppt_w"/>
                                              </p:val>
                                            </p:tav>
                                          </p:tavLst>
                                        </p:anim>
                                        <p:anim calcmode="lin" valueType="num">
                                          <p:cBhvr>
                                            <p:cTn id="58" dur="500" fill="hold"/>
                                            <p:tgtEl>
                                              <p:spTgt spid="134"/>
                                            </p:tgtEl>
                                            <p:attrNameLst>
                                              <p:attrName>ppt_h</p:attrName>
                                            </p:attrNameLst>
                                          </p:cBhvr>
                                          <p:tavLst>
                                            <p:tav tm="0">
                                              <p:val>
                                                <p:fltVal val="0"/>
                                              </p:val>
                                            </p:tav>
                                            <p:tav tm="100000">
                                              <p:val>
                                                <p:strVal val="#ppt_h"/>
                                              </p:val>
                                            </p:tav>
                                          </p:tavLst>
                                        </p:anim>
                                        <p:anim calcmode="lin" valueType="num">
                                          <p:cBhvr>
                                            <p:cTn id="59" dur="500" fill="hold"/>
                                            <p:tgtEl>
                                              <p:spTgt spid="134"/>
                                            </p:tgtEl>
                                            <p:attrNameLst>
                                              <p:attrName>style.rotation</p:attrName>
                                            </p:attrNameLst>
                                          </p:cBhvr>
                                          <p:tavLst>
                                            <p:tav tm="0">
                                              <p:val>
                                                <p:fltVal val="360"/>
                                              </p:val>
                                            </p:tav>
                                            <p:tav tm="100000">
                                              <p:val>
                                                <p:fltVal val="0"/>
                                              </p:val>
                                            </p:tav>
                                          </p:tavLst>
                                        </p:anim>
                                        <p:animEffect transition="in" filter="fade">
                                          <p:cBhvr>
                                            <p:cTn id="60" dur="500"/>
                                            <p:tgtEl>
                                              <p:spTgt spid="134"/>
                                            </p:tgtEl>
                                          </p:cBhvr>
                                        </p:animEffect>
                                      </p:childTnLst>
                                    </p:cTn>
                                  </p:par>
                                </p:childTnLst>
                              </p:cTn>
                            </p:par>
                            <p:par>
                              <p:cTn id="61" fill="hold">
                                <p:stCondLst>
                                  <p:cond delay="2500"/>
                                </p:stCondLst>
                                <p:childTnLst>
                                  <p:par>
                                    <p:cTn id="62" presetID="22" presetClass="entr" presetSubtype="8" fill="hold" grpId="0" nodeType="afterEffect">
                                      <p:stCondLst>
                                        <p:cond delay="0"/>
                                      </p:stCondLst>
                                      <p:childTnLst>
                                        <p:set>
                                          <p:cBhvr>
                                            <p:cTn id="63" dur="1" fill="hold">
                                              <p:stCondLst>
                                                <p:cond delay="0"/>
                                              </p:stCondLst>
                                            </p:cTn>
                                            <p:tgtEl>
                                              <p:spTgt spid="135"/>
                                            </p:tgtEl>
                                            <p:attrNameLst>
                                              <p:attrName>style.visibility</p:attrName>
                                            </p:attrNameLst>
                                          </p:cBhvr>
                                          <p:to>
                                            <p:strVal val="visible"/>
                                          </p:to>
                                        </p:set>
                                        <p:animEffect transition="in" filter="wipe(left)">
                                          <p:cBhvr>
                                            <p:cTn id="64" dur="500"/>
                                            <p:tgtEl>
                                              <p:spTgt spid="135"/>
                                            </p:tgtEl>
                                          </p:cBhvr>
                                        </p:animEffect>
                                      </p:childTnLst>
                                    </p:cTn>
                                  </p:par>
                                </p:childTnLst>
                              </p:cTn>
                            </p:par>
                            <p:par>
                              <p:cTn id="65" fill="hold">
                                <p:stCondLst>
                                  <p:cond delay="3000"/>
                                </p:stCondLst>
                                <p:childTnLst>
                                  <p:par>
                                    <p:cTn id="66" presetID="45" presetClass="entr" presetSubtype="0" fill="hold" grpId="0" nodeType="afterEffect">
                                      <p:stCondLst>
                                        <p:cond delay="0"/>
                                      </p:stCondLst>
                                      <p:childTnLst>
                                        <p:set>
                                          <p:cBhvr>
                                            <p:cTn id="67" dur="1" fill="hold">
                                              <p:stCondLst>
                                                <p:cond delay="0"/>
                                              </p:stCondLst>
                                            </p:cTn>
                                            <p:tgtEl>
                                              <p:spTgt spid="138"/>
                                            </p:tgtEl>
                                            <p:attrNameLst>
                                              <p:attrName>style.visibility</p:attrName>
                                            </p:attrNameLst>
                                          </p:cBhvr>
                                          <p:to>
                                            <p:strVal val="visible"/>
                                          </p:to>
                                        </p:set>
                                        <p:animEffect transition="in" filter="fade">
                                          <p:cBhvr>
                                            <p:cTn id="68" dur="500"/>
                                            <p:tgtEl>
                                              <p:spTgt spid="138"/>
                                            </p:tgtEl>
                                          </p:cBhvr>
                                        </p:animEffect>
                                        <p:anim calcmode="lin" valueType="num">
                                          <p:cBhvr>
                                            <p:cTn id="69" dur="500" fill="hold"/>
                                            <p:tgtEl>
                                              <p:spTgt spid="138"/>
                                            </p:tgtEl>
                                            <p:attrNameLst>
                                              <p:attrName>ppt_w</p:attrName>
                                            </p:attrNameLst>
                                          </p:cBhvr>
                                          <p:tavLst>
                                            <p:tav tm="0" fmla="#ppt_w*sin(2.5*pi*$)">
                                              <p:val>
                                                <p:fltVal val="0"/>
                                              </p:val>
                                            </p:tav>
                                            <p:tav tm="100000">
                                              <p:val>
                                                <p:fltVal val="1"/>
                                              </p:val>
                                            </p:tav>
                                          </p:tavLst>
                                        </p:anim>
                                        <p:anim calcmode="lin" valueType="num">
                                          <p:cBhvr>
                                            <p:cTn id="70" dur="500" fill="hold"/>
                                            <p:tgtEl>
                                              <p:spTgt spid="138"/>
                                            </p:tgtEl>
                                            <p:attrNameLst>
                                              <p:attrName>ppt_h</p:attrName>
                                            </p:attrNameLst>
                                          </p:cBhvr>
                                          <p:tavLst>
                                            <p:tav tm="0">
                                              <p:val>
                                                <p:strVal val="#ppt_h"/>
                                              </p:val>
                                            </p:tav>
                                            <p:tav tm="100000">
                                              <p:val>
                                                <p:strVal val="#ppt_h"/>
                                              </p:val>
                                            </p:tav>
                                          </p:tavLst>
                                        </p:anim>
                                      </p:childTnLst>
                                    </p:cTn>
                                  </p:par>
                                  <p:par>
                                    <p:cTn id="71" presetID="22" presetClass="entr" presetSubtype="8" fill="hold" grpId="0" nodeType="withEffect">
                                      <p:stCondLst>
                                        <p:cond delay="0"/>
                                      </p:stCondLst>
                                      <p:childTnLst>
                                        <p:set>
                                          <p:cBhvr>
                                            <p:cTn id="72" dur="1" fill="hold">
                                              <p:stCondLst>
                                                <p:cond delay="0"/>
                                              </p:stCondLst>
                                            </p:cTn>
                                            <p:tgtEl>
                                              <p:spTgt spid="141"/>
                                            </p:tgtEl>
                                            <p:attrNameLst>
                                              <p:attrName>style.visibility</p:attrName>
                                            </p:attrNameLst>
                                          </p:cBhvr>
                                          <p:to>
                                            <p:strVal val="visible"/>
                                          </p:to>
                                        </p:set>
                                        <p:animEffect transition="in" filter="wipe(left)">
                                          <p:cBhvr>
                                            <p:cTn id="73" dur="500"/>
                                            <p:tgtEl>
                                              <p:spTgt spid="141"/>
                                            </p:tgtEl>
                                          </p:cBhvr>
                                        </p:animEffect>
                                      </p:childTnLst>
                                    </p:cTn>
                                  </p:par>
                                </p:childTnLst>
                              </p:cTn>
                            </p:par>
                            <p:par>
                              <p:cTn id="74" fill="hold">
                                <p:stCondLst>
                                  <p:cond delay="3500"/>
                                </p:stCondLst>
                                <p:childTnLst>
                                  <p:par>
                                    <p:cTn id="75" presetID="22" presetClass="entr" presetSubtype="8" fill="hold" grpId="0" nodeType="afterEffect">
                                      <p:stCondLst>
                                        <p:cond delay="0"/>
                                      </p:stCondLst>
                                      <p:childTnLst>
                                        <p:set>
                                          <p:cBhvr>
                                            <p:cTn id="76" dur="1" fill="hold">
                                              <p:stCondLst>
                                                <p:cond delay="0"/>
                                              </p:stCondLst>
                                            </p:cTn>
                                            <p:tgtEl>
                                              <p:spTgt spid="136"/>
                                            </p:tgtEl>
                                            <p:attrNameLst>
                                              <p:attrName>style.visibility</p:attrName>
                                            </p:attrNameLst>
                                          </p:cBhvr>
                                          <p:to>
                                            <p:strVal val="visible"/>
                                          </p:to>
                                        </p:set>
                                        <p:animEffect transition="in" filter="wipe(left)">
                                          <p:cBhvr>
                                            <p:cTn id="77" dur="500"/>
                                            <p:tgtEl>
                                              <p:spTgt spid="136"/>
                                            </p:tgtEl>
                                          </p:cBhvr>
                                        </p:animEffect>
                                      </p:childTnLst>
                                    </p:cTn>
                                  </p:par>
                                </p:childTnLst>
                              </p:cTn>
                            </p:par>
                            <p:par>
                              <p:cTn id="78" fill="hold">
                                <p:stCondLst>
                                  <p:cond delay="4000"/>
                                </p:stCondLst>
                                <p:childTnLst>
                                  <p:par>
                                    <p:cTn id="79" presetID="45" presetClass="entr" presetSubtype="0" fill="hold" grpId="0" nodeType="afterEffect">
                                      <p:stCondLst>
                                        <p:cond delay="0"/>
                                      </p:stCondLst>
                                      <p:childTnLst>
                                        <p:set>
                                          <p:cBhvr>
                                            <p:cTn id="80" dur="1" fill="hold">
                                              <p:stCondLst>
                                                <p:cond delay="0"/>
                                              </p:stCondLst>
                                            </p:cTn>
                                            <p:tgtEl>
                                              <p:spTgt spid="139"/>
                                            </p:tgtEl>
                                            <p:attrNameLst>
                                              <p:attrName>style.visibility</p:attrName>
                                            </p:attrNameLst>
                                          </p:cBhvr>
                                          <p:to>
                                            <p:strVal val="visible"/>
                                          </p:to>
                                        </p:set>
                                        <p:animEffect transition="in" filter="fade">
                                          <p:cBhvr>
                                            <p:cTn id="81" dur="500"/>
                                            <p:tgtEl>
                                              <p:spTgt spid="139"/>
                                            </p:tgtEl>
                                          </p:cBhvr>
                                        </p:animEffect>
                                        <p:anim calcmode="lin" valueType="num">
                                          <p:cBhvr>
                                            <p:cTn id="82" dur="500" fill="hold"/>
                                            <p:tgtEl>
                                              <p:spTgt spid="139"/>
                                            </p:tgtEl>
                                            <p:attrNameLst>
                                              <p:attrName>ppt_w</p:attrName>
                                            </p:attrNameLst>
                                          </p:cBhvr>
                                          <p:tavLst>
                                            <p:tav tm="0" fmla="#ppt_w*sin(2.5*pi*$)">
                                              <p:val>
                                                <p:fltVal val="0"/>
                                              </p:val>
                                            </p:tav>
                                            <p:tav tm="100000">
                                              <p:val>
                                                <p:fltVal val="1"/>
                                              </p:val>
                                            </p:tav>
                                          </p:tavLst>
                                        </p:anim>
                                        <p:anim calcmode="lin" valueType="num">
                                          <p:cBhvr>
                                            <p:cTn id="83" dur="500" fill="hold"/>
                                            <p:tgtEl>
                                              <p:spTgt spid="139"/>
                                            </p:tgtEl>
                                            <p:attrNameLst>
                                              <p:attrName>ppt_h</p:attrName>
                                            </p:attrNameLst>
                                          </p:cBhvr>
                                          <p:tavLst>
                                            <p:tav tm="0">
                                              <p:val>
                                                <p:strVal val="#ppt_h"/>
                                              </p:val>
                                            </p:tav>
                                            <p:tav tm="100000">
                                              <p:val>
                                                <p:strVal val="#ppt_h"/>
                                              </p:val>
                                            </p:tav>
                                          </p:tavLst>
                                        </p:anim>
                                      </p:childTnLst>
                                    </p:cTn>
                                  </p:par>
                                  <p:par>
                                    <p:cTn id="84" presetID="22" presetClass="entr" presetSubtype="8" fill="hold" grpId="0" nodeType="withEffect">
                                      <p:stCondLst>
                                        <p:cond delay="0"/>
                                      </p:stCondLst>
                                      <p:childTnLst>
                                        <p:set>
                                          <p:cBhvr>
                                            <p:cTn id="85" dur="1" fill="hold">
                                              <p:stCondLst>
                                                <p:cond delay="0"/>
                                              </p:stCondLst>
                                            </p:cTn>
                                            <p:tgtEl>
                                              <p:spTgt spid="142"/>
                                            </p:tgtEl>
                                            <p:attrNameLst>
                                              <p:attrName>style.visibility</p:attrName>
                                            </p:attrNameLst>
                                          </p:cBhvr>
                                          <p:to>
                                            <p:strVal val="visible"/>
                                          </p:to>
                                        </p:set>
                                        <p:animEffect transition="in" filter="wipe(left)">
                                          <p:cBhvr>
                                            <p:cTn id="86" dur="500"/>
                                            <p:tgtEl>
                                              <p:spTgt spid="142"/>
                                            </p:tgtEl>
                                          </p:cBhvr>
                                        </p:animEffect>
                                      </p:childTnLst>
                                    </p:cTn>
                                  </p:par>
                                </p:childTnLst>
                              </p:cTn>
                            </p:par>
                            <p:par>
                              <p:cTn id="87" fill="hold">
                                <p:stCondLst>
                                  <p:cond delay="4500"/>
                                </p:stCondLst>
                                <p:childTnLst>
                                  <p:par>
                                    <p:cTn id="88" presetID="22" presetClass="entr" presetSubtype="8" fill="hold" grpId="0" nodeType="afterEffect">
                                      <p:stCondLst>
                                        <p:cond delay="0"/>
                                      </p:stCondLst>
                                      <p:childTnLst>
                                        <p:set>
                                          <p:cBhvr>
                                            <p:cTn id="89" dur="1" fill="hold">
                                              <p:stCondLst>
                                                <p:cond delay="0"/>
                                              </p:stCondLst>
                                            </p:cTn>
                                            <p:tgtEl>
                                              <p:spTgt spid="137"/>
                                            </p:tgtEl>
                                            <p:attrNameLst>
                                              <p:attrName>style.visibility</p:attrName>
                                            </p:attrNameLst>
                                          </p:cBhvr>
                                          <p:to>
                                            <p:strVal val="visible"/>
                                          </p:to>
                                        </p:set>
                                        <p:animEffect transition="in" filter="wipe(left)">
                                          <p:cBhvr>
                                            <p:cTn id="90" dur="500"/>
                                            <p:tgtEl>
                                              <p:spTgt spid="137"/>
                                            </p:tgtEl>
                                          </p:cBhvr>
                                        </p:animEffect>
                                      </p:childTnLst>
                                    </p:cTn>
                                  </p:par>
                                </p:childTnLst>
                              </p:cTn>
                            </p:par>
                            <p:par>
                              <p:cTn id="91" fill="hold">
                                <p:stCondLst>
                                  <p:cond delay="5000"/>
                                </p:stCondLst>
                                <p:childTnLst>
                                  <p:par>
                                    <p:cTn id="92" presetID="45" presetClass="entr" presetSubtype="0" fill="hold" grpId="0" nodeType="afterEffect">
                                      <p:stCondLst>
                                        <p:cond delay="0"/>
                                      </p:stCondLst>
                                      <p:childTnLst>
                                        <p:set>
                                          <p:cBhvr>
                                            <p:cTn id="93" dur="1" fill="hold">
                                              <p:stCondLst>
                                                <p:cond delay="0"/>
                                              </p:stCondLst>
                                            </p:cTn>
                                            <p:tgtEl>
                                              <p:spTgt spid="140"/>
                                            </p:tgtEl>
                                            <p:attrNameLst>
                                              <p:attrName>style.visibility</p:attrName>
                                            </p:attrNameLst>
                                          </p:cBhvr>
                                          <p:to>
                                            <p:strVal val="visible"/>
                                          </p:to>
                                        </p:set>
                                        <p:animEffect transition="in" filter="fade">
                                          <p:cBhvr>
                                            <p:cTn id="94" dur="500"/>
                                            <p:tgtEl>
                                              <p:spTgt spid="140"/>
                                            </p:tgtEl>
                                          </p:cBhvr>
                                        </p:animEffect>
                                        <p:anim calcmode="lin" valueType="num">
                                          <p:cBhvr>
                                            <p:cTn id="95" dur="500" fill="hold"/>
                                            <p:tgtEl>
                                              <p:spTgt spid="140"/>
                                            </p:tgtEl>
                                            <p:attrNameLst>
                                              <p:attrName>ppt_w</p:attrName>
                                            </p:attrNameLst>
                                          </p:cBhvr>
                                          <p:tavLst>
                                            <p:tav tm="0" fmla="#ppt_w*sin(2.5*pi*$)">
                                              <p:val>
                                                <p:fltVal val="0"/>
                                              </p:val>
                                            </p:tav>
                                            <p:tav tm="100000">
                                              <p:val>
                                                <p:fltVal val="1"/>
                                              </p:val>
                                            </p:tav>
                                          </p:tavLst>
                                        </p:anim>
                                        <p:anim calcmode="lin" valueType="num">
                                          <p:cBhvr>
                                            <p:cTn id="96" dur="500" fill="hold"/>
                                            <p:tgtEl>
                                              <p:spTgt spid="140"/>
                                            </p:tgtEl>
                                            <p:attrNameLst>
                                              <p:attrName>ppt_h</p:attrName>
                                            </p:attrNameLst>
                                          </p:cBhvr>
                                          <p:tavLst>
                                            <p:tav tm="0">
                                              <p:val>
                                                <p:strVal val="#ppt_h"/>
                                              </p:val>
                                            </p:tav>
                                            <p:tav tm="100000">
                                              <p:val>
                                                <p:strVal val="#ppt_h"/>
                                              </p:val>
                                            </p:tav>
                                          </p:tavLst>
                                        </p:anim>
                                      </p:childTnLst>
                                    </p:cTn>
                                  </p:par>
                                  <p:par>
                                    <p:cTn id="97" presetID="22" presetClass="entr" presetSubtype="8" fill="hold" grpId="0" nodeType="withEffect">
                                      <p:stCondLst>
                                        <p:cond delay="0"/>
                                      </p:stCondLst>
                                      <p:childTnLst>
                                        <p:set>
                                          <p:cBhvr>
                                            <p:cTn id="98" dur="1" fill="hold">
                                              <p:stCondLst>
                                                <p:cond delay="0"/>
                                              </p:stCondLst>
                                            </p:cTn>
                                            <p:tgtEl>
                                              <p:spTgt spid="143"/>
                                            </p:tgtEl>
                                            <p:attrNameLst>
                                              <p:attrName>style.visibility</p:attrName>
                                            </p:attrNameLst>
                                          </p:cBhvr>
                                          <p:to>
                                            <p:strVal val="visible"/>
                                          </p:to>
                                        </p:set>
                                        <p:animEffect transition="in" filter="wipe(left)">
                                          <p:cBhvr>
                                            <p:cTn id="99" dur="500"/>
                                            <p:tgtEl>
                                              <p:spTgt spid="1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44" grpId="0"/>
          <p:bldP spid="130" grpId="0" animBg="1"/>
          <p:bldP spid="131" grpId="0" animBg="1"/>
          <p:bldP spid="132" grpId="0" animBg="1"/>
          <p:bldP spid="133" grpId="0" animBg="1"/>
          <p:bldP spid="134" grpId="0" animBg="1"/>
          <p:bldP spid="135" grpId="0" animBg="1"/>
          <p:bldP spid="136" grpId="0" animBg="1"/>
          <p:bldP spid="137" grpId="0" animBg="1"/>
          <p:bldP spid="138" grpId="0"/>
          <p:bldP spid="139" grpId="0"/>
          <p:bldP spid="140" grpId="0"/>
          <p:bldP spid="141" grpId="0"/>
          <p:bldP spid="142" grpId="0"/>
          <p:bldP spid="143" grpId="0"/>
        </p:bldLst>
      </p:timing>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hape 2022"/>
          <p:cNvSpPr txBox="1"/>
          <p:nvPr/>
        </p:nvSpPr>
        <p:spPr>
          <a:xfrm rot="10800000" flipV="1">
            <a:off x="772972" y="998194"/>
            <a:ext cx="5959267" cy="400110"/>
          </a:xfrm>
          <a:prstGeom prst="rect">
            <a:avLst/>
          </a:prstGeom>
          <a:noFill/>
        </p:spPr>
        <p:txBody>
          <a:bodyPr wrap="square" rtlCol="0">
            <a:spAutoFit/>
          </a:bodyPr>
          <a:lstStyle>
            <a:defPPr>
              <a:defRPr lang="zh-CN"/>
            </a:defPPr>
            <a:lvl1pPr marL="0" marR="0" lvl="0" indent="0" algn="ctr" defTabSz="914400" eaLnBrk="1" fontAlgn="auto" latinLnBrk="0" hangingPunct="1">
              <a:lnSpc>
                <a:spcPct val="100000"/>
              </a:lnSpc>
              <a:spcBef>
                <a:spcPts val="0"/>
              </a:spcBef>
              <a:spcAft>
                <a:spcPts val="0"/>
              </a:spcAft>
              <a:buClrTx/>
              <a:buSzTx/>
              <a:buFontTx/>
              <a:buNone/>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cs typeface="+mn-cs"/>
                <a:sym typeface="Bebas Neue"/>
              </a:defRPr>
            </a:lvl2pPr>
            <a:lvl3pPr defTabSz="609600">
              <a:defRPr sz="2665">
                <a:solidFill>
                  <a:srgbClr val="3A5063"/>
                </a:solidFill>
                <a:uFill>
                  <a:solidFill>
                    <a:srgbClr val="3A5063"/>
                  </a:solidFill>
                </a:uFill>
                <a:latin typeface="+mn-lt"/>
                <a:ea typeface="+mn-ea"/>
                <a:cs typeface="+mn-cs"/>
                <a:sym typeface="Bebas Neue"/>
              </a:defRPr>
            </a:lvl3pPr>
            <a:lvl4pPr defTabSz="609600">
              <a:defRPr sz="2665">
                <a:solidFill>
                  <a:srgbClr val="3A5063"/>
                </a:solidFill>
                <a:uFill>
                  <a:solidFill>
                    <a:srgbClr val="3A5063"/>
                  </a:solidFill>
                </a:uFill>
                <a:latin typeface="+mn-lt"/>
                <a:ea typeface="+mn-ea"/>
                <a:cs typeface="+mn-cs"/>
                <a:sym typeface="Bebas Neue"/>
              </a:defRPr>
            </a:lvl4pPr>
            <a:lvl5pPr defTabSz="609600">
              <a:defRPr sz="2665">
                <a:solidFill>
                  <a:srgbClr val="3A5063"/>
                </a:solidFill>
                <a:uFill>
                  <a:solidFill>
                    <a:srgbClr val="3A5063"/>
                  </a:solidFill>
                </a:uFill>
                <a:latin typeface="+mn-lt"/>
                <a:ea typeface="+mn-ea"/>
                <a:cs typeface="+mn-cs"/>
                <a:sym typeface="Bebas Neue"/>
              </a:defRPr>
            </a:lvl5pPr>
            <a:lvl6pPr defTabSz="609600">
              <a:defRPr sz="2665">
                <a:solidFill>
                  <a:srgbClr val="3A5063"/>
                </a:solidFill>
                <a:uFill>
                  <a:solidFill>
                    <a:srgbClr val="3A5063"/>
                  </a:solidFill>
                </a:uFill>
                <a:latin typeface="+mn-lt"/>
                <a:ea typeface="+mn-ea"/>
                <a:cs typeface="+mn-cs"/>
                <a:sym typeface="Bebas Neue"/>
              </a:defRPr>
            </a:lvl6pPr>
            <a:lvl7pPr defTabSz="609600">
              <a:defRPr sz="2665">
                <a:solidFill>
                  <a:srgbClr val="3A5063"/>
                </a:solidFill>
                <a:uFill>
                  <a:solidFill>
                    <a:srgbClr val="3A5063"/>
                  </a:solidFill>
                </a:uFill>
                <a:latin typeface="+mn-lt"/>
                <a:ea typeface="+mn-ea"/>
                <a:cs typeface="+mn-cs"/>
                <a:sym typeface="Bebas Neue"/>
              </a:defRPr>
            </a:lvl7pPr>
            <a:lvl8pPr defTabSz="609600">
              <a:defRPr sz="2665">
                <a:solidFill>
                  <a:srgbClr val="3A5063"/>
                </a:solidFill>
                <a:uFill>
                  <a:solidFill>
                    <a:srgbClr val="3A5063"/>
                  </a:solidFill>
                </a:uFill>
                <a:latin typeface="+mn-lt"/>
                <a:ea typeface="+mn-ea"/>
                <a:cs typeface="+mn-cs"/>
                <a:sym typeface="Bebas Neue"/>
              </a:defRPr>
            </a:lvl8pPr>
            <a:lvl9pPr defTabSz="609600">
              <a:defRPr sz="2665">
                <a:solidFill>
                  <a:srgbClr val="3A5063"/>
                </a:solidFill>
                <a:uFill>
                  <a:solidFill>
                    <a:srgbClr val="3A5063"/>
                  </a:solidFill>
                </a:uFill>
                <a:latin typeface="+mn-lt"/>
                <a:ea typeface="+mn-ea"/>
                <a:cs typeface="+mn-cs"/>
                <a:sym typeface="Bebas Neue"/>
              </a:defRPr>
            </a:lvl9pPr>
          </a:lstStyle>
          <a:p>
            <a:pPr algn="l"/>
            <a:r>
              <a:rPr lang="zh-CN" altLang="en-US" dirty="0"/>
              <a:t>二、授课教师（团队） 切实投入教学改革 </a:t>
            </a:r>
            <a:r>
              <a:rPr lang="en-US" altLang="zh-CN" dirty="0"/>
              <a:t>15</a:t>
            </a:r>
            <a:r>
              <a:rPr lang="zh-CN" altLang="en-US" dirty="0"/>
              <a:t>分</a:t>
            </a:r>
            <a:endParaRPr lang="zh-CN" altLang="en-US" dirty="0"/>
          </a:p>
        </p:txBody>
      </p:sp>
      <p:sp>
        <p:nvSpPr>
          <p:cNvPr id="62" name="圆角矩形 2"/>
          <p:cNvSpPr/>
          <p:nvPr/>
        </p:nvSpPr>
        <p:spPr>
          <a:xfrm>
            <a:off x="4369079" y="1923678"/>
            <a:ext cx="2003121" cy="1310544"/>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76953 w 4325425"/>
              <a:gd name="connsiteY0-126" fmla="*/ 756084 h 2410587"/>
              <a:gd name="connsiteX1-127" fmla="*/ 833037 w 4325425"/>
              <a:gd name="connsiteY1-128" fmla="*/ 0 h 2410587"/>
              <a:gd name="connsiteX2-129" fmla="*/ 3569341 w 4325425"/>
              <a:gd name="connsiteY2-130" fmla="*/ 0 h 2410587"/>
              <a:gd name="connsiteX3-131" fmla="*/ 4325425 w 4325425"/>
              <a:gd name="connsiteY3-132" fmla="*/ 756084 h 2410587"/>
              <a:gd name="connsiteX4-133" fmla="*/ 4325425 w 4325425"/>
              <a:gd name="connsiteY4-134" fmla="*/ 756084 h 2410587"/>
              <a:gd name="connsiteX5-135" fmla="*/ 3569341 w 4325425"/>
              <a:gd name="connsiteY5-136" fmla="*/ 1512168 h 2410587"/>
              <a:gd name="connsiteX6-137" fmla="*/ 833037 w 4325425"/>
              <a:gd name="connsiteY6-138" fmla="*/ 1512168 h 2410587"/>
              <a:gd name="connsiteX7-139" fmla="*/ 55248 w 4325425"/>
              <a:gd name="connsiteY7-140" fmla="*/ 2410587 h 2410587"/>
              <a:gd name="connsiteX8-141" fmla="*/ 76953 w 4325425"/>
              <a:gd name="connsiteY8-142" fmla="*/ 756084 h 2410587"/>
              <a:gd name="connsiteX0-143" fmla="*/ 76954 w 4325426"/>
              <a:gd name="connsiteY0-144" fmla="*/ 756084 h 2713188"/>
              <a:gd name="connsiteX1-145" fmla="*/ 833038 w 4325426"/>
              <a:gd name="connsiteY1-146" fmla="*/ 0 h 2713188"/>
              <a:gd name="connsiteX2-147" fmla="*/ 3569342 w 4325426"/>
              <a:gd name="connsiteY2-148" fmla="*/ 0 h 2713188"/>
              <a:gd name="connsiteX3-149" fmla="*/ 4325426 w 4325426"/>
              <a:gd name="connsiteY3-150" fmla="*/ 756084 h 2713188"/>
              <a:gd name="connsiteX4-151" fmla="*/ 4325426 w 4325426"/>
              <a:gd name="connsiteY4-152" fmla="*/ 756084 h 2713188"/>
              <a:gd name="connsiteX5-153" fmla="*/ 3569342 w 4325426"/>
              <a:gd name="connsiteY5-154" fmla="*/ 1512168 h 2713188"/>
              <a:gd name="connsiteX6-155" fmla="*/ 833038 w 4325426"/>
              <a:gd name="connsiteY6-156" fmla="*/ 1512168 h 2713188"/>
              <a:gd name="connsiteX7-157" fmla="*/ 55249 w 4325426"/>
              <a:gd name="connsiteY7-158" fmla="*/ 2713188 h 2713188"/>
              <a:gd name="connsiteX8-159" fmla="*/ 76954 w 4325426"/>
              <a:gd name="connsiteY8-160" fmla="*/ 756084 h 271318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25426" h="2713188">
                <a:moveTo>
                  <a:pt x="76954" y="756084"/>
                </a:moveTo>
                <a:cubicBezTo>
                  <a:pt x="206586" y="303886"/>
                  <a:pt x="415464" y="0"/>
                  <a:pt x="833038" y="0"/>
                </a:cubicBezTo>
                <a:lnTo>
                  <a:pt x="3569342" y="0"/>
                </a:lnTo>
                <a:cubicBezTo>
                  <a:pt x="3986916" y="0"/>
                  <a:pt x="4325426" y="338510"/>
                  <a:pt x="4325426" y="756084"/>
                </a:cubicBezTo>
                <a:lnTo>
                  <a:pt x="4325426" y="756084"/>
                </a:lnTo>
                <a:cubicBezTo>
                  <a:pt x="4325426" y="1173658"/>
                  <a:pt x="3986916" y="1512168"/>
                  <a:pt x="3569342" y="1512168"/>
                </a:cubicBezTo>
                <a:lnTo>
                  <a:pt x="833038" y="1512168"/>
                </a:lnTo>
                <a:cubicBezTo>
                  <a:pt x="290559" y="1484577"/>
                  <a:pt x="48259" y="2689573"/>
                  <a:pt x="55249" y="2713188"/>
                </a:cubicBezTo>
                <a:cubicBezTo>
                  <a:pt x="11034" y="2573541"/>
                  <a:pt x="-52678" y="1208282"/>
                  <a:pt x="76954"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75" name="圆角矩形 2"/>
          <p:cNvSpPr/>
          <p:nvPr/>
        </p:nvSpPr>
        <p:spPr>
          <a:xfrm>
            <a:off x="4389300" y="2953176"/>
            <a:ext cx="2126916" cy="1274758"/>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81568 w 4330040"/>
              <a:gd name="connsiteY0-126" fmla="*/ 756084 h 2373557"/>
              <a:gd name="connsiteX1-127" fmla="*/ 837652 w 4330040"/>
              <a:gd name="connsiteY1-128" fmla="*/ 0 h 2373557"/>
              <a:gd name="connsiteX2-129" fmla="*/ 3573956 w 4330040"/>
              <a:gd name="connsiteY2-130" fmla="*/ 0 h 2373557"/>
              <a:gd name="connsiteX3-131" fmla="*/ 4330040 w 4330040"/>
              <a:gd name="connsiteY3-132" fmla="*/ 756084 h 2373557"/>
              <a:gd name="connsiteX4-133" fmla="*/ 4330040 w 4330040"/>
              <a:gd name="connsiteY4-134" fmla="*/ 756084 h 2373557"/>
              <a:gd name="connsiteX5-135" fmla="*/ 3573956 w 4330040"/>
              <a:gd name="connsiteY5-136" fmla="*/ 1512168 h 2373557"/>
              <a:gd name="connsiteX6-137" fmla="*/ 837652 w 4330040"/>
              <a:gd name="connsiteY6-138" fmla="*/ 1512168 h 2373557"/>
              <a:gd name="connsiteX7-139" fmla="*/ 50625 w 4330040"/>
              <a:gd name="connsiteY7-140" fmla="*/ 2373557 h 2373557"/>
              <a:gd name="connsiteX8-141" fmla="*/ 81568 w 4330040"/>
              <a:gd name="connsiteY8-142" fmla="*/ 756084 h 237355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30040" h="2373557">
                <a:moveTo>
                  <a:pt x="81568" y="756084"/>
                </a:moveTo>
                <a:cubicBezTo>
                  <a:pt x="212739" y="360491"/>
                  <a:pt x="420078" y="0"/>
                  <a:pt x="837652" y="0"/>
                </a:cubicBezTo>
                <a:lnTo>
                  <a:pt x="3573956" y="0"/>
                </a:lnTo>
                <a:cubicBezTo>
                  <a:pt x="3991530" y="0"/>
                  <a:pt x="4330040" y="338510"/>
                  <a:pt x="4330040" y="756084"/>
                </a:cubicBezTo>
                <a:lnTo>
                  <a:pt x="4330040" y="756084"/>
                </a:lnTo>
                <a:cubicBezTo>
                  <a:pt x="4330040" y="1173658"/>
                  <a:pt x="3991530" y="1512168"/>
                  <a:pt x="3573956" y="1512168"/>
                </a:cubicBezTo>
                <a:lnTo>
                  <a:pt x="837652" y="1512168"/>
                </a:lnTo>
                <a:cubicBezTo>
                  <a:pt x="295173" y="1484577"/>
                  <a:pt x="43635" y="2349942"/>
                  <a:pt x="50625" y="2373557"/>
                </a:cubicBezTo>
                <a:cubicBezTo>
                  <a:pt x="6410" y="2233910"/>
                  <a:pt x="-49603" y="1151677"/>
                  <a:pt x="81568"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94" name="圆角矩形 2"/>
          <p:cNvSpPr/>
          <p:nvPr/>
        </p:nvSpPr>
        <p:spPr>
          <a:xfrm flipH="1">
            <a:off x="2339233" y="2475585"/>
            <a:ext cx="2003120" cy="1164379"/>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76953 w 4325425"/>
              <a:gd name="connsiteY0-126" fmla="*/ 756084 h 2410587"/>
              <a:gd name="connsiteX1-127" fmla="*/ 833037 w 4325425"/>
              <a:gd name="connsiteY1-128" fmla="*/ 0 h 2410587"/>
              <a:gd name="connsiteX2-129" fmla="*/ 3569341 w 4325425"/>
              <a:gd name="connsiteY2-130" fmla="*/ 0 h 2410587"/>
              <a:gd name="connsiteX3-131" fmla="*/ 4325425 w 4325425"/>
              <a:gd name="connsiteY3-132" fmla="*/ 756084 h 2410587"/>
              <a:gd name="connsiteX4-133" fmla="*/ 4325425 w 4325425"/>
              <a:gd name="connsiteY4-134" fmla="*/ 756084 h 2410587"/>
              <a:gd name="connsiteX5-135" fmla="*/ 3569341 w 4325425"/>
              <a:gd name="connsiteY5-136" fmla="*/ 1512168 h 2410587"/>
              <a:gd name="connsiteX6-137" fmla="*/ 833037 w 4325425"/>
              <a:gd name="connsiteY6-138" fmla="*/ 1512168 h 2410587"/>
              <a:gd name="connsiteX7-139" fmla="*/ 55248 w 4325425"/>
              <a:gd name="connsiteY7-140" fmla="*/ 2410587 h 2410587"/>
              <a:gd name="connsiteX8-141" fmla="*/ 76953 w 4325425"/>
              <a:gd name="connsiteY8-142" fmla="*/ 756084 h 241058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25425" h="2410587">
                <a:moveTo>
                  <a:pt x="76953" y="756084"/>
                </a:moveTo>
                <a:cubicBezTo>
                  <a:pt x="206584" y="354320"/>
                  <a:pt x="415463" y="0"/>
                  <a:pt x="833037" y="0"/>
                </a:cubicBezTo>
                <a:lnTo>
                  <a:pt x="3569341" y="0"/>
                </a:lnTo>
                <a:cubicBezTo>
                  <a:pt x="3986915" y="0"/>
                  <a:pt x="4325425" y="338510"/>
                  <a:pt x="4325425" y="756084"/>
                </a:cubicBezTo>
                <a:lnTo>
                  <a:pt x="4325425" y="756084"/>
                </a:lnTo>
                <a:cubicBezTo>
                  <a:pt x="4325425" y="1173658"/>
                  <a:pt x="3986915" y="1512168"/>
                  <a:pt x="3569341" y="1512168"/>
                </a:cubicBezTo>
                <a:lnTo>
                  <a:pt x="833037" y="1512168"/>
                </a:lnTo>
                <a:cubicBezTo>
                  <a:pt x="290558" y="1484577"/>
                  <a:pt x="48258" y="2386972"/>
                  <a:pt x="55248" y="2410587"/>
                </a:cubicBezTo>
                <a:cubicBezTo>
                  <a:pt x="11033" y="2270940"/>
                  <a:pt x="-52678" y="1157848"/>
                  <a:pt x="76953"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95" name="TextBox 45"/>
          <p:cNvSpPr txBox="1"/>
          <p:nvPr/>
        </p:nvSpPr>
        <p:spPr>
          <a:xfrm>
            <a:off x="2497183" y="2600667"/>
            <a:ext cx="1731832" cy="380810"/>
          </a:xfrm>
          <a:prstGeom prst="rect">
            <a:avLst/>
          </a:prstGeom>
          <a:noFill/>
        </p:spPr>
        <p:txBody>
          <a:bodyPr wrap="square" rtlCol="0">
            <a:spAutoFit/>
          </a:bodyPr>
          <a:lstStyle>
            <a:defPPr>
              <a:defRPr lang="zh-CN"/>
            </a:defPPr>
            <a:lvl1pPr>
              <a:lnSpc>
                <a:spcPct val="130000"/>
              </a:lnSpc>
              <a:defRPr sz="1600" kern="0">
                <a:solidFill>
                  <a:sysClr val="window" lastClr="FFFFFF"/>
                </a:solidFill>
                <a:cs typeface="+mn-ea"/>
              </a:defRPr>
            </a:lvl1pPr>
          </a:lstStyle>
          <a:p>
            <a:r>
              <a:rPr lang="en-US" altLang="zh-CN" dirty="0"/>
              <a:t>2-2</a:t>
            </a:r>
            <a:r>
              <a:rPr lang="zh-CN" altLang="en-US" dirty="0"/>
              <a:t>（</a:t>
            </a:r>
            <a:r>
              <a:rPr lang="en-US" altLang="zh-CN" dirty="0"/>
              <a:t>5</a:t>
            </a:r>
            <a:r>
              <a:rPr lang="zh-CN" altLang="en-US" dirty="0"/>
              <a:t>分）</a:t>
            </a:r>
            <a:endParaRPr lang="en-US" altLang="zh-CN" dirty="0">
              <a:sym typeface="+mn-lt"/>
            </a:endParaRPr>
          </a:p>
        </p:txBody>
      </p:sp>
      <p:sp>
        <p:nvSpPr>
          <p:cNvPr id="99" name="TextBox 20"/>
          <p:cNvSpPr txBox="1"/>
          <p:nvPr/>
        </p:nvSpPr>
        <p:spPr bwMode="auto">
          <a:xfrm>
            <a:off x="6522295" y="1923678"/>
            <a:ext cx="2214093" cy="448199"/>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10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i="0" dirty="0">
                <a:solidFill>
                  <a:srgbClr val="333333"/>
                </a:solidFill>
                <a:effectLst/>
                <a:latin typeface="微软雅黑" panose="020B0503020204020204" pitchFamily="34" charset="-122"/>
                <a:ea typeface="微软雅黑" panose="020B0503020204020204" pitchFamily="34" charset="-122"/>
              </a:rPr>
              <a:t>秉持学生中心、产出导向、持续改进的理念。</a:t>
            </a:r>
            <a:endParaRPr lang="zh-CN" altLang="en-US" dirty="0">
              <a:sym typeface="+mn-lt"/>
            </a:endParaRPr>
          </a:p>
        </p:txBody>
      </p:sp>
      <p:sp>
        <p:nvSpPr>
          <p:cNvPr id="102" name="TextBox 45"/>
          <p:cNvSpPr txBox="1"/>
          <p:nvPr/>
        </p:nvSpPr>
        <p:spPr>
          <a:xfrm>
            <a:off x="4636290" y="3161499"/>
            <a:ext cx="1867530" cy="380810"/>
          </a:xfrm>
          <a:prstGeom prst="rect">
            <a:avLst/>
          </a:prstGeom>
          <a:noFill/>
        </p:spPr>
        <p:txBody>
          <a:bodyPr wrap="square" rtlCol="0">
            <a:spAutoFit/>
          </a:bodyPr>
          <a:lstStyle>
            <a:defPPr>
              <a:defRPr lang="zh-CN"/>
            </a:defPPr>
            <a:lvl1pPr>
              <a:lnSpc>
                <a:spcPct val="130000"/>
              </a:lnSpc>
              <a:defRPr sz="1600" kern="0">
                <a:solidFill>
                  <a:sysClr val="window" lastClr="FFFFFF"/>
                </a:solidFill>
                <a:cs typeface="+mn-ea"/>
              </a:defRPr>
            </a:lvl1pPr>
          </a:lstStyle>
          <a:p>
            <a:r>
              <a:rPr lang="en-US" altLang="zh-CN" dirty="0"/>
              <a:t>2-3</a:t>
            </a:r>
            <a:r>
              <a:rPr lang="zh-CN" altLang="en-US" dirty="0"/>
              <a:t>（</a:t>
            </a:r>
            <a:r>
              <a:rPr lang="en-US" altLang="zh-CN" dirty="0"/>
              <a:t>5</a:t>
            </a:r>
            <a:r>
              <a:rPr lang="zh-CN" altLang="en-US" dirty="0"/>
              <a:t>分）</a:t>
            </a:r>
            <a:endParaRPr lang="en-US" altLang="zh-CN" dirty="0">
              <a:sym typeface="+mn-lt"/>
            </a:endParaRPr>
          </a:p>
        </p:txBody>
      </p:sp>
      <p:sp>
        <p:nvSpPr>
          <p:cNvPr id="103" name="TextBox 45"/>
          <p:cNvSpPr txBox="1"/>
          <p:nvPr/>
        </p:nvSpPr>
        <p:spPr>
          <a:xfrm>
            <a:off x="4572000" y="2051262"/>
            <a:ext cx="1826926" cy="380810"/>
          </a:xfrm>
          <a:prstGeom prst="rect">
            <a:avLst/>
          </a:prstGeom>
          <a:noFill/>
        </p:spPr>
        <p:txBody>
          <a:bodyPr wrap="square" rtlCol="0">
            <a:spAutoFit/>
          </a:bodyPr>
          <a:lstStyle>
            <a:defPPr>
              <a:defRPr lang="zh-CN"/>
            </a:defPPr>
            <a:lvl1pPr>
              <a:lnSpc>
                <a:spcPct val="130000"/>
              </a:lnSpc>
              <a:defRPr sz="1600" kern="0">
                <a:solidFill>
                  <a:sysClr val="window" lastClr="FFFFFF"/>
                </a:solidFill>
                <a:cs typeface="+mn-ea"/>
              </a:defRPr>
            </a:lvl1pPr>
          </a:lstStyle>
          <a:p>
            <a:r>
              <a:rPr lang="en-US" altLang="zh-CN" dirty="0"/>
              <a:t>2-1</a:t>
            </a:r>
            <a:r>
              <a:rPr lang="zh-CN" altLang="en-US" dirty="0"/>
              <a:t>（</a:t>
            </a:r>
            <a:r>
              <a:rPr lang="en-US" altLang="zh-CN" dirty="0"/>
              <a:t>5</a:t>
            </a:r>
            <a:r>
              <a:rPr lang="zh-CN" altLang="en-US" dirty="0"/>
              <a:t>分）</a:t>
            </a:r>
            <a:endParaRPr lang="en-US" altLang="zh-CN" dirty="0">
              <a:sym typeface="+mn-lt"/>
            </a:endParaRPr>
          </a:p>
        </p:txBody>
      </p:sp>
      <p:sp>
        <p:nvSpPr>
          <p:cNvPr id="109" name="TextBox 20"/>
          <p:cNvSpPr txBox="1"/>
          <p:nvPr/>
        </p:nvSpPr>
        <p:spPr bwMode="auto">
          <a:xfrm>
            <a:off x="6563163" y="2953176"/>
            <a:ext cx="2214093" cy="848308"/>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10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i="0" dirty="0">
                <a:solidFill>
                  <a:srgbClr val="333333"/>
                </a:solidFill>
                <a:effectLst/>
                <a:latin typeface="微软雅黑" panose="020B0503020204020204" pitchFamily="34" charset="-122"/>
                <a:ea typeface="微软雅黑" panose="020B0503020204020204" pitchFamily="34" charset="-122"/>
              </a:rPr>
              <a:t>教学改革意识强烈，能够主动运用新技术，创新教学方法提高教学效率、提升教学质量，教学能力有显著提升。 </a:t>
            </a:r>
            <a:endParaRPr lang="zh-CN" altLang="en-US" dirty="0">
              <a:sym typeface="+mn-lt"/>
            </a:endParaRPr>
          </a:p>
        </p:txBody>
      </p:sp>
      <p:sp>
        <p:nvSpPr>
          <p:cNvPr id="111" name="TextBox 20"/>
          <p:cNvSpPr txBox="1"/>
          <p:nvPr/>
        </p:nvSpPr>
        <p:spPr bwMode="auto">
          <a:xfrm>
            <a:off x="377829" y="2475585"/>
            <a:ext cx="1883870" cy="1048363"/>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10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i="0" dirty="0">
                <a:solidFill>
                  <a:srgbClr val="333333"/>
                </a:solidFill>
                <a:effectLst/>
                <a:latin typeface="微软雅黑" panose="020B0503020204020204" pitchFamily="34" charset="-122"/>
                <a:ea typeface="微软雅黑" panose="020B0503020204020204" pitchFamily="34" charset="-122"/>
              </a:rPr>
              <a:t>教学理念融入教学设计，围绕目标达成、教学内容、组织 实施和多元评价需求进行整体规划，教学策略、教学方法 教学过程、教学评价等设计合理。</a:t>
            </a:r>
            <a:endParaRPr lang="zh-CN" altLang="en-US" dirty="0">
              <a:sym typeface="+mn-lt"/>
            </a:endParaRPr>
          </a:p>
        </p:txBody>
      </p:sp>
      <p:sp>
        <p:nvSpPr>
          <p:cNvPr id="42" name="TextBox 500"/>
          <p:cNvSpPr txBox="1"/>
          <p:nvPr/>
        </p:nvSpPr>
        <p:spPr>
          <a:xfrm>
            <a:off x="2555777" y="168845"/>
            <a:ext cx="4176464" cy="64633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2000" kern="0" dirty="0">
                <a:solidFill>
                  <a:srgbClr val="AC0000"/>
                </a:solidFill>
                <a:latin typeface="微软雅黑" panose="020B0503020204020204" pitchFamily="34" charset="-122"/>
                <a:ea typeface="微软雅黑" panose="020B0503020204020204" pitchFamily="34" charset="-122"/>
              </a:rPr>
              <a:t>线上线下混合式一流课程评审指标</a:t>
            </a:r>
            <a:endParaRPr lang="en-US" altLang="zh-CN" sz="2000" kern="0" dirty="0">
              <a:solidFill>
                <a:srgbClr val="AC0000"/>
              </a:solidFill>
              <a:latin typeface="微软雅黑" panose="020B0503020204020204" pitchFamily="34" charset="-122"/>
              <a:ea typeface="微软雅黑" panose="020B0503020204020204" pitchFamily="34" charset="-122"/>
            </a:endParaRPr>
          </a:p>
          <a:p>
            <a:pPr algn="ctr" fontAlgn="auto">
              <a:spcBef>
                <a:spcPts val="0"/>
              </a:spcBef>
              <a:spcAft>
                <a:spcPts val="0"/>
              </a:spcAft>
              <a:defRPr/>
            </a:pPr>
            <a:r>
              <a:rPr lang="zh-CN" altLang="en-US" sz="1600" kern="0" dirty="0">
                <a:solidFill>
                  <a:srgbClr val="AC0000"/>
                </a:solidFill>
                <a:latin typeface="微软雅黑" panose="020B0503020204020204" pitchFamily="34" charset="-122"/>
                <a:ea typeface="微软雅黑" panose="020B0503020204020204" pitchFamily="34" charset="-122"/>
              </a:rPr>
              <a:t>（评审指标细则）</a:t>
            </a:r>
            <a:endParaRPr lang="en-US" altLang="zh-CN" sz="1600" kern="0" dirty="0">
              <a:solidFill>
                <a:srgbClr val="AC0000"/>
              </a:solidFill>
              <a:latin typeface="微软雅黑" panose="020B0503020204020204" pitchFamily="34" charset="-122"/>
              <a:ea typeface="微软雅黑" panose="020B0503020204020204" pitchFamily="34" charset="-122"/>
            </a:endParaRPr>
          </a:p>
        </p:txBody>
      </p:sp>
      <p:cxnSp>
        <p:nvCxnSpPr>
          <p:cNvPr id="43" name="直接连接符 42"/>
          <p:cNvCxnSpPr/>
          <p:nvPr/>
        </p:nvCxnSpPr>
        <p:spPr>
          <a:xfrm>
            <a:off x="0" y="371440"/>
            <a:ext cx="2555776"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44" name="直接连接符 43"/>
          <p:cNvCxnSpPr/>
          <p:nvPr/>
        </p:nvCxnSpPr>
        <p:spPr>
          <a:xfrm>
            <a:off x="6732240" y="371440"/>
            <a:ext cx="2411760"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grpSp>
        <p:nvGrpSpPr>
          <p:cNvPr id="45" name="Group 4"/>
          <p:cNvGrpSpPr>
            <a:grpSpLocks noChangeAspect="1"/>
          </p:cNvGrpSpPr>
          <p:nvPr/>
        </p:nvGrpSpPr>
        <p:grpSpPr bwMode="auto">
          <a:xfrm rot="10800000" flipV="1">
            <a:off x="-1" y="882183"/>
            <a:ext cx="702214" cy="689481"/>
            <a:chOff x="2626" y="986"/>
            <a:chExt cx="2206" cy="2166"/>
          </a:xfrm>
        </p:grpSpPr>
        <p:sp>
          <p:nvSpPr>
            <p:cNvPr id="46"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7"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1"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2"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3"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4"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5"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6"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7"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8"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9"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0"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1"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63" name="图片 62"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14:presetBounceEnd="52000">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14:bounceEnd="52000">
                                          <p:cBhvr additive="base">
                                            <p:cTn id="7" dur="500" fill="hold"/>
                                            <p:tgtEl>
                                              <p:spTgt spid="42"/>
                                            </p:tgtEl>
                                            <p:attrNameLst>
                                              <p:attrName>ppt_x</p:attrName>
                                            </p:attrNameLst>
                                          </p:cBhvr>
                                          <p:tavLst>
                                            <p:tav tm="0">
                                              <p:val>
                                                <p:strVal val="#ppt_x"/>
                                              </p:val>
                                            </p:tav>
                                            <p:tav tm="100000">
                                              <p:val>
                                                <p:strVal val="#ppt_x"/>
                                              </p:val>
                                            </p:tav>
                                          </p:tavLst>
                                        </p:anim>
                                        <p:anim calcmode="lin" valueType="num" p14:bounceEnd="52000">
                                          <p:cBhvr additive="base">
                                            <p:cTn id="8" dur="500" fill="hold"/>
                                            <p:tgtEl>
                                              <p:spTgt spid="42"/>
                                            </p:tgtEl>
                                            <p:attrNameLst>
                                              <p:attrName>ppt_y</p:attrName>
                                            </p:attrNameLst>
                                          </p:cBhvr>
                                          <p:tavLst>
                                            <p:tav tm="0">
                                              <p:val>
                                                <p:strVal val="0-#ppt_h/2"/>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43"/>
                                            </p:tgtEl>
                                            <p:attrNameLst>
                                              <p:attrName>style.visibility</p:attrName>
                                            </p:attrNameLst>
                                          </p:cBhvr>
                                          <p:to>
                                            <p:strVal val="visible"/>
                                          </p:to>
                                        </p:set>
                                        <p:anim calcmode="lin" valueType="num">
                                          <p:cBhvr additive="base">
                                            <p:cTn id="11" dur="500" fill="hold"/>
                                            <p:tgtEl>
                                              <p:spTgt spid="43"/>
                                            </p:tgtEl>
                                            <p:attrNameLst>
                                              <p:attrName>ppt_x</p:attrName>
                                            </p:attrNameLst>
                                          </p:cBhvr>
                                          <p:tavLst>
                                            <p:tav tm="0">
                                              <p:val>
                                                <p:strVal val="0-#ppt_w/2"/>
                                              </p:val>
                                            </p:tav>
                                            <p:tav tm="100000">
                                              <p:val>
                                                <p:strVal val="#ppt_x"/>
                                              </p:val>
                                            </p:tav>
                                          </p:tavLst>
                                        </p:anim>
                                        <p:anim calcmode="lin" valueType="num">
                                          <p:cBhvr additive="base">
                                            <p:cTn id="12" dur="500" fill="hold"/>
                                            <p:tgtEl>
                                              <p:spTgt spid="43"/>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44"/>
                                            </p:tgtEl>
                                            <p:attrNameLst>
                                              <p:attrName>style.visibility</p:attrName>
                                            </p:attrNameLst>
                                          </p:cBhvr>
                                          <p:to>
                                            <p:strVal val="visible"/>
                                          </p:to>
                                        </p:set>
                                        <p:anim calcmode="lin" valueType="num">
                                          <p:cBhvr additive="base">
                                            <p:cTn id="15" dur="500" fill="hold"/>
                                            <p:tgtEl>
                                              <p:spTgt spid="44"/>
                                            </p:tgtEl>
                                            <p:attrNameLst>
                                              <p:attrName>ppt_x</p:attrName>
                                            </p:attrNameLst>
                                          </p:cBhvr>
                                          <p:tavLst>
                                            <p:tav tm="0">
                                              <p:val>
                                                <p:strVal val="1+#ppt_w/2"/>
                                              </p:val>
                                            </p:tav>
                                            <p:tav tm="100000">
                                              <p:val>
                                                <p:strVal val="#ppt_x"/>
                                              </p:val>
                                            </p:tav>
                                          </p:tavLst>
                                        </p:anim>
                                        <p:anim calcmode="lin" valueType="num">
                                          <p:cBhvr additive="base">
                                            <p:cTn id="16" dur="500" fill="hold"/>
                                            <p:tgtEl>
                                              <p:spTgt spid="44"/>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45"/>
                                            </p:tgtEl>
                                            <p:attrNameLst>
                                              <p:attrName>style.visibility</p:attrName>
                                            </p:attrNameLst>
                                          </p:cBhvr>
                                          <p:to>
                                            <p:strVal val="visible"/>
                                          </p:to>
                                        </p:set>
                                        <p:anim calcmode="lin" valueType="num">
                                          <p:cBhvr>
                                            <p:cTn id="20" dur="500" fill="hold"/>
                                            <p:tgtEl>
                                              <p:spTgt spid="45"/>
                                            </p:tgtEl>
                                            <p:attrNameLst>
                                              <p:attrName>ppt_w</p:attrName>
                                            </p:attrNameLst>
                                          </p:cBhvr>
                                          <p:tavLst>
                                            <p:tav tm="0">
                                              <p:val>
                                                <p:fltVal val="0"/>
                                              </p:val>
                                            </p:tav>
                                            <p:tav tm="100000">
                                              <p:val>
                                                <p:strVal val="#ppt_w"/>
                                              </p:val>
                                            </p:tav>
                                          </p:tavLst>
                                        </p:anim>
                                        <p:anim calcmode="lin" valueType="num">
                                          <p:cBhvr>
                                            <p:cTn id="21" dur="500" fill="hold"/>
                                            <p:tgtEl>
                                              <p:spTgt spid="45"/>
                                            </p:tgtEl>
                                            <p:attrNameLst>
                                              <p:attrName>ppt_h</p:attrName>
                                            </p:attrNameLst>
                                          </p:cBhvr>
                                          <p:tavLst>
                                            <p:tav tm="0">
                                              <p:val>
                                                <p:fltVal val="0"/>
                                              </p:val>
                                            </p:tav>
                                            <p:tav tm="100000">
                                              <p:val>
                                                <p:strVal val="#ppt_h"/>
                                              </p:val>
                                            </p:tav>
                                          </p:tavLst>
                                        </p:anim>
                                        <p:animEffect transition="in" filter="fade">
                                          <p:cBhvr>
                                            <p:cTn id="22" dur="500"/>
                                            <p:tgtEl>
                                              <p:spTgt spid="45"/>
                                            </p:tgtEl>
                                          </p:cBhvr>
                                        </p:animEffect>
                                      </p:childTnLst>
                                    </p:cTn>
                                  </p:par>
                                  <p:par>
                                    <p:cTn id="23" presetID="53" presetClass="entr" presetSubtype="16" fill="hold" nodeType="withEffect">
                                      <p:stCondLst>
                                        <p:cond delay="0"/>
                                      </p:stCondLst>
                                      <p:childTnLst>
                                        <p:set>
                                          <p:cBhvr>
                                            <p:cTn id="24" dur="1" fill="hold">
                                              <p:stCondLst>
                                                <p:cond delay="0"/>
                                              </p:stCondLst>
                                            </p:cTn>
                                            <p:tgtEl>
                                              <p:spTgt spid="63"/>
                                            </p:tgtEl>
                                            <p:attrNameLst>
                                              <p:attrName>style.visibility</p:attrName>
                                            </p:attrNameLst>
                                          </p:cBhvr>
                                          <p:to>
                                            <p:strVal val="visible"/>
                                          </p:to>
                                        </p:set>
                                        <p:anim calcmode="lin" valueType="num">
                                          <p:cBhvr>
                                            <p:cTn id="25" dur="500" fill="hold"/>
                                            <p:tgtEl>
                                              <p:spTgt spid="63"/>
                                            </p:tgtEl>
                                            <p:attrNameLst>
                                              <p:attrName>ppt_w</p:attrName>
                                            </p:attrNameLst>
                                          </p:cBhvr>
                                          <p:tavLst>
                                            <p:tav tm="0">
                                              <p:val>
                                                <p:fltVal val="0"/>
                                              </p:val>
                                            </p:tav>
                                            <p:tav tm="100000">
                                              <p:val>
                                                <p:strVal val="#ppt_w"/>
                                              </p:val>
                                            </p:tav>
                                          </p:tavLst>
                                        </p:anim>
                                        <p:anim calcmode="lin" valueType="num">
                                          <p:cBhvr>
                                            <p:cTn id="26" dur="500" fill="hold"/>
                                            <p:tgtEl>
                                              <p:spTgt spid="63"/>
                                            </p:tgtEl>
                                            <p:attrNameLst>
                                              <p:attrName>ppt_h</p:attrName>
                                            </p:attrNameLst>
                                          </p:cBhvr>
                                          <p:tavLst>
                                            <p:tav tm="0">
                                              <p:val>
                                                <p:fltVal val="0"/>
                                              </p:val>
                                            </p:tav>
                                            <p:tav tm="100000">
                                              <p:val>
                                                <p:strVal val="#ppt_h"/>
                                              </p:val>
                                            </p:tav>
                                          </p:tavLst>
                                        </p:anim>
                                        <p:animEffect transition="in" filter="fade">
                                          <p:cBhvr>
                                            <p:cTn id="27" dur="500"/>
                                            <p:tgtEl>
                                              <p:spTgt spid="63"/>
                                            </p:tgtEl>
                                          </p:cBhvr>
                                        </p:animEffect>
                                      </p:childTnLst>
                                    </p:cTn>
                                  </p:par>
                                  <p:par>
                                    <p:cTn id="28" presetID="2" presetClass="entr" presetSubtype="2" fill="hold" grpId="0" nodeType="withEffect">
                                      <p:stCondLst>
                                        <p:cond delay="0"/>
                                      </p:stCondLst>
                                      <p:childTnLst>
                                        <p:set>
                                          <p:cBhvr>
                                            <p:cTn id="29" dur="1" fill="hold">
                                              <p:stCondLst>
                                                <p:cond delay="0"/>
                                              </p:stCondLst>
                                            </p:cTn>
                                            <p:tgtEl>
                                              <p:spTgt spid="33"/>
                                            </p:tgtEl>
                                            <p:attrNameLst>
                                              <p:attrName>style.visibility</p:attrName>
                                            </p:attrNameLst>
                                          </p:cBhvr>
                                          <p:to>
                                            <p:strVal val="visible"/>
                                          </p:to>
                                        </p:set>
                                        <p:anim calcmode="lin" valueType="num">
                                          <p:cBhvr additive="base">
                                            <p:cTn id="30" dur="500" fill="hold"/>
                                            <p:tgtEl>
                                              <p:spTgt spid="33"/>
                                            </p:tgtEl>
                                            <p:attrNameLst>
                                              <p:attrName>ppt_x</p:attrName>
                                            </p:attrNameLst>
                                          </p:cBhvr>
                                          <p:tavLst>
                                            <p:tav tm="0">
                                              <p:val>
                                                <p:strVal val="1+#ppt_w/2"/>
                                              </p:val>
                                            </p:tav>
                                            <p:tav tm="100000">
                                              <p:val>
                                                <p:strVal val="#ppt_x"/>
                                              </p:val>
                                            </p:tav>
                                          </p:tavLst>
                                        </p:anim>
                                        <p:anim calcmode="lin" valueType="num">
                                          <p:cBhvr additive="base">
                                            <p:cTn id="31" dur="500" fill="hold"/>
                                            <p:tgtEl>
                                              <p:spTgt spid="33"/>
                                            </p:tgtEl>
                                            <p:attrNameLst>
                                              <p:attrName>ppt_y</p:attrName>
                                            </p:attrNameLst>
                                          </p:cBhvr>
                                          <p:tavLst>
                                            <p:tav tm="0">
                                              <p:val>
                                                <p:strVal val="#ppt_y"/>
                                              </p:val>
                                            </p:tav>
                                            <p:tav tm="100000">
                                              <p:val>
                                                <p:strVal val="#ppt_y"/>
                                              </p:val>
                                            </p:tav>
                                          </p:tavLst>
                                        </p:anim>
                                      </p:childTnLst>
                                    </p:cTn>
                                  </p:par>
                                </p:childTnLst>
                              </p:cTn>
                            </p:par>
                            <p:par>
                              <p:cTn id="32" fill="hold">
                                <p:stCondLst>
                                  <p:cond delay="1000"/>
                                </p:stCondLst>
                                <p:childTnLst>
                                  <p:par>
                                    <p:cTn id="33" presetID="42" presetClass="entr" presetSubtype="0" fill="hold" grpId="0" nodeType="afterEffect">
                                      <p:stCondLst>
                                        <p:cond delay="0"/>
                                      </p:stCondLst>
                                      <p:childTnLst>
                                        <p:set>
                                          <p:cBhvr>
                                            <p:cTn id="34" dur="1" fill="hold">
                                              <p:stCondLst>
                                                <p:cond delay="0"/>
                                              </p:stCondLst>
                                            </p:cTn>
                                            <p:tgtEl>
                                              <p:spTgt spid="62"/>
                                            </p:tgtEl>
                                            <p:attrNameLst>
                                              <p:attrName>style.visibility</p:attrName>
                                            </p:attrNameLst>
                                          </p:cBhvr>
                                          <p:to>
                                            <p:strVal val="visible"/>
                                          </p:to>
                                        </p:set>
                                        <p:animEffect transition="in" filter="fade">
                                          <p:cBhvr>
                                            <p:cTn id="35" dur="1000"/>
                                            <p:tgtEl>
                                              <p:spTgt spid="62"/>
                                            </p:tgtEl>
                                          </p:cBhvr>
                                        </p:animEffect>
                                        <p:anim calcmode="lin" valueType="num">
                                          <p:cBhvr>
                                            <p:cTn id="36" dur="1000" fill="hold"/>
                                            <p:tgtEl>
                                              <p:spTgt spid="62"/>
                                            </p:tgtEl>
                                            <p:attrNameLst>
                                              <p:attrName>ppt_x</p:attrName>
                                            </p:attrNameLst>
                                          </p:cBhvr>
                                          <p:tavLst>
                                            <p:tav tm="0">
                                              <p:val>
                                                <p:strVal val="#ppt_x"/>
                                              </p:val>
                                            </p:tav>
                                            <p:tav tm="100000">
                                              <p:val>
                                                <p:strVal val="#ppt_x"/>
                                              </p:val>
                                            </p:tav>
                                          </p:tavLst>
                                        </p:anim>
                                        <p:anim calcmode="lin" valueType="num">
                                          <p:cBhvr>
                                            <p:cTn id="37" dur="1000" fill="hold"/>
                                            <p:tgtEl>
                                              <p:spTgt spid="62"/>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75"/>
                                            </p:tgtEl>
                                            <p:attrNameLst>
                                              <p:attrName>style.visibility</p:attrName>
                                            </p:attrNameLst>
                                          </p:cBhvr>
                                          <p:to>
                                            <p:strVal val="visible"/>
                                          </p:to>
                                        </p:set>
                                        <p:animEffect transition="in" filter="fade">
                                          <p:cBhvr>
                                            <p:cTn id="40" dur="1000"/>
                                            <p:tgtEl>
                                              <p:spTgt spid="75"/>
                                            </p:tgtEl>
                                          </p:cBhvr>
                                        </p:animEffect>
                                        <p:anim calcmode="lin" valueType="num">
                                          <p:cBhvr>
                                            <p:cTn id="41" dur="1000" fill="hold"/>
                                            <p:tgtEl>
                                              <p:spTgt spid="75"/>
                                            </p:tgtEl>
                                            <p:attrNameLst>
                                              <p:attrName>ppt_x</p:attrName>
                                            </p:attrNameLst>
                                          </p:cBhvr>
                                          <p:tavLst>
                                            <p:tav tm="0">
                                              <p:val>
                                                <p:strVal val="#ppt_x"/>
                                              </p:val>
                                            </p:tav>
                                            <p:tav tm="100000">
                                              <p:val>
                                                <p:strVal val="#ppt_x"/>
                                              </p:val>
                                            </p:tav>
                                          </p:tavLst>
                                        </p:anim>
                                        <p:anim calcmode="lin" valueType="num">
                                          <p:cBhvr>
                                            <p:cTn id="42" dur="1000" fill="hold"/>
                                            <p:tgtEl>
                                              <p:spTgt spid="75"/>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94"/>
                                            </p:tgtEl>
                                            <p:attrNameLst>
                                              <p:attrName>style.visibility</p:attrName>
                                            </p:attrNameLst>
                                          </p:cBhvr>
                                          <p:to>
                                            <p:strVal val="visible"/>
                                          </p:to>
                                        </p:set>
                                        <p:animEffect transition="in" filter="fade">
                                          <p:cBhvr>
                                            <p:cTn id="45" dur="1000"/>
                                            <p:tgtEl>
                                              <p:spTgt spid="94"/>
                                            </p:tgtEl>
                                          </p:cBhvr>
                                        </p:animEffect>
                                        <p:anim calcmode="lin" valueType="num">
                                          <p:cBhvr>
                                            <p:cTn id="46" dur="1000" fill="hold"/>
                                            <p:tgtEl>
                                              <p:spTgt spid="94"/>
                                            </p:tgtEl>
                                            <p:attrNameLst>
                                              <p:attrName>ppt_x</p:attrName>
                                            </p:attrNameLst>
                                          </p:cBhvr>
                                          <p:tavLst>
                                            <p:tav tm="0">
                                              <p:val>
                                                <p:strVal val="#ppt_x"/>
                                              </p:val>
                                            </p:tav>
                                            <p:tav tm="100000">
                                              <p:val>
                                                <p:strVal val="#ppt_x"/>
                                              </p:val>
                                            </p:tav>
                                          </p:tavLst>
                                        </p:anim>
                                        <p:anim calcmode="lin" valueType="num">
                                          <p:cBhvr>
                                            <p:cTn id="47" dur="1000" fill="hold"/>
                                            <p:tgtEl>
                                              <p:spTgt spid="94"/>
                                            </p:tgtEl>
                                            <p:attrNameLst>
                                              <p:attrName>ppt_y</p:attrName>
                                            </p:attrNameLst>
                                          </p:cBhvr>
                                          <p:tavLst>
                                            <p:tav tm="0">
                                              <p:val>
                                                <p:strVal val="#ppt_y+.1"/>
                                              </p:val>
                                            </p:tav>
                                            <p:tav tm="100000">
                                              <p:val>
                                                <p:strVal val="#ppt_y"/>
                                              </p:val>
                                            </p:tav>
                                          </p:tavLst>
                                        </p:anim>
                                      </p:childTnLst>
                                    </p:cTn>
                                  </p:par>
                                  <p:par>
                                    <p:cTn id="48" presetID="42" presetClass="entr" presetSubtype="0" fill="hold" grpId="0" nodeType="withEffect">
                                      <p:stCondLst>
                                        <p:cond delay="0"/>
                                      </p:stCondLst>
                                      <p:childTnLst>
                                        <p:set>
                                          <p:cBhvr>
                                            <p:cTn id="49" dur="1" fill="hold">
                                              <p:stCondLst>
                                                <p:cond delay="0"/>
                                              </p:stCondLst>
                                            </p:cTn>
                                            <p:tgtEl>
                                              <p:spTgt spid="95"/>
                                            </p:tgtEl>
                                            <p:attrNameLst>
                                              <p:attrName>style.visibility</p:attrName>
                                            </p:attrNameLst>
                                          </p:cBhvr>
                                          <p:to>
                                            <p:strVal val="visible"/>
                                          </p:to>
                                        </p:set>
                                        <p:animEffect transition="in" filter="fade">
                                          <p:cBhvr>
                                            <p:cTn id="50" dur="1000"/>
                                            <p:tgtEl>
                                              <p:spTgt spid="95"/>
                                            </p:tgtEl>
                                          </p:cBhvr>
                                        </p:animEffect>
                                        <p:anim calcmode="lin" valueType="num">
                                          <p:cBhvr>
                                            <p:cTn id="51" dur="1000" fill="hold"/>
                                            <p:tgtEl>
                                              <p:spTgt spid="95"/>
                                            </p:tgtEl>
                                            <p:attrNameLst>
                                              <p:attrName>ppt_x</p:attrName>
                                            </p:attrNameLst>
                                          </p:cBhvr>
                                          <p:tavLst>
                                            <p:tav tm="0">
                                              <p:val>
                                                <p:strVal val="#ppt_x"/>
                                              </p:val>
                                            </p:tav>
                                            <p:tav tm="100000">
                                              <p:val>
                                                <p:strVal val="#ppt_x"/>
                                              </p:val>
                                            </p:tav>
                                          </p:tavLst>
                                        </p:anim>
                                        <p:anim calcmode="lin" valueType="num">
                                          <p:cBhvr>
                                            <p:cTn id="52" dur="1000" fill="hold"/>
                                            <p:tgtEl>
                                              <p:spTgt spid="95"/>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99"/>
                                            </p:tgtEl>
                                            <p:attrNameLst>
                                              <p:attrName>style.visibility</p:attrName>
                                            </p:attrNameLst>
                                          </p:cBhvr>
                                          <p:to>
                                            <p:strVal val="visible"/>
                                          </p:to>
                                        </p:set>
                                        <p:animEffect transition="in" filter="fade">
                                          <p:cBhvr>
                                            <p:cTn id="55" dur="1000"/>
                                            <p:tgtEl>
                                              <p:spTgt spid="99"/>
                                            </p:tgtEl>
                                          </p:cBhvr>
                                        </p:animEffect>
                                        <p:anim calcmode="lin" valueType="num">
                                          <p:cBhvr>
                                            <p:cTn id="56" dur="1000" fill="hold"/>
                                            <p:tgtEl>
                                              <p:spTgt spid="99"/>
                                            </p:tgtEl>
                                            <p:attrNameLst>
                                              <p:attrName>ppt_x</p:attrName>
                                            </p:attrNameLst>
                                          </p:cBhvr>
                                          <p:tavLst>
                                            <p:tav tm="0">
                                              <p:val>
                                                <p:strVal val="#ppt_x"/>
                                              </p:val>
                                            </p:tav>
                                            <p:tav tm="100000">
                                              <p:val>
                                                <p:strVal val="#ppt_x"/>
                                              </p:val>
                                            </p:tav>
                                          </p:tavLst>
                                        </p:anim>
                                        <p:anim calcmode="lin" valueType="num">
                                          <p:cBhvr>
                                            <p:cTn id="57" dur="1000" fill="hold"/>
                                            <p:tgtEl>
                                              <p:spTgt spid="99"/>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102"/>
                                            </p:tgtEl>
                                            <p:attrNameLst>
                                              <p:attrName>style.visibility</p:attrName>
                                            </p:attrNameLst>
                                          </p:cBhvr>
                                          <p:to>
                                            <p:strVal val="visible"/>
                                          </p:to>
                                        </p:set>
                                        <p:animEffect transition="in" filter="fade">
                                          <p:cBhvr>
                                            <p:cTn id="60" dur="1000"/>
                                            <p:tgtEl>
                                              <p:spTgt spid="102"/>
                                            </p:tgtEl>
                                          </p:cBhvr>
                                        </p:animEffect>
                                        <p:anim calcmode="lin" valueType="num">
                                          <p:cBhvr>
                                            <p:cTn id="61" dur="1000" fill="hold"/>
                                            <p:tgtEl>
                                              <p:spTgt spid="102"/>
                                            </p:tgtEl>
                                            <p:attrNameLst>
                                              <p:attrName>ppt_x</p:attrName>
                                            </p:attrNameLst>
                                          </p:cBhvr>
                                          <p:tavLst>
                                            <p:tav tm="0">
                                              <p:val>
                                                <p:strVal val="#ppt_x"/>
                                              </p:val>
                                            </p:tav>
                                            <p:tav tm="100000">
                                              <p:val>
                                                <p:strVal val="#ppt_x"/>
                                              </p:val>
                                            </p:tav>
                                          </p:tavLst>
                                        </p:anim>
                                        <p:anim calcmode="lin" valueType="num">
                                          <p:cBhvr>
                                            <p:cTn id="62" dur="1000" fill="hold"/>
                                            <p:tgtEl>
                                              <p:spTgt spid="102"/>
                                            </p:tgtEl>
                                            <p:attrNameLst>
                                              <p:attrName>ppt_y</p:attrName>
                                            </p:attrNameLst>
                                          </p:cBhvr>
                                          <p:tavLst>
                                            <p:tav tm="0">
                                              <p:val>
                                                <p:strVal val="#ppt_y+.1"/>
                                              </p:val>
                                            </p:tav>
                                            <p:tav tm="100000">
                                              <p:val>
                                                <p:strVal val="#ppt_y"/>
                                              </p:val>
                                            </p:tav>
                                          </p:tavLst>
                                        </p:anim>
                                      </p:childTnLst>
                                    </p:cTn>
                                  </p:par>
                                  <p:par>
                                    <p:cTn id="63" presetID="42" presetClass="entr" presetSubtype="0" fill="hold" grpId="0" nodeType="withEffect">
                                      <p:stCondLst>
                                        <p:cond delay="0"/>
                                      </p:stCondLst>
                                      <p:childTnLst>
                                        <p:set>
                                          <p:cBhvr>
                                            <p:cTn id="64" dur="1" fill="hold">
                                              <p:stCondLst>
                                                <p:cond delay="0"/>
                                              </p:stCondLst>
                                            </p:cTn>
                                            <p:tgtEl>
                                              <p:spTgt spid="103"/>
                                            </p:tgtEl>
                                            <p:attrNameLst>
                                              <p:attrName>style.visibility</p:attrName>
                                            </p:attrNameLst>
                                          </p:cBhvr>
                                          <p:to>
                                            <p:strVal val="visible"/>
                                          </p:to>
                                        </p:set>
                                        <p:animEffect transition="in" filter="fade">
                                          <p:cBhvr>
                                            <p:cTn id="65" dur="1000"/>
                                            <p:tgtEl>
                                              <p:spTgt spid="103"/>
                                            </p:tgtEl>
                                          </p:cBhvr>
                                        </p:animEffect>
                                        <p:anim calcmode="lin" valueType="num">
                                          <p:cBhvr>
                                            <p:cTn id="66" dur="1000" fill="hold"/>
                                            <p:tgtEl>
                                              <p:spTgt spid="103"/>
                                            </p:tgtEl>
                                            <p:attrNameLst>
                                              <p:attrName>ppt_x</p:attrName>
                                            </p:attrNameLst>
                                          </p:cBhvr>
                                          <p:tavLst>
                                            <p:tav tm="0">
                                              <p:val>
                                                <p:strVal val="#ppt_x"/>
                                              </p:val>
                                            </p:tav>
                                            <p:tav tm="100000">
                                              <p:val>
                                                <p:strVal val="#ppt_x"/>
                                              </p:val>
                                            </p:tav>
                                          </p:tavLst>
                                        </p:anim>
                                        <p:anim calcmode="lin" valueType="num">
                                          <p:cBhvr>
                                            <p:cTn id="67" dur="1000" fill="hold"/>
                                            <p:tgtEl>
                                              <p:spTgt spid="103"/>
                                            </p:tgtEl>
                                            <p:attrNameLst>
                                              <p:attrName>ppt_y</p:attrName>
                                            </p:attrNameLst>
                                          </p:cBhvr>
                                          <p:tavLst>
                                            <p:tav tm="0">
                                              <p:val>
                                                <p:strVal val="#ppt_y+.1"/>
                                              </p:val>
                                            </p:tav>
                                            <p:tav tm="100000">
                                              <p:val>
                                                <p:strVal val="#ppt_y"/>
                                              </p:val>
                                            </p:tav>
                                          </p:tavLst>
                                        </p:anim>
                                      </p:childTnLst>
                                    </p:cTn>
                                  </p:par>
                                  <p:par>
                                    <p:cTn id="68" presetID="42" presetClass="entr" presetSubtype="0" fill="hold" grpId="0" nodeType="withEffect">
                                      <p:stCondLst>
                                        <p:cond delay="0"/>
                                      </p:stCondLst>
                                      <p:childTnLst>
                                        <p:set>
                                          <p:cBhvr>
                                            <p:cTn id="69" dur="1" fill="hold">
                                              <p:stCondLst>
                                                <p:cond delay="0"/>
                                              </p:stCondLst>
                                            </p:cTn>
                                            <p:tgtEl>
                                              <p:spTgt spid="109"/>
                                            </p:tgtEl>
                                            <p:attrNameLst>
                                              <p:attrName>style.visibility</p:attrName>
                                            </p:attrNameLst>
                                          </p:cBhvr>
                                          <p:to>
                                            <p:strVal val="visible"/>
                                          </p:to>
                                        </p:set>
                                        <p:animEffect transition="in" filter="fade">
                                          <p:cBhvr>
                                            <p:cTn id="70" dur="1000"/>
                                            <p:tgtEl>
                                              <p:spTgt spid="109"/>
                                            </p:tgtEl>
                                          </p:cBhvr>
                                        </p:animEffect>
                                        <p:anim calcmode="lin" valueType="num">
                                          <p:cBhvr>
                                            <p:cTn id="71" dur="1000" fill="hold"/>
                                            <p:tgtEl>
                                              <p:spTgt spid="109"/>
                                            </p:tgtEl>
                                            <p:attrNameLst>
                                              <p:attrName>ppt_x</p:attrName>
                                            </p:attrNameLst>
                                          </p:cBhvr>
                                          <p:tavLst>
                                            <p:tav tm="0">
                                              <p:val>
                                                <p:strVal val="#ppt_x"/>
                                              </p:val>
                                            </p:tav>
                                            <p:tav tm="100000">
                                              <p:val>
                                                <p:strVal val="#ppt_x"/>
                                              </p:val>
                                            </p:tav>
                                          </p:tavLst>
                                        </p:anim>
                                        <p:anim calcmode="lin" valueType="num">
                                          <p:cBhvr>
                                            <p:cTn id="72" dur="1000" fill="hold"/>
                                            <p:tgtEl>
                                              <p:spTgt spid="109"/>
                                            </p:tgtEl>
                                            <p:attrNameLst>
                                              <p:attrName>ppt_y</p:attrName>
                                            </p:attrNameLst>
                                          </p:cBhvr>
                                          <p:tavLst>
                                            <p:tav tm="0">
                                              <p:val>
                                                <p:strVal val="#ppt_y+.1"/>
                                              </p:val>
                                            </p:tav>
                                            <p:tav tm="100000">
                                              <p:val>
                                                <p:strVal val="#ppt_y"/>
                                              </p:val>
                                            </p:tav>
                                          </p:tavLst>
                                        </p:anim>
                                      </p:childTnLst>
                                    </p:cTn>
                                  </p:par>
                                  <p:par>
                                    <p:cTn id="73" presetID="42" presetClass="entr" presetSubtype="0" fill="hold" grpId="0" nodeType="withEffect">
                                      <p:stCondLst>
                                        <p:cond delay="0"/>
                                      </p:stCondLst>
                                      <p:childTnLst>
                                        <p:set>
                                          <p:cBhvr>
                                            <p:cTn id="74" dur="1" fill="hold">
                                              <p:stCondLst>
                                                <p:cond delay="0"/>
                                              </p:stCondLst>
                                            </p:cTn>
                                            <p:tgtEl>
                                              <p:spTgt spid="111"/>
                                            </p:tgtEl>
                                            <p:attrNameLst>
                                              <p:attrName>style.visibility</p:attrName>
                                            </p:attrNameLst>
                                          </p:cBhvr>
                                          <p:to>
                                            <p:strVal val="visible"/>
                                          </p:to>
                                        </p:set>
                                        <p:animEffect transition="in" filter="fade">
                                          <p:cBhvr>
                                            <p:cTn id="75" dur="1000"/>
                                            <p:tgtEl>
                                              <p:spTgt spid="111"/>
                                            </p:tgtEl>
                                          </p:cBhvr>
                                        </p:animEffect>
                                        <p:anim calcmode="lin" valueType="num">
                                          <p:cBhvr>
                                            <p:cTn id="76" dur="1000" fill="hold"/>
                                            <p:tgtEl>
                                              <p:spTgt spid="111"/>
                                            </p:tgtEl>
                                            <p:attrNameLst>
                                              <p:attrName>ppt_x</p:attrName>
                                            </p:attrNameLst>
                                          </p:cBhvr>
                                          <p:tavLst>
                                            <p:tav tm="0">
                                              <p:val>
                                                <p:strVal val="#ppt_x"/>
                                              </p:val>
                                            </p:tav>
                                            <p:tav tm="100000">
                                              <p:val>
                                                <p:strVal val="#ppt_x"/>
                                              </p:val>
                                            </p:tav>
                                          </p:tavLst>
                                        </p:anim>
                                        <p:anim calcmode="lin" valueType="num">
                                          <p:cBhvr>
                                            <p:cTn id="77" dur="1000" fill="hold"/>
                                            <p:tgtEl>
                                              <p:spTgt spid="1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62" grpId="0" animBg="1"/>
          <p:bldP spid="75" grpId="0" animBg="1"/>
          <p:bldP spid="94" grpId="0" animBg="1"/>
          <p:bldP spid="95" grpId="0"/>
          <p:bldP spid="99" grpId="0"/>
          <p:bldP spid="102" grpId="0"/>
          <p:bldP spid="103" grpId="0"/>
          <p:bldP spid="109" grpId="0"/>
          <p:bldP spid="111" grpId="0"/>
          <p:bldP spid="42"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cBhvr additive="base">
                                            <p:cTn id="7" dur="500" fill="hold"/>
                                            <p:tgtEl>
                                              <p:spTgt spid="42"/>
                                            </p:tgtEl>
                                            <p:attrNameLst>
                                              <p:attrName>ppt_x</p:attrName>
                                            </p:attrNameLst>
                                          </p:cBhvr>
                                          <p:tavLst>
                                            <p:tav tm="0">
                                              <p:val>
                                                <p:strVal val="#ppt_x"/>
                                              </p:val>
                                            </p:tav>
                                            <p:tav tm="100000">
                                              <p:val>
                                                <p:strVal val="#ppt_x"/>
                                              </p:val>
                                            </p:tav>
                                          </p:tavLst>
                                        </p:anim>
                                        <p:anim calcmode="lin" valueType="num">
                                          <p:cBhvr additive="base">
                                            <p:cTn id="8" dur="500" fill="hold"/>
                                            <p:tgtEl>
                                              <p:spTgt spid="42"/>
                                            </p:tgtEl>
                                            <p:attrNameLst>
                                              <p:attrName>ppt_y</p:attrName>
                                            </p:attrNameLst>
                                          </p:cBhvr>
                                          <p:tavLst>
                                            <p:tav tm="0">
                                              <p:val>
                                                <p:strVal val="0-#ppt_h/2"/>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43"/>
                                            </p:tgtEl>
                                            <p:attrNameLst>
                                              <p:attrName>style.visibility</p:attrName>
                                            </p:attrNameLst>
                                          </p:cBhvr>
                                          <p:to>
                                            <p:strVal val="visible"/>
                                          </p:to>
                                        </p:set>
                                        <p:anim calcmode="lin" valueType="num">
                                          <p:cBhvr additive="base">
                                            <p:cTn id="11" dur="500" fill="hold"/>
                                            <p:tgtEl>
                                              <p:spTgt spid="43"/>
                                            </p:tgtEl>
                                            <p:attrNameLst>
                                              <p:attrName>ppt_x</p:attrName>
                                            </p:attrNameLst>
                                          </p:cBhvr>
                                          <p:tavLst>
                                            <p:tav tm="0">
                                              <p:val>
                                                <p:strVal val="0-#ppt_w/2"/>
                                              </p:val>
                                            </p:tav>
                                            <p:tav tm="100000">
                                              <p:val>
                                                <p:strVal val="#ppt_x"/>
                                              </p:val>
                                            </p:tav>
                                          </p:tavLst>
                                        </p:anim>
                                        <p:anim calcmode="lin" valueType="num">
                                          <p:cBhvr additive="base">
                                            <p:cTn id="12" dur="500" fill="hold"/>
                                            <p:tgtEl>
                                              <p:spTgt spid="43"/>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44"/>
                                            </p:tgtEl>
                                            <p:attrNameLst>
                                              <p:attrName>style.visibility</p:attrName>
                                            </p:attrNameLst>
                                          </p:cBhvr>
                                          <p:to>
                                            <p:strVal val="visible"/>
                                          </p:to>
                                        </p:set>
                                        <p:anim calcmode="lin" valueType="num">
                                          <p:cBhvr additive="base">
                                            <p:cTn id="15" dur="500" fill="hold"/>
                                            <p:tgtEl>
                                              <p:spTgt spid="44"/>
                                            </p:tgtEl>
                                            <p:attrNameLst>
                                              <p:attrName>ppt_x</p:attrName>
                                            </p:attrNameLst>
                                          </p:cBhvr>
                                          <p:tavLst>
                                            <p:tav tm="0">
                                              <p:val>
                                                <p:strVal val="1+#ppt_w/2"/>
                                              </p:val>
                                            </p:tav>
                                            <p:tav tm="100000">
                                              <p:val>
                                                <p:strVal val="#ppt_x"/>
                                              </p:val>
                                            </p:tav>
                                          </p:tavLst>
                                        </p:anim>
                                        <p:anim calcmode="lin" valueType="num">
                                          <p:cBhvr additive="base">
                                            <p:cTn id="16" dur="500" fill="hold"/>
                                            <p:tgtEl>
                                              <p:spTgt spid="44"/>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45"/>
                                            </p:tgtEl>
                                            <p:attrNameLst>
                                              <p:attrName>style.visibility</p:attrName>
                                            </p:attrNameLst>
                                          </p:cBhvr>
                                          <p:to>
                                            <p:strVal val="visible"/>
                                          </p:to>
                                        </p:set>
                                        <p:anim calcmode="lin" valueType="num">
                                          <p:cBhvr>
                                            <p:cTn id="20" dur="500" fill="hold"/>
                                            <p:tgtEl>
                                              <p:spTgt spid="45"/>
                                            </p:tgtEl>
                                            <p:attrNameLst>
                                              <p:attrName>ppt_w</p:attrName>
                                            </p:attrNameLst>
                                          </p:cBhvr>
                                          <p:tavLst>
                                            <p:tav tm="0">
                                              <p:val>
                                                <p:fltVal val="0"/>
                                              </p:val>
                                            </p:tav>
                                            <p:tav tm="100000">
                                              <p:val>
                                                <p:strVal val="#ppt_w"/>
                                              </p:val>
                                            </p:tav>
                                          </p:tavLst>
                                        </p:anim>
                                        <p:anim calcmode="lin" valueType="num">
                                          <p:cBhvr>
                                            <p:cTn id="21" dur="500" fill="hold"/>
                                            <p:tgtEl>
                                              <p:spTgt spid="45"/>
                                            </p:tgtEl>
                                            <p:attrNameLst>
                                              <p:attrName>ppt_h</p:attrName>
                                            </p:attrNameLst>
                                          </p:cBhvr>
                                          <p:tavLst>
                                            <p:tav tm="0">
                                              <p:val>
                                                <p:fltVal val="0"/>
                                              </p:val>
                                            </p:tav>
                                            <p:tav tm="100000">
                                              <p:val>
                                                <p:strVal val="#ppt_h"/>
                                              </p:val>
                                            </p:tav>
                                          </p:tavLst>
                                        </p:anim>
                                        <p:animEffect transition="in" filter="fade">
                                          <p:cBhvr>
                                            <p:cTn id="22" dur="500"/>
                                            <p:tgtEl>
                                              <p:spTgt spid="45"/>
                                            </p:tgtEl>
                                          </p:cBhvr>
                                        </p:animEffect>
                                      </p:childTnLst>
                                    </p:cTn>
                                  </p:par>
                                  <p:par>
                                    <p:cTn id="23" presetID="53" presetClass="entr" presetSubtype="16" fill="hold" nodeType="withEffect">
                                      <p:stCondLst>
                                        <p:cond delay="0"/>
                                      </p:stCondLst>
                                      <p:childTnLst>
                                        <p:set>
                                          <p:cBhvr>
                                            <p:cTn id="24" dur="1" fill="hold">
                                              <p:stCondLst>
                                                <p:cond delay="0"/>
                                              </p:stCondLst>
                                            </p:cTn>
                                            <p:tgtEl>
                                              <p:spTgt spid="63"/>
                                            </p:tgtEl>
                                            <p:attrNameLst>
                                              <p:attrName>style.visibility</p:attrName>
                                            </p:attrNameLst>
                                          </p:cBhvr>
                                          <p:to>
                                            <p:strVal val="visible"/>
                                          </p:to>
                                        </p:set>
                                        <p:anim calcmode="lin" valueType="num">
                                          <p:cBhvr>
                                            <p:cTn id="25" dur="500" fill="hold"/>
                                            <p:tgtEl>
                                              <p:spTgt spid="63"/>
                                            </p:tgtEl>
                                            <p:attrNameLst>
                                              <p:attrName>ppt_w</p:attrName>
                                            </p:attrNameLst>
                                          </p:cBhvr>
                                          <p:tavLst>
                                            <p:tav tm="0">
                                              <p:val>
                                                <p:fltVal val="0"/>
                                              </p:val>
                                            </p:tav>
                                            <p:tav tm="100000">
                                              <p:val>
                                                <p:strVal val="#ppt_w"/>
                                              </p:val>
                                            </p:tav>
                                          </p:tavLst>
                                        </p:anim>
                                        <p:anim calcmode="lin" valueType="num">
                                          <p:cBhvr>
                                            <p:cTn id="26" dur="500" fill="hold"/>
                                            <p:tgtEl>
                                              <p:spTgt spid="63"/>
                                            </p:tgtEl>
                                            <p:attrNameLst>
                                              <p:attrName>ppt_h</p:attrName>
                                            </p:attrNameLst>
                                          </p:cBhvr>
                                          <p:tavLst>
                                            <p:tav tm="0">
                                              <p:val>
                                                <p:fltVal val="0"/>
                                              </p:val>
                                            </p:tav>
                                            <p:tav tm="100000">
                                              <p:val>
                                                <p:strVal val="#ppt_h"/>
                                              </p:val>
                                            </p:tav>
                                          </p:tavLst>
                                        </p:anim>
                                        <p:animEffect transition="in" filter="fade">
                                          <p:cBhvr>
                                            <p:cTn id="27" dur="500"/>
                                            <p:tgtEl>
                                              <p:spTgt spid="63"/>
                                            </p:tgtEl>
                                          </p:cBhvr>
                                        </p:animEffect>
                                      </p:childTnLst>
                                    </p:cTn>
                                  </p:par>
                                  <p:par>
                                    <p:cTn id="28" presetID="2" presetClass="entr" presetSubtype="2" fill="hold" grpId="0" nodeType="withEffect">
                                      <p:stCondLst>
                                        <p:cond delay="0"/>
                                      </p:stCondLst>
                                      <p:childTnLst>
                                        <p:set>
                                          <p:cBhvr>
                                            <p:cTn id="29" dur="1" fill="hold">
                                              <p:stCondLst>
                                                <p:cond delay="0"/>
                                              </p:stCondLst>
                                            </p:cTn>
                                            <p:tgtEl>
                                              <p:spTgt spid="33"/>
                                            </p:tgtEl>
                                            <p:attrNameLst>
                                              <p:attrName>style.visibility</p:attrName>
                                            </p:attrNameLst>
                                          </p:cBhvr>
                                          <p:to>
                                            <p:strVal val="visible"/>
                                          </p:to>
                                        </p:set>
                                        <p:anim calcmode="lin" valueType="num">
                                          <p:cBhvr additive="base">
                                            <p:cTn id="30" dur="500" fill="hold"/>
                                            <p:tgtEl>
                                              <p:spTgt spid="33"/>
                                            </p:tgtEl>
                                            <p:attrNameLst>
                                              <p:attrName>ppt_x</p:attrName>
                                            </p:attrNameLst>
                                          </p:cBhvr>
                                          <p:tavLst>
                                            <p:tav tm="0">
                                              <p:val>
                                                <p:strVal val="1+#ppt_w/2"/>
                                              </p:val>
                                            </p:tav>
                                            <p:tav tm="100000">
                                              <p:val>
                                                <p:strVal val="#ppt_x"/>
                                              </p:val>
                                            </p:tav>
                                          </p:tavLst>
                                        </p:anim>
                                        <p:anim calcmode="lin" valueType="num">
                                          <p:cBhvr additive="base">
                                            <p:cTn id="31" dur="500" fill="hold"/>
                                            <p:tgtEl>
                                              <p:spTgt spid="33"/>
                                            </p:tgtEl>
                                            <p:attrNameLst>
                                              <p:attrName>ppt_y</p:attrName>
                                            </p:attrNameLst>
                                          </p:cBhvr>
                                          <p:tavLst>
                                            <p:tav tm="0">
                                              <p:val>
                                                <p:strVal val="#ppt_y"/>
                                              </p:val>
                                            </p:tav>
                                            <p:tav tm="100000">
                                              <p:val>
                                                <p:strVal val="#ppt_y"/>
                                              </p:val>
                                            </p:tav>
                                          </p:tavLst>
                                        </p:anim>
                                      </p:childTnLst>
                                    </p:cTn>
                                  </p:par>
                                </p:childTnLst>
                              </p:cTn>
                            </p:par>
                            <p:par>
                              <p:cTn id="32" fill="hold">
                                <p:stCondLst>
                                  <p:cond delay="1000"/>
                                </p:stCondLst>
                                <p:childTnLst>
                                  <p:par>
                                    <p:cTn id="33" presetID="42" presetClass="entr" presetSubtype="0" fill="hold" grpId="0" nodeType="afterEffect">
                                      <p:stCondLst>
                                        <p:cond delay="0"/>
                                      </p:stCondLst>
                                      <p:childTnLst>
                                        <p:set>
                                          <p:cBhvr>
                                            <p:cTn id="34" dur="1" fill="hold">
                                              <p:stCondLst>
                                                <p:cond delay="0"/>
                                              </p:stCondLst>
                                            </p:cTn>
                                            <p:tgtEl>
                                              <p:spTgt spid="62"/>
                                            </p:tgtEl>
                                            <p:attrNameLst>
                                              <p:attrName>style.visibility</p:attrName>
                                            </p:attrNameLst>
                                          </p:cBhvr>
                                          <p:to>
                                            <p:strVal val="visible"/>
                                          </p:to>
                                        </p:set>
                                        <p:animEffect transition="in" filter="fade">
                                          <p:cBhvr>
                                            <p:cTn id="35" dur="1000"/>
                                            <p:tgtEl>
                                              <p:spTgt spid="62"/>
                                            </p:tgtEl>
                                          </p:cBhvr>
                                        </p:animEffect>
                                        <p:anim calcmode="lin" valueType="num">
                                          <p:cBhvr>
                                            <p:cTn id="36" dur="1000" fill="hold"/>
                                            <p:tgtEl>
                                              <p:spTgt spid="62"/>
                                            </p:tgtEl>
                                            <p:attrNameLst>
                                              <p:attrName>ppt_x</p:attrName>
                                            </p:attrNameLst>
                                          </p:cBhvr>
                                          <p:tavLst>
                                            <p:tav tm="0">
                                              <p:val>
                                                <p:strVal val="#ppt_x"/>
                                              </p:val>
                                            </p:tav>
                                            <p:tav tm="100000">
                                              <p:val>
                                                <p:strVal val="#ppt_x"/>
                                              </p:val>
                                            </p:tav>
                                          </p:tavLst>
                                        </p:anim>
                                        <p:anim calcmode="lin" valueType="num">
                                          <p:cBhvr>
                                            <p:cTn id="37" dur="1000" fill="hold"/>
                                            <p:tgtEl>
                                              <p:spTgt spid="62"/>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75"/>
                                            </p:tgtEl>
                                            <p:attrNameLst>
                                              <p:attrName>style.visibility</p:attrName>
                                            </p:attrNameLst>
                                          </p:cBhvr>
                                          <p:to>
                                            <p:strVal val="visible"/>
                                          </p:to>
                                        </p:set>
                                        <p:animEffect transition="in" filter="fade">
                                          <p:cBhvr>
                                            <p:cTn id="40" dur="1000"/>
                                            <p:tgtEl>
                                              <p:spTgt spid="75"/>
                                            </p:tgtEl>
                                          </p:cBhvr>
                                        </p:animEffect>
                                        <p:anim calcmode="lin" valueType="num">
                                          <p:cBhvr>
                                            <p:cTn id="41" dur="1000" fill="hold"/>
                                            <p:tgtEl>
                                              <p:spTgt spid="75"/>
                                            </p:tgtEl>
                                            <p:attrNameLst>
                                              <p:attrName>ppt_x</p:attrName>
                                            </p:attrNameLst>
                                          </p:cBhvr>
                                          <p:tavLst>
                                            <p:tav tm="0">
                                              <p:val>
                                                <p:strVal val="#ppt_x"/>
                                              </p:val>
                                            </p:tav>
                                            <p:tav tm="100000">
                                              <p:val>
                                                <p:strVal val="#ppt_x"/>
                                              </p:val>
                                            </p:tav>
                                          </p:tavLst>
                                        </p:anim>
                                        <p:anim calcmode="lin" valueType="num">
                                          <p:cBhvr>
                                            <p:cTn id="42" dur="1000" fill="hold"/>
                                            <p:tgtEl>
                                              <p:spTgt spid="75"/>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94"/>
                                            </p:tgtEl>
                                            <p:attrNameLst>
                                              <p:attrName>style.visibility</p:attrName>
                                            </p:attrNameLst>
                                          </p:cBhvr>
                                          <p:to>
                                            <p:strVal val="visible"/>
                                          </p:to>
                                        </p:set>
                                        <p:animEffect transition="in" filter="fade">
                                          <p:cBhvr>
                                            <p:cTn id="45" dur="1000"/>
                                            <p:tgtEl>
                                              <p:spTgt spid="94"/>
                                            </p:tgtEl>
                                          </p:cBhvr>
                                        </p:animEffect>
                                        <p:anim calcmode="lin" valueType="num">
                                          <p:cBhvr>
                                            <p:cTn id="46" dur="1000" fill="hold"/>
                                            <p:tgtEl>
                                              <p:spTgt spid="94"/>
                                            </p:tgtEl>
                                            <p:attrNameLst>
                                              <p:attrName>ppt_x</p:attrName>
                                            </p:attrNameLst>
                                          </p:cBhvr>
                                          <p:tavLst>
                                            <p:tav tm="0">
                                              <p:val>
                                                <p:strVal val="#ppt_x"/>
                                              </p:val>
                                            </p:tav>
                                            <p:tav tm="100000">
                                              <p:val>
                                                <p:strVal val="#ppt_x"/>
                                              </p:val>
                                            </p:tav>
                                          </p:tavLst>
                                        </p:anim>
                                        <p:anim calcmode="lin" valueType="num">
                                          <p:cBhvr>
                                            <p:cTn id="47" dur="1000" fill="hold"/>
                                            <p:tgtEl>
                                              <p:spTgt spid="94"/>
                                            </p:tgtEl>
                                            <p:attrNameLst>
                                              <p:attrName>ppt_y</p:attrName>
                                            </p:attrNameLst>
                                          </p:cBhvr>
                                          <p:tavLst>
                                            <p:tav tm="0">
                                              <p:val>
                                                <p:strVal val="#ppt_y+.1"/>
                                              </p:val>
                                            </p:tav>
                                            <p:tav tm="100000">
                                              <p:val>
                                                <p:strVal val="#ppt_y"/>
                                              </p:val>
                                            </p:tav>
                                          </p:tavLst>
                                        </p:anim>
                                      </p:childTnLst>
                                    </p:cTn>
                                  </p:par>
                                  <p:par>
                                    <p:cTn id="48" presetID="42" presetClass="entr" presetSubtype="0" fill="hold" grpId="0" nodeType="withEffect">
                                      <p:stCondLst>
                                        <p:cond delay="0"/>
                                      </p:stCondLst>
                                      <p:childTnLst>
                                        <p:set>
                                          <p:cBhvr>
                                            <p:cTn id="49" dur="1" fill="hold">
                                              <p:stCondLst>
                                                <p:cond delay="0"/>
                                              </p:stCondLst>
                                            </p:cTn>
                                            <p:tgtEl>
                                              <p:spTgt spid="95"/>
                                            </p:tgtEl>
                                            <p:attrNameLst>
                                              <p:attrName>style.visibility</p:attrName>
                                            </p:attrNameLst>
                                          </p:cBhvr>
                                          <p:to>
                                            <p:strVal val="visible"/>
                                          </p:to>
                                        </p:set>
                                        <p:animEffect transition="in" filter="fade">
                                          <p:cBhvr>
                                            <p:cTn id="50" dur="1000"/>
                                            <p:tgtEl>
                                              <p:spTgt spid="95"/>
                                            </p:tgtEl>
                                          </p:cBhvr>
                                        </p:animEffect>
                                        <p:anim calcmode="lin" valueType="num">
                                          <p:cBhvr>
                                            <p:cTn id="51" dur="1000" fill="hold"/>
                                            <p:tgtEl>
                                              <p:spTgt spid="95"/>
                                            </p:tgtEl>
                                            <p:attrNameLst>
                                              <p:attrName>ppt_x</p:attrName>
                                            </p:attrNameLst>
                                          </p:cBhvr>
                                          <p:tavLst>
                                            <p:tav tm="0">
                                              <p:val>
                                                <p:strVal val="#ppt_x"/>
                                              </p:val>
                                            </p:tav>
                                            <p:tav tm="100000">
                                              <p:val>
                                                <p:strVal val="#ppt_x"/>
                                              </p:val>
                                            </p:tav>
                                          </p:tavLst>
                                        </p:anim>
                                        <p:anim calcmode="lin" valueType="num">
                                          <p:cBhvr>
                                            <p:cTn id="52" dur="1000" fill="hold"/>
                                            <p:tgtEl>
                                              <p:spTgt spid="95"/>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99"/>
                                            </p:tgtEl>
                                            <p:attrNameLst>
                                              <p:attrName>style.visibility</p:attrName>
                                            </p:attrNameLst>
                                          </p:cBhvr>
                                          <p:to>
                                            <p:strVal val="visible"/>
                                          </p:to>
                                        </p:set>
                                        <p:animEffect transition="in" filter="fade">
                                          <p:cBhvr>
                                            <p:cTn id="55" dur="1000"/>
                                            <p:tgtEl>
                                              <p:spTgt spid="99"/>
                                            </p:tgtEl>
                                          </p:cBhvr>
                                        </p:animEffect>
                                        <p:anim calcmode="lin" valueType="num">
                                          <p:cBhvr>
                                            <p:cTn id="56" dur="1000" fill="hold"/>
                                            <p:tgtEl>
                                              <p:spTgt spid="99"/>
                                            </p:tgtEl>
                                            <p:attrNameLst>
                                              <p:attrName>ppt_x</p:attrName>
                                            </p:attrNameLst>
                                          </p:cBhvr>
                                          <p:tavLst>
                                            <p:tav tm="0">
                                              <p:val>
                                                <p:strVal val="#ppt_x"/>
                                              </p:val>
                                            </p:tav>
                                            <p:tav tm="100000">
                                              <p:val>
                                                <p:strVal val="#ppt_x"/>
                                              </p:val>
                                            </p:tav>
                                          </p:tavLst>
                                        </p:anim>
                                        <p:anim calcmode="lin" valueType="num">
                                          <p:cBhvr>
                                            <p:cTn id="57" dur="1000" fill="hold"/>
                                            <p:tgtEl>
                                              <p:spTgt spid="99"/>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102"/>
                                            </p:tgtEl>
                                            <p:attrNameLst>
                                              <p:attrName>style.visibility</p:attrName>
                                            </p:attrNameLst>
                                          </p:cBhvr>
                                          <p:to>
                                            <p:strVal val="visible"/>
                                          </p:to>
                                        </p:set>
                                        <p:animEffect transition="in" filter="fade">
                                          <p:cBhvr>
                                            <p:cTn id="60" dur="1000"/>
                                            <p:tgtEl>
                                              <p:spTgt spid="102"/>
                                            </p:tgtEl>
                                          </p:cBhvr>
                                        </p:animEffect>
                                        <p:anim calcmode="lin" valueType="num">
                                          <p:cBhvr>
                                            <p:cTn id="61" dur="1000" fill="hold"/>
                                            <p:tgtEl>
                                              <p:spTgt spid="102"/>
                                            </p:tgtEl>
                                            <p:attrNameLst>
                                              <p:attrName>ppt_x</p:attrName>
                                            </p:attrNameLst>
                                          </p:cBhvr>
                                          <p:tavLst>
                                            <p:tav tm="0">
                                              <p:val>
                                                <p:strVal val="#ppt_x"/>
                                              </p:val>
                                            </p:tav>
                                            <p:tav tm="100000">
                                              <p:val>
                                                <p:strVal val="#ppt_x"/>
                                              </p:val>
                                            </p:tav>
                                          </p:tavLst>
                                        </p:anim>
                                        <p:anim calcmode="lin" valueType="num">
                                          <p:cBhvr>
                                            <p:cTn id="62" dur="1000" fill="hold"/>
                                            <p:tgtEl>
                                              <p:spTgt spid="102"/>
                                            </p:tgtEl>
                                            <p:attrNameLst>
                                              <p:attrName>ppt_y</p:attrName>
                                            </p:attrNameLst>
                                          </p:cBhvr>
                                          <p:tavLst>
                                            <p:tav tm="0">
                                              <p:val>
                                                <p:strVal val="#ppt_y+.1"/>
                                              </p:val>
                                            </p:tav>
                                            <p:tav tm="100000">
                                              <p:val>
                                                <p:strVal val="#ppt_y"/>
                                              </p:val>
                                            </p:tav>
                                          </p:tavLst>
                                        </p:anim>
                                      </p:childTnLst>
                                    </p:cTn>
                                  </p:par>
                                  <p:par>
                                    <p:cTn id="63" presetID="42" presetClass="entr" presetSubtype="0" fill="hold" grpId="0" nodeType="withEffect">
                                      <p:stCondLst>
                                        <p:cond delay="0"/>
                                      </p:stCondLst>
                                      <p:childTnLst>
                                        <p:set>
                                          <p:cBhvr>
                                            <p:cTn id="64" dur="1" fill="hold">
                                              <p:stCondLst>
                                                <p:cond delay="0"/>
                                              </p:stCondLst>
                                            </p:cTn>
                                            <p:tgtEl>
                                              <p:spTgt spid="103"/>
                                            </p:tgtEl>
                                            <p:attrNameLst>
                                              <p:attrName>style.visibility</p:attrName>
                                            </p:attrNameLst>
                                          </p:cBhvr>
                                          <p:to>
                                            <p:strVal val="visible"/>
                                          </p:to>
                                        </p:set>
                                        <p:animEffect transition="in" filter="fade">
                                          <p:cBhvr>
                                            <p:cTn id="65" dur="1000"/>
                                            <p:tgtEl>
                                              <p:spTgt spid="103"/>
                                            </p:tgtEl>
                                          </p:cBhvr>
                                        </p:animEffect>
                                        <p:anim calcmode="lin" valueType="num">
                                          <p:cBhvr>
                                            <p:cTn id="66" dur="1000" fill="hold"/>
                                            <p:tgtEl>
                                              <p:spTgt spid="103"/>
                                            </p:tgtEl>
                                            <p:attrNameLst>
                                              <p:attrName>ppt_x</p:attrName>
                                            </p:attrNameLst>
                                          </p:cBhvr>
                                          <p:tavLst>
                                            <p:tav tm="0">
                                              <p:val>
                                                <p:strVal val="#ppt_x"/>
                                              </p:val>
                                            </p:tav>
                                            <p:tav tm="100000">
                                              <p:val>
                                                <p:strVal val="#ppt_x"/>
                                              </p:val>
                                            </p:tav>
                                          </p:tavLst>
                                        </p:anim>
                                        <p:anim calcmode="lin" valueType="num">
                                          <p:cBhvr>
                                            <p:cTn id="67" dur="1000" fill="hold"/>
                                            <p:tgtEl>
                                              <p:spTgt spid="103"/>
                                            </p:tgtEl>
                                            <p:attrNameLst>
                                              <p:attrName>ppt_y</p:attrName>
                                            </p:attrNameLst>
                                          </p:cBhvr>
                                          <p:tavLst>
                                            <p:tav tm="0">
                                              <p:val>
                                                <p:strVal val="#ppt_y+.1"/>
                                              </p:val>
                                            </p:tav>
                                            <p:tav tm="100000">
                                              <p:val>
                                                <p:strVal val="#ppt_y"/>
                                              </p:val>
                                            </p:tav>
                                          </p:tavLst>
                                        </p:anim>
                                      </p:childTnLst>
                                    </p:cTn>
                                  </p:par>
                                  <p:par>
                                    <p:cTn id="68" presetID="42" presetClass="entr" presetSubtype="0" fill="hold" grpId="0" nodeType="withEffect">
                                      <p:stCondLst>
                                        <p:cond delay="0"/>
                                      </p:stCondLst>
                                      <p:childTnLst>
                                        <p:set>
                                          <p:cBhvr>
                                            <p:cTn id="69" dur="1" fill="hold">
                                              <p:stCondLst>
                                                <p:cond delay="0"/>
                                              </p:stCondLst>
                                            </p:cTn>
                                            <p:tgtEl>
                                              <p:spTgt spid="109"/>
                                            </p:tgtEl>
                                            <p:attrNameLst>
                                              <p:attrName>style.visibility</p:attrName>
                                            </p:attrNameLst>
                                          </p:cBhvr>
                                          <p:to>
                                            <p:strVal val="visible"/>
                                          </p:to>
                                        </p:set>
                                        <p:animEffect transition="in" filter="fade">
                                          <p:cBhvr>
                                            <p:cTn id="70" dur="1000"/>
                                            <p:tgtEl>
                                              <p:spTgt spid="109"/>
                                            </p:tgtEl>
                                          </p:cBhvr>
                                        </p:animEffect>
                                        <p:anim calcmode="lin" valueType="num">
                                          <p:cBhvr>
                                            <p:cTn id="71" dur="1000" fill="hold"/>
                                            <p:tgtEl>
                                              <p:spTgt spid="109"/>
                                            </p:tgtEl>
                                            <p:attrNameLst>
                                              <p:attrName>ppt_x</p:attrName>
                                            </p:attrNameLst>
                                          </p:cBhvr>
                                          <p:tavLst>
                                            <p:tav tm="0">
                                              <p:val>
                                                <p:strVal val="#ppt_x"/>
                                              </p:val>
                                            </p:tav>
                                            <p:tav tm="100000">
                                              <p:val>
                                                <p:strVal val="#ppt_x"/>
                                              </p:val>
                                            </p:tav>
                                          </p:tavLst>
                                        </p:anim>
                                        <p:anim calcmode="lin" valueType="num">
                                          <p:cBhvr>
                                            <p:cTn id="72" dur="1000" fill="hold"/>
                                            <p:tgtEl>
                                              <p:spTgt spid="109"/>
                                            </p:tgtEl>
                                            <p:attrNameLst>
                                              <p:attrName>ppt_y</p:attrName>
                                            </p:attrNameLst>
                                          </p:cBhvr>
                                          <p:tavLst>
                                            <p:tav tm="0">
                                              <p:val>
                                                <p:strVal val="#ppt_y+.1"/>
                                              </p:val>
                                            </p:tav>
                                            <p:tav tm="100000">
                                              <p:val>
                                                <p:strVal val="#ppt_y"/>
                                              </p:val>
                                            </p:tav>
                                          </p:tavLst>
                                        </p:anim>
                                      </p:childTnLst>
                                    </p:cTn>
                                  </p:par>
                                  <p:par>
                                    <p:cTn id="73" presetID="42" presetClass="entr" presetSubtype="0" fill="hold" grpId="0" nodeType="withEffect">
                                      <p:stCondLst>
                                        <p:cond delay="0"/>
                                      </p:stCondLst>
                                      <p:childTnLst>
                                        <p:set>
                                          <p:cBhvr>
                                            <p:cTn id="74" dur="1" fill="hold">
                                              <p:stCondLst>
                                                <p:cond delay="0"/>
                                              </p:stCondLst>
                                            </p:cTn>
                                            <p:tgtEl>
                                              <p:spTgt spid="111"/>
                                            </p:tgtEl>
                                            <p:attrNameLst>
                                              <p:attrName>style.visibility</p:attrName>
                                            </p:attrNameLst>
                                          </p:cBhvr>
                                          <p:to>
                                            <p:strVal val="visible"/>
                                          </p:to>
                                        </p:set>
                                        <p:animEffect transition="in" filter="fade">
                                          <p:cBhvr>
                                            <p:cTn id="75" dur="1000"/>
                                            <p:tgtEl>
                                              <p:spTgt spid="111"/>
                                            </p:tgtEl>
                                          </p:cBhvr>
                                        </p:animEffect>
                                        <p:anim calcmode="lin" valueType="num">
                                          <p:cBhvr>
                                            <p:cTn id="76" dur="1000" fill="hold"/>
                                            <p:tgtEl>
                                              <p:spTgt spid="111"/>
                                            </p:tgtEl>
                                            <p:attrNameLst>
                                              <p:attrName>ppt_x</p:attrName>
                                            </p:attrNameLst>
                                          </p:cBhvr>
                                          <p:tavLst>
                                            <p:tav tm="0">
                                              <p:val>
                                                <p:strVal val="#ppt_x"/>
                                              </p:val>
                                            </p:tav>
                                            <p:tav tm="100000">
                                              <p:val>
                                                <p:strVal val="#ppt_x"/>
                                              </p:val>
                                            </p:tav>
                                          </p:tavLst>
                                        </p:anim>
                                        <p:anim calcmode="lin" valueType="num">
                                          <p:cBhvr>
                                            <p:cTn id="77" dur="1000" fill="hold"/>
                                            <p:tgtEl>
                                              <p:spTgt spid="1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62" grpId="0" animBg="1"/>
          <p:bldP spid="75" grpId="0" animBg="1"/>
          <p:bldP spid="94" grpId="0" animBg="1"/>
          <p:bldP spid="95" grpId="0"/>
          <p:bldP spid="99" grpId="0"/>
          <p:bldP spid="102" grpId="0"/>
          <p:bldP spid="103" grpId="0"/>
          <p:bldP spid="109" grpId="0"/>
          <p:bldP spid="111" grpId="0"/>
          <p:bldP spid="42" grpId="0"/>
        </p:bldLst>
      </p:timing>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hape 2022"/>
          <p:cNvSpPr txBox="1"/>
          <p:nvPr/>
        </p:nvSpPr>
        <p:spPr>
          <a:xfrm rot="10800000" flipV="1">
            <a:off x="772972" y="998194"/>
            <a:ext cx="5959267" cy="400110"/>
          </a:xfrm>
          <a:prstGeom prst="rect">
            <a:avLst/>
          </a:prstGeom>
          <a:noFill/>
        </p:spPr>
        <p:txBody>
          <a:bodyPr wrap="square" rtlCol="0">
            <a:spAutoFit/>
          </a:bodyPr>
          <a:lstStyle>
            <a:defPPr>
              <a:defRPr lang="zh-CN"/>
            </a:defPPr>
            <a:lvl1pPr marL="0" marR="0" lvl="0" indent="0" algn="ctr" defTabSz="914400" eaLnBrk="1" fontAlgn="auto" latinLnBrk="0" hangingPunct="1">
              <a:lnSpc>
                <a:spcPct val="100000"/>
              </a:lnSpc>
              <a:spcBef>
                <a:spcPts val="0"/>
              </a:spcBef>
              <a:spcAft>
                <a:spcPts val="0"/>
              </a:spcAft>
              <a:buClrTx/>
              <a:buSzTx/>
              <a:buFontTx/>
              <a:buNone/>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cs typeface="+mn-cs"/>
                <a:sym typeface="Bebas Neue"/>
              </a:defRPr>
            </a:lvl2pPr>
            <a:lvl3pPr defTabSz="609600">
              <a:defRPr sz="2665">
                <a:solidFill>
                  <a:srgbClr val="3A5063"/>
                </a:solidFill>
                <a:uFill>
                  <a:solidFill>
                    <a:srgbClr val="3A5063"/>
                  </a:solidFill>
                </a:uFill>
                <a:latin typeface="+mn-lt"/>
                <a:ea typeface="+mn-ea"/>
                <a:cs typeface="+mn-cs"/>
                <a:sym typeface="Bebas Neue"/>
              </a:defRPr>
            </a:lvl3pPr>
            <a:lvl4pPr defTabSz="609600">
              <a:defRPr sz="2665">
                <a:solidFill>
                  <a:srgbClr val="3A5063"/>
                </a:solidFill>
                <a:uFill>
                  <a:solidFill>
                    <a:srgbClr val="3A5063"/>
                  </a:solidFill>
                </a:uFill>
                <a:latin typeface="+mn-lt"/>
                <a:ea typeface="+mn-ea"/>
                <a:cs typeface="+mn-cs"/>
                <a:sym typeface="Bebas Neue"/>
              </a:defRPr>
            </a:lvl4pPr>
            <a:lvl5pPr defTabSz="609600">
              <a:defRPr sz="2665">
                <a:solidFill>
                  <a:srgbClr val="3A5063"/>
                </a:solidFill>
                <a:uFill>
                  <a:solidFill>
                    <a:srgbClr val="3A5063"/>
                  </a:solidFill>
                </a:uFill>
                <a:latin typeface="+mn-lt"/>
                <a:ea typeface="+mn-ea"/>
                <a:cs typeface="+mn-cs"/>
                <a:sym typeface="Bebas Neue"/>
              </a:defRPr>
            </a:lvl5pPr>
            <a:lvl6pPr defTabSz="609600">
              <a:defRPr sz="2665">
                <a:solidFill>
                  <a:srgbClr val="3A5063"/>
                </a:solidFill>
                <a:uFill>
                  <a:solidFill>
                    <a:srgbClr val="3A5063"/>
                  </a:solidFill>
                </a:uFill>
                <a:latin typeface="+mn-lt"/>
                <a:ea typeface="+mn-ea"/>
                <a:cs typeface="+mn-cs"/>
                <a:sym typeface="Bebas Neue"/>
              </a:defRPr>
            </a:lvl6pPr>
            <a:lvl7pPr defTabSz="609600">
              <a:defRPr sz="2665">
                <a:solidFill>
                  <a:srgbClr val="3A5063"/>
                </a:solidFill>
                <a:uFill>
                  <a:solidFill>
                    <a:srgbClr val="3A5063"/>
                  </a:solidFill>
                </a:uFill>
                <a:latin typeface="+mn-lt"/>
                <a:ea typeface="+mn-ea"/>
                <a:cs typeface="+mn-cs"/>
                <a:sym typeface="Bebas Neue"/>
              </a:defRPr>
            </a:lvl7pPr>
            <a:lvl8pPr defTabSz="609600">
              <a:defRPr sz="2665">
                <a:solidFill>
                  <a:srgbClr val="3A5063"/>
                </a:solidFill>
                <a:uFill>
                  <a:solidFill>
                    <a:srgbClr val="3A5063"/>
                  </a:solidFill>
                </a:uFill>
                <a:latin typeface="+mn-lt"/>
                <a:ea typeface="+mn-ea"/>
                <a:cs typeface="+mn-cs"/>
                <a:sym typeface="Bebas Neue"/>
              </a:defRPr>
            </a:lvl8pPr>
            <a:lvl9pPr defTabSz="609600">
              <a:defRPr sz="2665">
                <a:solidFill>
                  <a:srgbClr val="3A5063"/>
                </a:solidFill>
                <a:uFill>
                  <a:solidFill>
                    <a:srgbClr val="3A5063"/>
                  </a:solidFill>
                </a:uFill>
                <a:latin typeface="+mn-lt"/>
                <a:ea typeface="+mn-ea"/>
                <a:cs typeface="+mn-cs"/>
                <a:sym typeface="Bebas Neue"/>
              </a:defRPr>
            </a:lvl9pPr>
          </a:lstStyle>
          <a:p>
            <a:pPr algn="l"/>
            <a:r>
              <a:rPr lang="zh-CN" altLang="en-US" dirty="0"/>
              <a:t>三、课程内容与时俱进 </a:t>
            </a:r>
            <a:r>
              <a:rPr lang="en-US" altLang="zh-CN" dirty="0"/>
              <a:t>20</a:t>
            </a:r>
            <a:r>
              <a:rPr lang="zh-CN" altLang="en-US" dirty="0"/>
              <a:t>分</a:t>
            </a:r>
            <a:endParaRPr lang="zh-CN" altLang="en-US" dirty="0"/>
          </a:p>
        </p:txBody>
      </p:sp>
      <p:sp>
        <p:nvSpPr>
          <p:cNvPr id="62" name="圆角矩形 2"/>
          <p:cNvSpPr/>
          <p:nvPr/>
        </p:nvSpPr>
        <p:spPr>
          <a:xfrm>
            <a:off x="4369079" y="1923678"/>
            <a:ext cx="2003121" cy="1310544"/>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76953 w 4325425"/>
              <a:gd name="connsiteY0-126" fmla="*/ 756084 h 2410587"/>
              <a:gd name="connsiteX1-127" fmla="*/ 833037 w 4325425"/>
              <a:gd name="connsiteY1-128" fmla="*/ 0 h 2410587"/>
              <a:gd name="connsiteX2-129" fmla="*/ 3569341 w 4325425"/>
              <a:gd name="connsiteY2-130" fmla="*/ 0 h 2410587"/>
              <a:gd name="connsiteX3-131" fmla="*/ 4325425 w 4325425"/>
              <a:gd name="connsiteY3-132" fmla="*/ 756084 h 2410587"/>
              <a:gd name="connsiteX4-133" fmla="*/ 4325425 w 4325425"/>
              <a:gd name="connsiteY4-134" fmla="*/ 756084 h 2410587"/>
              <a:gd name="connsiteX5-135" fmla="*/ 3569341 w 4325425"/>
              <a:gd name="connsiteY5-136" fmla="*/ 1512168 h 2410587"/>
              <a:gd name="connsiteX6-137" fmla="*/ 833037 w 4325425"/>
              <a:gd name="connsiteY6-138" fmla="*/ 1512168 h 2410587"/>
              <a:gd name="connsiteX7-139" fmla="*/ 55248 w 4325425"/>
              <a:gd name="connsiteY7-140" fmla="*/ 2410587 h 2410587"/>
              <a:gd name="connsiteX8-141" fmla="*/ 76953 w 4325425"/>
              <a:gd name="connsiteY8-142" fmla="*/ 756084 h 2410587"/>
              <a:gd name="connsiteX0-143" fmla="*/ 76954 w 4325426"/>
              <a:gd name="connsiteY0-144" fmla="*/ 756084 h 2713188"/>
              <a:gd name="connsiteX1-145" fmla="*/ 833038 w 4325426"/>
              <a:gd name="connsiteY1-146" fmla="*/ 0 h 2713188"/>
              <a:gd name="connsiteX2-147" fmla="*/ 3569342 w 4325426"/>
              <a:gd name="connsiteY2-148" fmla="*/ 0 h 2713188"/>
              <a:gd name="connsiteX3-149" fmla="*/ 4325426 w 4325426"/>
              <a:gd name="connsiteY3-150" fmla="*/ 756084 h 2713188"/>
              <a:gd name="connsiteX4-151" fmla="*/ 4325426 w 4325426"/>
              <a:gd name="connsiteY4-152" fmla="*/ 756084 h 2713188"/>
              <a:gd name="connsiteX5-153" fmla="*/ 3569342 w 4325426"/>
              <a:gd name="connsiteY5-154" fmla="*/ 1512168 h 2713188"/>
              <a:gd name="connsiteX6-155" fmla="*/ 833038 w 4325426"/>
              <a:gd name="connsiteY6-156" fmla="*/ 1512168 h 2713188"/>
              <a:gd name="connsiteX7-157" fmla="*/ 55249 w 4325426"/>
              <a:gd name="connsiteY7-158" fmla="*/ 2713188 h 2713188"/>
              <a:gd name="connsiteX8-159" fmla="*/ 76954 w 4325426"/>
              <a:gd name="connsiteY8-160" fmla="*/ 756084 h 271318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25426" h="2713188">
                <a:moveTo>
                  <a:pt x="76954" y="756084"/>
                </a:moveTo>
                <a:cubicBezTo>
                  <a:pt x="206586" y="303886"/>
                  <a:pt x="415464" y="0"/>
                  <a:pt x="833038" y="0"/>
                </a:cubicBezTo>
                <a:lnTo>
                  <a:pt x="3569342" y="0"/>
                </a:lnTo>
                <a:cubicBezTo>
                  <a:pt x="3986916" y="0"/>
                  <a:pt x="4325426" y="338510"/>
                  <a:pt x="4325426" y="756084"/>
                </a:cubicBezTo>
                <a:lnTo>
                  <a:pt x="4325426" y="756084"/>
                </a:lnTo>
                <a:cubicBezTo>
                  <a:pt x="4325426" y="1173658"/>
                  <a:pt x="3986916" y="1512168"/>
                  <a:pt x="3569342" y="1512168"/>
                </a:cubicBezTo>
                <a:lnTo>
                  <a:pt x="833038" y="1512168"/>
                </a:lnTo>
                <a:cubicBezTo>
                  <a:pt x="290559" y="1484577"/>
                  <a:pt x="48259" y="2689573"/>
                  <a:pt x="55249" y="2713188"/>
                </a:cubicBezTo>
                <a:cubicBezTo>
                  <a:pt x="11034" y="2573541"/>
                  <a:pt x="-52678" y="1208282"/>
                  <a:pt x="76954"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75" name="圆角矩形 2"/>
          <p:cNvSpPr/>
          <p:nvPr/>
        </p:nvSpPr>
        <p:spPr>
          <a:xfrm>
            <a:off x="4389300" y="2953176"/>
            <a:ext cx="2126916" cy="1274758"/>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81568 w 4330040"/>
              <a:gd name="connsiteY0-126" fmla="*/ 756084 h 2373557"/>
              <a:gd name="connsiteX1-127" fmla="*/ 837652 w 4330040"/>
              <a:gd name="connsiteY1-128" fmla="*/ 0 h 2373557"/>
              <a:gd name="connsiteX2-129" fmla="*/ 3573956 w 4330040"/>
              <a:gd name="connsiteY2-130" fmla="*/ 0 h 2373557"/>
              <a:gd name="connsiteX3-131" fmla="*/ 4330040 w 4330040"/>
              <a:gd name="connsiteY3-132" fmla="*/ 756084 h 2373557"/>
              <a:gd name="connsiteX4-133" fmla="*/ 4330040 w 4330040"/>
              <a:gd name="connsiteY4-134" fmla="*/ 756084 h 2373557"/>
              <a:gd name="connsiteX5-135" fmla="*/ 3573956 w 4330040"/>
              <a:gd name="connsiteY5-136" fmla="*/ 1512168 h 2373557"/>
              <a:gd name="connsiteX6-137" fmla="*/ 837652 w 4330040"/>
              <a:gd name="connsiteY6-138" fmla="*/ 1512168 h 2373557"/>
              <a:gd name="connsiteX7-139" fmla="*/ 50625 w 4330040"/>
              <a:gd name="connsiteY7-140" fmla="*/ 2373557 h 2373557"/>
              <a:gd name="connsiteX8-141" fmla="*/ 81568 w 4330040"/>
              <a:gd name="connsiteY8-142" fmla="*/ 756084 h 237355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30040" h="2373557">
                <a:moveTo>
                  <a:pt x="81568" y="756084"/>
                </a:moveTo>
                <a:cubicBezTo>
                  <a:pt x="212739" y="360491"/>
                  <a:pt x="420078" y="0"/>
                  <a:pt x="837652" y="0"/>
                </a:cubicBezTo>
                <a:lnTo>
                  <a:pt x="3573956" y="0"/>
                </a:lnTo>
                <a:cubicBezTo>
                  <a:pt x="3991530" y="0"/>
                  <a:pt x="4330040" y="338510"/>
                  <a:pt x="4330040" y="756084"/>
                </a:cubicBezTo>
                <a:lnTo>
                  <a:pt x="4330040" y="756084"/>
                </a:lnTo>
                <a:cubicBezTo>
                  <a:pt x="4330040" y="1173658"/>
                  <a:pt x="3991530" y="1512168"/>
                  <a:pt x="3573956" y="1512168"/>
                </a:cubicBezTo>
                <a:lnTo>
                  <a:pt x="837652" y="1512168"/>
                </a:lnTo>
                <a:cubicBezTo>
                  <a:pt x="295173" y="1484577"/>
                  <a:pt x="43635" y="2349942"/>
                  <a:pt x="50625" y="2373557"/>
                </a:cubicBezTo>
                <a:cubicBezTo>
                  <a:pt x="6410" y="2233910"/>
                  <a:pt x="-49603" y="1151677"/>
                  <a:pt x="81568"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94" name="圆角矩形 2"/>
          <p:cNvSpPr/>
          <p:nvPr/>
        </p:nvSpPr>
        <p:spPr>
          <a:xfrm flipH="1">
            <a:off x="2339233" y="2475585"/>
            <a:ext cx="2003120" cy="1164379"/>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76953 w 4325425"/>
              <a:gd name="connsiteY0-126" fmla="*/ 756084 h 2410587"/>
              <a:gd name="connsiteX1-127" fmla="*/ 833037 w 4325425"/>
              <a:gd name="connsiteY1-128" fmla="*/ 0 h 2410587"/>
              <a:gd name="connsiteX2-129" fmla="*/ 3569341 w 4325425"/>
              <a:gd name="connsiteY2-130" fmla="*/ 0 h 2410587"/>
              <a:gd name="connsiteX3-131" fmla="*/ 4325425 w 4325425"/>
              <a:gd name="connsiteY3-132" fmla="*/ 756084 h 2410587"/>
              <a:gd name="connsiteX4-133" fmla="*/ 4325425 w 4325425"/>
              <a:gd name="connsiteY4-134" fmla="*/ 756084 h 2410587"/>
              <a:gd name="connsiteX5-135" fmla="*/ 3569341 w 4325425"/>
              <a:gd name="connsiteY5-136" fmla="*/ 1512168 h 2410587"/>
              <a:gd name="connsiteX6-137" fmla="*/ 833037 w 4325425"/>
              <a:gd name="connsiteY6-138" fmla="*/ 1512168 h 2410587"/>
              <a:gd name="connsiteX7-139" fmla="*/ 55248 w 4325425"/>
              <a:gd name="connsiteY7-140" fmla="*/ 2410587 h 2410587"/>
              <a:gd name="connsiteX8-141" fmla="*/ 76953 w 4325425"/>
              <a:gd name="connsiteY8-142" fmla="*/ 756084 h 241058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25425" h="2410587">
                <a:moveTo>
                  <a:pt x="76953" y="756084"/>
                </a:moveTo>
                <a:cubicBezTo>
                  <a:pt x="206584" y="354320"/>
                  <a:pt x="415463" y="0"/>
                  <a:pt x="833037" y="0"/>
                </a:cubicBezTo>
                <a:lnTo>
                  <a:pt x="3569341" y="0"/>
                </a:lnTo>
                <a:cubicBezTo>
                  <a:pt x="3986915" y="0"/>
                  <a:pt x="4325425" y="338510"/>
                  <a:pt x="4325425" y="756084"/>
                </a:cubicBezTo>
                <a:lnTo>
                  <a:pt x="4325425" y="756084"/>
                </a:lnTo>
                <a:cubicBezTo>
                  <a:pt x="4325425" y="1173658"/>
                  <a:pt x="3986915" y="1512168"/>
                  <a:pt x="3569341" y="1512168"/>
                </a:cubicBezTo>
                <a:lnTo>
                  <a:pt x="833037" y="1512168"/>
                </a:lnTo>
                <a:cubicBezTo>
                  <a:pt x="290558" y="1484577"/>
                  <a:pt x="48258" y="2386972"/>
                  <a:pt x="55248" y="2410587"/>
                </a:cubicBezTo>
                <a:cubicBezTo>
                  <a:pt x="11033" y="2270940"/>
                  <a:pt x="-52678" y="1157848"/>
                  <a:pt x="76953"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95" name="TextBox 45"/>
          <p:cNvSpPr txBox="1"/>
          <p:nvPr/>
        </p:nvSpPr>
        <p:spPr>
          <a:xfrm>
            <a:off x="2497183" y="2600667"/>
            <a:ext cx="1731832" cy="380810"/>
          </a:xfrm>
          <a:prstGeom prst="rect">
            <a:avLst/>
          </a:prstGeom>
          <a:noFill/>
        </p:spPr>
        <p:txBody>
          <a:bodyPr wrap="square" rtlCol="0">
            <a:spAutoFit/>
          </a:bodyPr>
          <a:lstStyle>
            <a:defPPr>
              <a:defRPr lang="zh-CN"/>
            </a:defPPr>
            <a:lvl1pPr>
              <a:lnSpc>
                <a:spcPct val="130000"/>
              </a:lnSpc>
              <a:defRPr sz="1600" kern="0">
                <a:solidFill>
                  <a:sysClr val="window" lastClr="FFFFFF"/>
                </a:solidFill>
                <a:cs typeface="+mn-ea"/>
              </a:defRPr>
            </a:lvl1pPr>
          </a:lstStyle>
          <a:p>
            <a:r>
              <a:rPr lang="en-US" altLang="zh-CN" dirty="0"/>
              <a:t>3-2</a:t>
            </a:r>
            <a:r>
              <a:rPr lang="zh-CN" altLang="en-US" dirty="0"/>
              <a:t>（</a:t>
            </a:r>
            <a:r>
              <a:rPr lang="en-US" altLang="zh-CN" dirty="0"/>
              <a:t>10</a:t>
            </a:r>
            <a:r>
              <a:rPr lang="zh-CN" altLang="en-US" dirty="0"/>
              <a:t>分）</a:t>
            </a:r>
            <a:endParaRPr lang="en-US" altLang="zh-CN" dirty="0">
              <a:sym typeface="+mn-lt"/>
            </a:endParaRPr>
          </a:p>
        </p:txBody>
      </p:sp>
      <p:sp>
        <p:nvSpPr>
          <p:cNvPr id="99" name="TextBox 20"/>
          <p:cNvSpPr txBox="1"/>
          <p:nvPr/>
        </p:nvSpPr>
        <p:spPr bwMode="auto">
          <a:xfrm>
            <a:off x="6522295" y="1923678"/>
            <a:ext cx="2214093" cy="848308"/>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10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i="0" dirty="0">
                <a:solidFill>
                  <a:srgbClr val="333333"/>
                </a:solidFill>
                <a:effectLst/>
                <a:latin typeface="微软雅黑" panose="020B0503020204020204" pitchFamily="34" charset="-122"/>
                <a:ea typeface="微软雅黑" panose="020B0503020204020204" pitchFamily="34" charset="-122"/>
              </a:rPr>
              <a:t>落实课程思政建设要求，通过专业知识教育与思想政治教育的紧密融合，将价值塑造、知识传授和能力培养三者融为一体。</a:t>
            </a:r>
            <a:endParaRPr lang="zh-CN" altLang="en-US" dirty="0">
              <a:sym typeface="+mn-lt"/>
            </a:endParaRPr>
          </a:p>
        </p:txBody>
      </p:sp>
      <p:sp>
        <p:nvSpPr>
          <p:cNvPr id="102" name="TextBox 45"/>
          <p:cNvSpPr txBox="1"/>
          <p:nvPr/>
        </p:nvSpPr>
        <p:spPr>
          <a:xfrm>
            <a:off x="4636290" y="3161499"/>
            <a:ext cx="1867530" cy="380810"/>
          </a:xfrm>
          <a:prstGeom prst="rect">
            <a:avLst/>
          </a:prstGeom>
          <a:noFill/>
        </p:spPr>
        <p:txBody>
          <a:bodyPr wrap="square" rtlCol="0">
            <a:spAutoFit/>
          </a:bodyPr>
          <a:lstStyle>
            <a:defPPr>
              <a:defRPr lang="zh-CN"/>
            </a:defPPr>
            <a:lvl1pPr>
              <a:lnSpc>
                <a:spcPct val="130000"/>
              </a:lnSpc>
              <a:defRPr sz="1600" kern="0">
                <a:solidFill>
                  <a:sysClr val="window" lastClr="FFFFFF"/>
                </a:solidFill>
                <a:cs typeface="+mn-ea"/>
              </a:defRPr>
            </a:lvl1pPr>
          </a:lstStyle>
          <a:p>
            <a:r>
              <a:rPr lang="en-US" altLang="zh-CN" dirty="0"/>
              <a:t>3-3</a:t>
            </a:r>
            <a:r>
              <a:rPr lang="zh-CN" altLang="en-US" dirty="0"/>
              <a:t>（</a:t>
            </a:r>
            <a:r>
              <a:rPr lang="en-US" altLang="zh-CN" dirty="0"/>
              <a:t>5</a:t>
            </a:r>
            <a:r>
              <a:rPr lang="zh-CN" altLang="en-US" dirty="0"/>
              <a:t>分）</a:t>
            </a:r>
            <a:endParaRPr lang="en-US" altLang="zh-CN" dirty="0">
              <a:sym typeface="+mn-lt"/>
            </a:endParaRPr>
          </a:p>
        </p:txBody>
      </p:sp>
      <p:sp>
        <p:nvSpPr>
          <p:cNvPr id="103" name="TextBox 45"/>
          <p:cNvSpPr txBox="1"/>
          <p:nvPr/>
        </p:nvSpPr>
        <p:spPr>
          <a:xfrm>
            <a:off x="4572000" y="2051262"/>
            <a:ext cx="1826926" cy="380810"/>
          </a:xfrm>
          <a:prstGeom prst="rect">
            <a:avLst/>
          </a:prstGeom>
          <a:noFill/>
        </p:spPr>
        <p:txBody>
          <a:bodyPr wrap="square" rtlCol="0">
            <a:spAutoFit/>
          </a:bodyPr>
          <a:lstStyle>
            <a:defPPr>
              <a:defRPr lang="zh-CN"/>
            </a:defPPr>
            <a:lvl1pPr>
              <a:lnSpc>
                <a:spcPct val="130000"/>
              </a:lnSpc>
              <a:defRPr sz="1600" kern="0">
                <a:solidFill>
                  <a:sysClr val="window" lastClr="FFFFFF"/>
                </a:solidFill>
                <a:cs typeface="+mn-ea"/>
              </a:defRPr>
            </a:lvl1pPr>
          </a:lstStyle>
          <a:p>
            <a:r>
              <a:rPr lang="en-US" altLang="zh-CN" dirty="0"/>
              <a:t>3-1</a:t>
            </a:r>
            <a:r>
              <a:rPr lang="zh-CN" altLang="en-US" dirty="0"/>
              <a:t>（</a:t>
            </a:r>
            <a:r>
              <a:rPr lang="en-US" altLang="zh-CN" dirty="0"/>
              <a:t>5</a:t>
            </a:r>
            <a:r>
              <a:rPr lang="zh-CN" altLang="en-US" dirty="0"/>
              <a:t>分）</a:t>
            </a:r>
            <a:endParaRPr lang="en-US" altLang="zh-CN" dirty="0">
              <a:sym typeface="+mn-lt"/>
            </a:endParaRPr>
          </a:p>
        </p:txBody>
      </p:sp>
      <p:sp>
        <p:nvSpPr>
          <p:cNvPr id="109" name="TextBox 20"/>
          <p:cNvSpPr txBox="1"/>
          <p:nvPr/>
        </p:nvSpPr>
        <p:spPr bwMode="auto">
          <a:xfrm>
            <a:off x="6563163" y="2953176"/>
            <a:ext cx="2214093" cy="1048363"/>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10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i="0" dirty="0">
                <a:solidFill>
                  <a:srgbClr val="333333"/>
                </a:solidFill>
                <a:effectLst/>
                <a:latin typeface="微软雅黑" panose="020B0503020204020204" pitchFamily="34" charset="-122"/>
                <a:ea typeface="微软雅黑" panose="020B0503020204020204" pitchFamily="34" charset="-122"/>
              </a:rPr>
              <a:t>保障教学资源的优质性与适用性，优先选择国家级和省级精品在线开放课程等高质量在线课程资源，结合本校实际对课程内容进行优化，线上、线下内容互补，充分体现混合式优势。</a:t>
            </a:r>
            <a:endParaRPr lang="zh-CN" altLang="en-US" dirty="0">
              <a:sym typeface="+mn-lt"/>
            </a:endParaRPr>
          </a:p>
        </p:txBody>
      </p:sp>
      <p:sp>
        <p:nvSpPr>
          <p:cNvPr id="111" name="TextBox 20"/>
          <p:cNvSpPr txBox="1"/>
          <p:nvPr/>
        </p:nvSpPr>
        <p:spPr bwMode="auto">
          <a:xfrm>
            <a:off x="377829" y="2475585"/>
            <a:ext cx="1883870" cy="1648527"/>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10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i="0" dirty="0">
                <a:solidFill>
                  <a:srgbClr val="333333"/>
                </a:solidFill>
                <a:effectLst/>
                <a:latin typeface="微软雅黑" panose="020B0503020204020204" pitchFamily="34" charset="-122"/>
                <a:ea typeface="微软雅黑" panose="020B0503020204020204" pitchFamily="34" charset="-122"/>
              </a:rPr>
              <a:t>体现前沿性与时代性要求，反映学科专业、行业先进的核心 理论和成果，聚焦新工科、新医科、新农科、新文科建设，  增加体现多学科思维融合、产业技术与学科理论融合、跨专 业能力融合、多学科项目实践融合内容。</a:t>
            </a:r>
            <a:endParaRPr lang="zh-CN" altLang="en-US" dirty="0">
              <a:sym typeface="+mn-lt"/>
            </a:endParaRPr>
          </a:p>
        </p:txBody>
      </p:sp>
      <p:sp>
        <p:nvSpPr>
          <p:cNvPr id="42" name="TextBox 500"/>
          <p:cNvSpPr txBox="1"/>
          <p:nvPr/>
        </p:nvSpPr>
        <p:spPr>
          <a:xfrm>
            <a:off x="2555777" y="168845"/>
            <a:ext cx="4176464" cy="64633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2000" kern="0" dirty="0">
                <a:solidFill>
                  <a:srgbClr val="AC0000"/>
                </a:solidFill>
                <a:latin typeface="微软雅黑" panose="020B0503020204020204" pitchFamily="34" charset="-122"/>
                <a:ea typeface="微软雅黑" panose="020B0503020204020204" pitchFamily="34" charset="-122"/>
              </a:rPr>
              <a:t>线上线下混合式一流课程评审指标</a:t>
            </a:r>
            <a:endParaRPr lang="en-US" altLang="zh-CN" sz="2000" kern="0" dirty="0">
              <a:solidFill>
                <a:srgbClr val="AC0000"/>
              </a:solidFill>
              <a:latin typeface="微软雅黑" panose="020B0503020204020204" pitchFamily="34" charset="-122"/>
              <a:ea typeface="微软雅黑" panose="020B0503020204020204" pitchFamily="34" charset="-122"/>
            </a:endParaRPr>
          </a:p>
          <a:p>
            <a:pPr algn="ctr" fontAlgn="auto">
              <a:spcBef>
                <a:spcPts val="0"/>
              </a:spcBef>
              <a:spcAft>
                <a:spcPts val="0"/>
              </a:spcAft>
              <a:defRPr/>
            </a:pPr>
            <a:r>
              <a:rPr lang="zh-CN" altLang="en-US" sz="1600" kern="0" dirty="0">
                <a:solidFill>
                  <a:srgbClr val="AC0000"/>
                </a:solidFill>
                <a:latin typeface="微软雅黑" panose="020B0503020204020204" pitchFamily="34" charset="-122"/>
                <a:ea typeface="微软雅黑" panose="020B0503020204020204" pitchFamily="34" charset="-122"/>
              </a:rPr>
              <a:t>（评审指标细则）</a:t>
            </a:r>
            <a:endParaRPr lang="en-US" altLang="zh-CN" sz="1600" kern="0" dirty="0">
              <a:solidFill>
                <a:srgbClr val="AC0000"/>
              </a:solidFill>
              <a:latin typeface="微软雅黑" panose="020B0503020204020204" pitchFamily="34" charset="-122"/>
              <a:ea typeface="微软雅黑" panose="020B0503020204020204" pitchFamily="34" charset="-122"/>
            </a:endParaRPr>
          </a:p>
        </p:txBody>
      </p:sp>
      <p:cxnSp>
        <p:nvCxnSpPr>
          <p:cNvPr id="43" name="直接连接符 42"/>
          <p:cNvCxnSpPr/>
          <p:nvPr/>
        </p:nvCxnSpPr>
        <p:spPr>
          <a:xfrm>
            <a:off x="0" y="371440"/>
            <a:ext cx="2555776"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44" name="直接连接符 43"/>
          <p:cNvCxnSpPr/>
          <p:nvPr/>
        </p:nvCxnSpPr>
        <p:spPr>
          <a:xfrm>
            <a:off x="6732240" y="371440"/>
            <a:ext cx="2411760"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grpSp>
        <p:nvGrpSpPr>
          <p:cNvPr id="45" name="Group 4"/>
          <p:cNvGrpSpPr>
            <a:grpSpLocks noChangeAspect="1"/>
          </p:cNvGrpSpPr>
          <p:nvPr/>
        </p:nvGrpSpPr>
        <p:grpSpPr bwMode="auto">
          <a:xfrm rot="10800000" flipV="1">
            <a:off x="-1" y="882183"/>
            <a:ext cx="702214" cy="689481"/>
            <a:chOff x="2626" y="986"/>
            <a:chExt cx="2206" cy="2166"/>
          </a:xfrm>
        </p:grpSpPr>
        <p:sp>
          <p:nvSpPr>
            <p:cNvPr id="46"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7"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8"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9"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0"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1"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2"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3"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4"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5"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6"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7"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8"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59" name="图片 58"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14:presetBounceEnd="52000">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14:bounceEnd="52000">
                                          <p:cBhvr additive="base">
                                            <p:cTn id="7" dur="500" fill="hold"/>
                                            <p:tgtEl>
                                              <p:spTgt spid="42"/>
                                            </p:tgtEl>
                                            <p:attrNameLst>
                                              <p:attrName>ppt_x</p:attrName>
                                            </p:attrNameLst>
                                          </p:cBhvr>
                                          <p:tavLst>
                                            <p:tav tm="0">
                                              <p:val>
                                                <p:strVal val="#ppt_x"/>
                                              </p:val>
                                            </p:tav>
                                            <p:tav tm="100000">
                                              <p:val>
                                                <p:strVal val="#ppt_x"/>
                                              </p:val>
                                            </p:tav>
                                          </p:tavLst>
                                        </p:anim>
                                        <p:anim calcmode="lin" valueType="num" p14:bounceEnd="52000">
                                          <p:cBhvr additive="base">
                                            <p:cTn id="8" dur="500" fill="hold"/>
                                            <p:tgtEl>
                                              <p:spTgt spid="42"/>
                                            </p:tgtEl>
                                            <p:attrNameLst>
                                              <p:attrName>ppt_y</p:attrName>
                                            </p:attrNameLst>
                                          </p:cBhvr>
                                          <p:tavLst>
                                            <p:tav tm="0">
                                              <p:val>
                                                <p:strVal val="0-#ppt_h/2"/>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43"/>
                                            </p:tgtEl>
                                            <p:attrNameLst>
                                              <p:attrName>style.visibility</p:attrName>
                                            </p:attrNameLst>
                                          </p:cBhvr>
                                          <p:to>
                                            <p:strVal val="visible"/>
                                          </p:to>
                                        </p:set>
                                        <p:anim calcmode="lin" valueType="num">
                                          <p:cBhvr additive="base">
                                            <p:cTn id="11" dur="500" fill="hold"/>
                                            <p:tgtEl>
                                              <p:spTgt spid="43"/>
                                            </p:tgtEl>
                                            <p:attrNameLst>
                                              <p:attrName>ppt_x</p:attrName>
                                            </p:attrNameLst>
                                          </p:cBhvr>
                                          <p:tavLst>
                                            <p:tav tm="0">
                                              <p:val>
                                                <p:strVal val="0-#ppt_w/2"/>
                                              </p:val>
                                            </p:tav>
                                            <p:tav tm="100000">
                                              <p:val>
                                                <p:strVal val="#ppt_x"/>
                                              </p:val>
                                            </p:tav>
                                          </p:tavLst>
                                        </p:anim>
                                        <p:anim calcmode="lin" valueType="num">
                                          <p:cBhvr additive="base">
                                            <p:cTn id="12" dur="500" fill="hold"/>
                                            <p:tgtEl>
                                              <p:spTgt spid="43"/>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44"/>
                                            </p:tgtEl>
                                            <p:attrNameLst>
                                              <p:attrName>style.visibility</p:attrName>
                                            </p:attrNameLst>
                                          </p:cBhvr>
                                          <p:to>
                                            <p:strVal val="visible"/>
                                          </p:to>
                                        </p:set>
                                        <p:anim calcmode="lin" valueType="num">
                                          <p:cBhvr additive="base">
                                            <p:cTn id="15" dur="500" fill="hold"/>
                                            <p:tgtEl>
                                              <p:spTgt spid="44"/>
                                            </p:tgtEl>
                                            <p:attrNameLst>
                                              <p:attrName>ppt_x</p:attrName>
                                            </p:attrNameLst>
                                          </p:cBhvr>
                                          <p:tavLst>
                                            <p:tav tm="0">
                                              <p:val>
                                                <p:strVal val="1+#ppt_w/2"/>
                                              </p:val>
                                            </p:tav>
                                            <p:tav tm="100000">
                                              <p:val>
                                                <p:strVal val="#ppt_x"/>
                                              </p:val>
                                            </p:tav>
                                          </p:tavLst>
                                        </p:anim>
                                        <p:anim calcmode="lin" valueType="num">
                                          <p:cBhvr additive="base">
                                            <p:cTn id="16" dur="500" fill="hold"/>
                                            <p:tgtEl>
                                              <p:spTgt spid="44"/>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45"/>
                                            </p:tgtEl>
                                            <p:attrNameLst>
                                              <p:attrName>style.visibility</p:attrName>
                                            </p:attrNameLst>
                                          </p:cBhvr>
                                          <p:to>
                                            <p:strVal val="visible"/>
                                          </p:to>
                                        </p:set>
                                        <p:anim calcmode="lin" valueType="num">
                                          <p:cBhvr>
                                            <p:cTn id="20" dur="500" fill="hold"/>
                                            <p:tgtEl>
                                              <p:spTgt spid="45"/>
                                            </p:tgtEl>
                                            <p:attrNameLst>
                                              <p:attrName>ppt_w</p:attrName>
                                            </p:attrNameLst>
                                          </p:cBhvr>
                                          <p:tavLst>
                                            <p:tav tm="0">
                                              <p:val>
                                                <p:fltVal val="0"/>
                                              </p:val>
                                            </p:tav>
                                            <p:tav tm="100000">
                                              <p:val>
                                                <p:strVal val="#ppt_w"/>
                                              </p:val>
                                            </p:tav>
                                          </p:tavLst>
                                        </p:anim>
                                        <p:anim calcmode="lin" valueType="num">
                                          <p:cBhvr>
                                            <p:cTn id="21" dur="500" fill="hold"/>
                                            <p:tgtEl>
                                              <p:spTgt spid="45"/>
                                            </p:tgtEl>
                                            <p:attrNameLst>
                                              <p:attrName>ppt_h</p:attrName>
                                            </p:attrNameLst>
                                          </p:cBhvr>
                                          <p:tavLst>
                                            <p:tav tm="0">
                                              <p:val>
                                                <p:fltVal val="0"/>
                                              </p:val>
                                            </p:tav>
                                            <p:tav tm="100000">
                                              <p:val>
                                                <p:strVal val="#ppt_h"/>
                                              </p:val>
                                            </p:tav>
                                          </p:tavLst>
                                        </p:anim>
                                        <p:animEffect transition="in" filter="fade">
                                          <p:cBhvr>
                                            <p:cTn id="22" dur="500"/>
                                            <p:tgtEl>
                                              <p:spTgt spid="45"/>
                                            </p:tgtEl>
                                          </p:cBhvr>
                                        </p:animEffect>
                                      </p:childTnLst>
                                    </p:cTn>
                                  </p:par>
                                  <p:par>
                                    <p:cTn id="23" presetID="53" presetClass="entr" presetSubtype="16" fill="hold" nodeType="withEffect">
                                      <p:stCondLst>
                                        <p:cond delay="0"/>
                                      </p:stCondLst>
                                      <p:childTnLst>
                                        <p:set>
                                          <p:cBhvr>
                                            <p:cTn id="24" dur="1" fill="hold">
                                              <p:stCondLst>
                                                <p:cond delay="0"/>
                                              </p:stCondLst>
                                            </p:cTn>
                                            <p:tgtEl>
                                              <p:spTgt spid="59"/>
                                            </p:tgtEl>
                                            <p:attrNameLst>
                                              <p:attrName>style.visibility</p:attrName>
                                            </p:attrNameLst>
                                          </p:cBhvr>
                                          <p:to>
                                            <p:strVal val="visible"/>
                                          </p:to>
                                        </p:set>
                                        <p:anim calcmode="lin" valueType="num">
                                          <p:cBhvr>
                                            <p:cTn id="25" dur="500" fill="hold"/>
                                            <p:tgtEl>
                                              <p:spTgt spid="59"/>
                                            </p:tgtEl>
                                            <p:attrNameLst>
                                              <p:attrName>ppt_w</p:attrName>
                                            </p:attrNameLst>
                                          </p:cBhvr>
                                          <p:tavLst>
                                            <p:tav tm="0">
                                              <p:val>
                                                <p:fltVal val="0"/>
                                              </p:val>
                                            </p:tav>
                                            <p:tav tm="100000">
                                              <p:val>
                                                <p:strVal val="#ppt_w"/>
                                              </p:val>
                                            </p:tav>
                                          </p:tavLst>
                                        </p:anim>
                                        <p:anim calcmode="lin" valueType="num">
                                          <p:cBhvr>
                                            <p:cTn id="26" dur="500" fill="hold"/>
                                            <p:tgtEl>
                                              <p:spTgt spid="59"/>
                                            </p:tgtEl>
                                            <p:attrNameLst>
                                              <p:attrName>ppt_h</p:attrName>
                                            </p:attrNameLst>
                                          </p:cBhvr>
                                          <p:tavLst>
                                            <p:tav tm="0">
                                              <p:val>
                                                <p:fltVal val="0"/>
                                              </p:val>
                                            </p:tav>
                                            <p:tav tm="100000">
                                              <p:val>
                                                <p:strVal val="#ppt_h"/>
                                              </p:val>
                                            </p:tav>
                                          </p:tavLst>
                                        </p:anim>
                                        <p:animEffect transition="in" filter="fade">
                                          <p:cBhvr>
                                            <p:cTn id="27" dur="500"/>
                                            <p:tgtEl>
                                              <p:spTgt spid="59"/>
                                            </p:tgtEl>
                                          </p:cBhvr>
                                        </p:animEffect>
                                      </p:childTnLst>
                                    </p:cTn>
                                  </p:par>
                                  <p:par>
                                    <p:cTn id="28" presetID="2" presetClass="entr" presetSubtype="2" fill="hold" grpId="0" nodeType="withEffect">
                                      <p:stCondLst>
                                        <p:cond delay="0"/>
                                      </p:stCondLst>
                                      <p:childTnLst>
                                        <p:set>
                                          <p:cBhvr>
                                            <p:cTn id="29" dur="1" fill="hold">
                                              <p:stCondLst>
                                                <p:cond delay="0"/>
                                              </p:stCondLst>
                                            </p:cTn>
                                            <p:tgtEl>
                                              <p:spTgt spid="33"/>
                                            </p:tgtEl>
                                            <p:attrNameLst>
                                              <p:attrName>style.visibility</p:attrName>
                                            </p:attrNameLst>
                                          </p:cBhvr>
                                          <p:to>
                                            <p:strVal val="visible"/>
                                          </p:to>
                                        </p:set>
                                        <p:anim calcmode="lin" valueType="num">
                                          <p:cBhvr additive="base">
                                            <p:cTn id="30" dur="500" fill="hold"/>
                                            <p:tgtEl>
                                              <p:spTgt spid="33"/>
                                            </p:tgtEl>
                                            <p:attrNameLst>
                                              <p:attrName>ppt_x</p:attrName>
                                            </p:attrNameLst>
                                          </p:cBhvr>
                                          <p:tavLst>
                                            <p:tav tm="0">
                                              <p:val>
                                                <p:strVal val="1+#ppt_w/2"/>
                                              </p:val>
                                            </p:tav>
                                            <p:tav tm="100000">
                                              <p:val>
                                                <p:strVal val="#ppt_x"/>
                                              </p:val>
                                            </p:tav>
                                          </p:tavLst>
                                        </p:anim>
                                        <p:anim calcmode="lin" valueType="num">
                                          <p:cBhvr additive="base">
                                            <p:cTn id="31" dur="500" fill="hold"/>
                                            <p:tgtEl>
                                              <p:spTgt spid="33"/>
                                            </p:tgtEl>
                                            <p:attrNameLst>
                                              <p:attrName>ppt_y</p:attrName>
                                            </p:attrNameLst>
                                          </p:cBhvr>
                                          <p:tavLst>
                                            <p:tav tm="0">
                                              <p:val>
                                                <p:strVal val="#ppt_y"/>
                                              </p:val>
                                            </p:tav>
                                            <p:tav tm="100000">
                                              <p:val>
                                                <p:strVal val="#ppt_y"/>
                                              </p:val>
                                            </p:tav>
                                          </p:tavLst>
                                        </p:anim>
                                      </p:childTnLst>
                                    </p:cTn>
                                  </p:par>
                                </p:childTnLst>
                              </p:cTn>
                            </p:par>
                            <p:par>
                              <p:cTn id="32" fill="hold">
                                <p:stCondLst>
                                  <p:cond delay="1000"/>
                                </p:stCondLst>
                                <p:childTnLst>
                                  <p:par>
                                    <p:cTn id="33" presetID="42" presetClass="entr" presetSubtype="0" fill="hold" grpId="0" nodeType="afterEffect">
                                      <p:stCondLst>
                                        <p:cond delay="0"/>
                                      </p:stCondLst>
                                      <p:childTnLst>
                                        <p:set>
                                          <p:cBhvr>
                                            <p:cTn id="34" dur="1" fill="hold">
                                              <p:stCondLst>
                                                <p:cond delay="0"/>
                                              </p:stCondLst>
                                            </p:cTn>
                                            <p:tgtEl>
                                              <p:spTgt spid="62"/>
                                            </p:tgtEl>
                                            <p:attrNameLst>
                                              <p:attrName>style.visibility</p:attrName>
                                            </p:attrNameLst>
                                          </p:cBhvr>
                                          <p:to>
                                            <p:strVal val="visible"/>
                                          </p:to>
                                        </p:set>
                                        <p:animEffect transition="in" filter="fade">
                                          <p:cBhvr>
                                            <p:cTn id="35" dur="1000"/>
                                            <p:tgtEl>
                                              <p:spTgt spid="62"/>
                                            </p:tgtEl>
                                          </p:cBhvr>
                                        </p:animEffect>
                                        <p:anim calcmode="lin" valueType="num">
                                          <p:cBhvr>
                                            <p:cTn id="36" dur="1000" fill="hold"/>
                                            <p:tgtEl>
                                              <p:spTgt spid="62"/>
                                            </p:tgtEl>
                                            <p:attrNameLst>
                                              <p:attrName>ppt_x</p:attrName>
                                            </p:attrNameLst>
                                          </p:cBhvr>
                                          <p:tavLst>
                                            <p:tav tm="0">
                                              <p:val>
                                                <p:strVal val="#ppt_x"/>
                                              </p:val>
                                            </p:tav>
                                            <p:tav tm="100000">
                                              <p:val>
                                                <p:strVal val="#ppt_x"/>
                                              </p:val>
                                            </p:tav>
                                          </p:tavLst>
                                        </p:anim>
                                        <p:anim calcmode="lin" valueType="num">
                                          <p:cBhvr>
                                            <p:cTn id="37" dur="1000" fill="hold"/>
                                            <p:tgtEl>
                                              <p:spTgt spid="62"/>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75"/>
                                            </p:tgtEl>
                                            <p:attrNameLst>
                                              <p:attrName>style.visibility</p:attrName>
                                            </p:attrNameLst>
                                          </p:cBhvr>
                                          <p:to>
                                            <p:strVal val="visible"/>
                                          </p:to>
                                        </p:set>
                                        <p:animEffect transition="in" filter="fade">
                                          <p:cBhvr>
                                            <p:cTn id="40" dur="1000"/>
                                            <p:tgtEl>
                                              <p:spTgt spid="75"/>
                                            </p:tgtEl>
                                          </p:cBhvr>
                                        </p:animEffect>
                                        <p:anim calcmode="lin" valueType="num">
                                          <p:cBhvr>
                                            <p:cTn id="41" dur="1000" fill="hold"/>
                                            <p:tgtEl>
                                              <p:spTgt spid="75"/>
                                            </p:tgtEl>
                                            <p:attrNameLst>
                                              <p:attrName>ppt_x</p:attrName>
                                            </p:attrNameLst>
                                          </p:cBhvr>
                                          <p:tavLst>
                                            <p:tav tm="0">
                                              <p:val>
                                                <p:strVal val="#ppt_x"/>
                                              </p:val>
                                            </p:tav>
                                            <p:tav tm="100000">
                                              <p:val>
                                                <p:strVal val="#ppt_x"/>
                                              </p:val>
                                            </p:tav>
                                          </p:tavLst>
                                        </p:anim>
                                        <p:anim calcmode="lin" valueType="num">
                                          <p:cBhvr>
                                            <p:cTn id="42" dur="1000" fill="hold"/>
                                            <p:tgtEl>
                                              <p:spTgt spid="75"/>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94"/>
                                            </p:tgtEl>
                                            <p:attrNameLst>
                                              <p:attrName>style.visibility</p:attrName>
                                            </p:attrNameLst>
                                          </p:cBhvr>
                                          <p:to>
                                            <p:strVal val="visible"/>
                                          </p:to>
                                        </p:set>
                                        <p:animEffect transition="in" filter="fade">
                                          <p:cBhvr>
                                            <p:cTn id="45" dur="1000"/>
                                            <p:tgtEl>
                                              <p:spTgt spid="94"/>
                                            </p:tgtEl>
                                          </p:cBhvr>
                                        </p:animEffect>
                                        <p:anim calcmode="lin" valueType="num">
                                          <p:cBhvr>
                                            <p:cTn id="46" dur="1000" fill="hold"/>
                                            <p:tgtEl>
                                              <p:spTgt spid="94"/>
                                            </p:tgtEl>
                                            <p:attrNameLst>
                                              <p:attrName>ppt_x</p:attrName>
                                            </p:attrNameLst>
                                          </p:cBhvr>
                                          <p:tavLst>
                                            <p:tav tm="0">
                                              <p:val>
                                                <p:strVal val="#ppt_x"/>
                                              </p:val>
                                            </p:tav>
                                            <p:tav tm="100000">
                                              <p:val>
                                                <p:strVal val="#ppt_x"/>
                                              </p:val>
                                            </p:tav>
                                          </p:tavLst>
                                        </p:anim>
                                        <p:anim calcmode="lin" valueType="num">
                                          <p:cBhvr>
                                            <p:cTn id="47" dur="1000" fill="hold"/>
                                            <p:tgtEl>
                                              <p:spTgt spid="94"/>
                                            </p:tgtEl>
                                            <p:attrNameLst>
                                              <p:attrName>ppt_y</p:attrName>
                                            </p:attrNameLst>
                                          </p:cBhvr>
                                          <p:tavLst>
                                            <p:tav tm="0">
                                              <p:val>
                                                <p:strVal val="#ppt_y+.1"/>
                                              </p:val>
                                            </p:tav>
                                            <p:tav tm="100000">
                                              <p:val>
                                                <p:strVal val="#ppt_y"/>
                                              </p:val>
                                            </p:tav>
                                          </p:tavLst>
                                        </p:anim>
                                      </p:childTnLst>
                                    </p:cTn>
                                  </p:par>
                                  <p:par>
                                    <p:cTn id="48" presetID="42" presetClass="entr" presetSubtype="0" fill="hold" grpId="0" nodeType="withEffect">
                                      <p:stCondLst>
                                        <p:cond delay="0"/>
                                      </p:stCondLst>
                                      <p:childTnLst>
                                        <p:set>
                                          <p:cBhvr>
                                            <p:cTn id="49" dur="1" fill="hold">
                                              <p:stCondLst>
                                                <p:cond delay="0"/>
                                              </p:stCondLst>
                                            </p:cTn>
                                            <p:tgtEl>
                                              <p:spTgt spid="95"/>
                                            </p:tgtEl>
                                            <p:attrNameLst>
                                              <p:attrName>style.visibility</p:attrName>
                                            </p:attrNameLst>
                                          </p:cBhvr>
                                          <p:to>
                                            <p:strVal val="visible"/>
                                          </p:to>
                                        </p:set>
                                        <p:animEffect transition="in" filter="fade">
                                          <p:cBhvr>
                                            <p:cTn id="50" dur="1000"/>
                                            <p:tgtEl>
                                              <p:spTgt spid="95"/>
                                            </p:tgtEl>
                                          </p:cBhvr>
                                        </p:animEffect>
                                        <p:anim calcmode="lin" valueType="num">
                                          <p:cBhvr>
                                            <p:cTn id="51" dur="1000" fill="hold"/>
                                            <p:tgtEl>
                                              <p:spTgt spid="95"/>
                                            </p:tgtEl>
                                            <p:attrNameLst>
                                              <p:attrName>ppt_x</p:attrName>
                                            </p:attrNameLst>
                                          </p:cBhvr>
                                          <p:tavLst>
                                            <p:tav tm="0">
                                              <p:val>
                                                <p:strVal val="#ppt_x"/>
                                              </p:val>
                                            </p:tav>
                                            <p:tav tm="100000">
                                              <p:val>
                                                <p:strVal val="#ppt_x"/>
                                              </p:val>
                                            </p:tav>
                                          </p:tavLst>
                                        </p:anim>
                                        <p:anim calcmode="lin" valueType="num">
                                          <p:cBhvr>
                                            <p:cTn id="52" dur="1000" fill="hold"/>
                                            <p:tgtEl>
                                              <p:spTgt spid="95"/>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99"/>
                                            </p:tgtEl>
                                            <p:attrNameLst>
                                              <p:attrName>style.visibility</p:attrName>
                                            </p:attrNameLst>
                                          </p:cBhvr>
                                          <p:to>
                                            <p:strVal val="visible"/>
                                          </p:to>
                                        </p:set>
                                        <p:animEffect transition="in" filter="fade">
                                          <p:cBhvr>
                                            <p:cTn id="55" dur="1000"/>
                                            <p:tgtEl>
                                              <p:spTgt spid="99"/>
                                            </p:tgtEl>
                                          </p:cBhvr>
                                        </p:animEffect>
                                        <p:anim calcmode="lin" valueType="num">
                                          <p:cBhvr>
                                            <p:cTn id="56" dur="1000" fill="hold"/>
                                            <p:tgtEl>
                                              <p:spTgt spid="99"/>
                                            </p:tgtEl>
                                            <p:attrNameLst>
                                              <p:attrName>ppt_x</p:attrName>
                                            </p:attrNameLst>
                                          </p:cBhvr>
                                          <p:tavLst>
                                            <p:tav tm="0">
                                              <p:val>
                                                <p:strVal val="#ppt_x"/>
                                              </p:val>
                                            </p:tav>
                                            <p:tav tm="100000">
                                              <p:val>
                                                <p:strVal val="#ppt_x"/>
                                              </p:val>
                                            </p:tav>
                                          </p:tavLst>
                                        </p:anim>
                                        <p:anim calcmode="lin" valueType="num">
                                          <p:cBhvr>
                                            <p:cTn id="57" dur="1000" fill="hold"/>
                                            <p:tgtEl>
                                              <p:spTgt spid="99"/>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102"/>
                                            </p:tgtEl>
                                            <p:attrNameLst>
                                              <p:attrName>style.visibility</p:attrName>
                                            </p:attrNameLst>
                                          </p:cBhvr>
                                          <p:to>
                                            <p:strVal val="visible"/>
                                          </p:to>
                                        </p:set>
                                        <p:animEffect transition="in" filter="fade">
                                          <p:cBhvr>
                                            <p:cTn id="60" dur="1000"/>
                                            <p:tgtEl>
                                              <p:spTgt spid="102"/>
                                            </p:tgtEl>
                                          </p:cBhvr>
                                        </p:animEffect>
                                        <p:anim calcmode="lin" valueType="num">
                                          <p:cBhvr>
                                            <p:cTn id="61" dur="1000" fill="hold"/>
                                            <p:tgtEl>
                                              <p:spTgt spid="102"/>
                                            </p:tgtEl>
                                            <p:attrNameLst>
                                              <p:attrName>ppt_x</p:attrName>
                                            </p:attrNameLst>
                                          </p:cBhvr>
                                          <p:tavLst>
                                            <p:tav tm="0">
                                              <p:val>
                                                <p:strVal val="#ppt_x"/>
                                              </p:val>
                                            </p:tav>
                                            <p:tav tm="100000">
                                              <p:val>
                                                <p:strVal val="#ppt_x"/>
                                              </p:val>
                                            </p:tav>
                                          </p:tavLst>
                                        </p:anim>
                                        <p:anim calcmode="lin" valueType="num">
                                          <p:cBhvr>
                                            <p:cTn id="62" dur="1000" fill="hold"/>
                                            <p:tgtEl>
                                              <p:spTgt spid="102"/>
                                            </p:tgtEl>
                                            <p:attrNameLst>
                                              <p:attrName>ppt_y</p:attrName>
                                            </p:attrNameLst>
                                          </p:cBhvr>
                                          <p:tavLst>
                                            <p:tav tm="0">
                                              <p:val>
                                                <p:strVal val="#ppt_y+.1"/>
                                              </p:val>
                                            </p:tav>
                                            <p:tav tm="100000">
                                              <p:val>
                                                <p:strVal val="#ppt_y"/>
                                              </p:val>
                                            </p:tav>
                                          </p:tavLst>
                                        </p:anim>
                                      </p:childTnLst>
                                    </p:cTn>
                                  </p:par>
                                  <p:par>
                                    <p:cTn id="63" presetID="42" presetClass="entr" presetSubtype="0" fill="hold" grpId="0" nodeType="withEffect">
                                      <p:stCondLst>
                                        <p:cond delay="0"/>
                                      </p:stCondLst>
                                      <p:childTnLst>
                                        <p:set>
                                          <p:cBhvr>
                                            <p:cTn id="64" dur="1" fill="hold">
                                              <p:stCondLst>
                                                <p:cond delay="0"/>
                                              </p:stCondLst>
                                            </p:cTn>
                                            <p:tgtEl>
                                              <p:spTgt spid="103"/>
                                            </p:tgtEl>
                                            <p:attrNameLst>
                                              <p:attrName>style.visibility</p:attrName>
                                            </p:attrNameLst>
                                          </p:cBhvr>
                                          <p:to>
                                            <p:strVal val="visible"/>
                                          </p:to>
                                        </p:set>
                                        <p:animEffect transition="in" filter="fade">
                                          <p:cBhvr>
                                            <p:cTn id="65" dur="1000"/>
                                            <p:tgtEl>
                                              <p:spTgt spid="103"/>
                                            </p:tgtEl>
                                          </p:cBhvr>
                                        </p:animEffect>
                                        <p:anim calcmode="lin" valueType="num">
                                          <p:cBhvr>
                                            <p:cTn id="66" dur="1000" fill="hold"/>
                                            <p:tgtEl>
                                              <p:spTgt spid="103"/>
                                            </p:tgtEl>
                                            <p:attrNameLst>
                                              <p:attrName>ppt_x</p:attrName>
                                            </p:attrNameLst>
                                          </p:cBhvr>
                                          <p:tavLst>
                                            <p:tav tm="0">
                                              <p:val>
                                                <p:strVal val="#ppt_x"/>
                                              </p:val>
                                            </p:tav>
                                            <p:tav tm="100000">
                                              <p:val>
                                                <p:strVal val="#ppt_x"/>
                                              </p:val>
                                            </p:tav>
                                          </p:tavLst>
                                        </p:anim>
                                        <p:anim calcmode="lin" valueType="num">
                                          <p:cBhvr>
                                            <p:cTn id="67" dur="1000" fill="hold"/>
                                            <p:tgtEl>
                                              <p:spTgt spid="103"/>
                                            </p:tgtEl>
                                            <p:attrNameLst>
                                              <p:attrName>ppt_y</p:attrName>
                                            </p:attrNameLst>
                                          </p:cBhvr>
                                          <p:tavLst>
                                            <p:tav tm="0">
                                              <p:val>
                                                <p:strVal val="#ppt_y+.1"/>
                                              </p:val>
                                            </p:tav>
                                            <p:tav tm="100000">
                                              <p:val>
                                                <p:strVal val="#ppt_y"/>
                                              </p:val>
                                            </p:tav>
                                          </p:tavLst>
                                        </p:anim>
                                      </p:childTnLst>
                                    </p:cTn>
                                  </p:par>
                                  <p:par>
                                    <p:cTn id="68" presetID="42" presetClass="entr" presetSubtype="0" fill="hold" grpId="0" nodeType="withEffect">
                                      <p:stCondLst>
                                        <p:cond delay="0"/>
                                      </p:stCondLst>
                                      <p:childTnLst>
                                        <p:set>
                                          <p:cBhvr>
                                            <p:cTn id="69" dur="1" fill="hold">
                                              <p:stCondLst>
                                                <p:cond delay="0"/>
                                              </p:stCondLst>
                                            </p:cTn>
                                            <p:tgtEl>
                                              <p:spTgt spid="109"/>
                                            </p:tgtEl>
                                            <p:attrNameLst>
                                              <p:attrName>style.visibility</p:attrName>
                                            </p:attrNameLst>
                                          </p:cBhvr>
                                          <p:to>
                                            <p:strVal val="visible"/>
                                          </p:to>
                                        </p:set>
                                        <p:animEffect transition="in" filter="fade">
                                          <p:cBhvr>
                                            <p:cTn id="70" dur="1000"/>
                                            <p:tgtEl>
                                              <p:spTgt spid="109"/>
                                            </p:tgtEl>
                                          </p:cBhvr>
                                        </p:animEffect>
                                        <p:anim calcmode="lin" valueType="num">
                                          <p:cBhvr>
                                            <p:cTn id="71" dur="1000" fill="hold"/>
                                            <p:tgtEl>
                                              <p:spTgt spid="109"/>
                                            </p:tgtEl>
                                            <p:attrNameLst>
                                              <p:attrName>ppt_x</p:attrName>
                                            </p:attrNameLst>
                                          </p:cBhvr>
                                          <p:tavLst>
                                            <p:tav tm="0">
                                              <p:val>
                                                <p:strVal val="#ppt_x"/>
                                              </p:val>
                                            </p:tav>
                                            <p:tav tm="100000">
                                              <p:val>
                                                <p:strVal val="#ppt_x"/>
                                              </p:val>
                                            </p:tav>
                                          </p:tavLst>
                                        </p:anim>
                                        <p:anim calcmode="lin" valueType="num">
                                          <p:cBhvr>
                                            <p:cTn id="72" dur="1000" fill="hold"/>
                                            <p:tgtEl>
                                              <p:spTgt spid="109"/>
                                            </p:tgtEl>
                                            <p:attrNameLst>
                                              <p:attrName>ppt_y</p:attrName>
                                            </p:attrNameLst>
                                          </p:cBhvr>
                                          <p:tavLst>
                                            <p:tav tm="0">
                                              <p:val>
                                                <p:strVal val="#ppt_y+.1"/>
                                              </p:val>
                                            </p:tav>
                                            <p:tav tm="100000">
                                              <p:val>
                                                <p:strVal val="#ppt_y"/>
                                              </p:val>
                                            </p:tav>
                                          </p:tavLst>
                                        </p:anim>
                                      </p:childTnLst>
                                    </p:cTn>
                                  </p:par>
                                  <p:par>
                                    <p:cTn id="73" presetID="42" presetClass="entr" presetSubtype="0" fill="hold" grpId="0" nodeType="withEffect">
                                      <p:stCondLst>
                                        <p:cond delay="0"/>
                                      </p:stCondLst>
                                      <p:childTnLst>
                                        <p:set>
                                          <p:cBhvr>
                                            <p:cTn id="74" dur="1" fill="hold">
                                              <p:stCondLst>
                                                <p:cond delay="0"/>
                                              </p:stCondLst>
                                            </p:cTn>
                                            <p:tgtEl>
                                              <p:spTgt spid="111"/>
                                            </p:tgtEl>
                                            <p:attrNameLst>
                                              <p:attrName>style.visibility</p:attrName>
                                            </p:attrNameLst>
                                          </p:cBhvr>
                                          <p:to>
                                            <p:strVal val="visible"/>
                                          </p:to>
                                        </p:set>
                                        <p:animEffect transition="in" filter="fade">
                                          <p:cBhvr>
                                            <p:cTn id="75" dur="1000"/>
                                            <p:tgtEl>
                                              <p:spTgt spid="111"/>
                                            </p:tgtEl>
                                          </p:cBhvr>
                                        </p:animEffect>
                                        <p:anim calcmode="lin" valueType="num">
                                          <p:cBhvr>
                                            <p:cTn id="76" dur="1000" fill="hold"/>
                                            <p:tgtEl>
                                              <p:spTgt spid="111"/>
                                            </p:tgtEl>
                                            <p:attrNameLst>
                                              <p:attrName>ppt_x</p:attrName>
                                            </p:attrNameLst>
                                          </p:cBhvr>
                                          <p:tavLst>
                                            <p:tav tm="0">
                                              <p:val>
                                                <p:strVal val="#ppt_x"/>
                                              </p:val>
                                            </p:tav>
                                            <p:tav tm="100000">
                                              <p:val>
                                                <p:strVal val="#ppt_x"/>
                                              </p:val>
                                            </p:tav>
                                          </p:tavLst>
                                        </p:anim>
                                        <p:anim calcmode="lin" valueType="num">
                                          <p:cBhvr>
                                            <p:cTn id="77" dur="1000" fill="hold"/>
                                            <p:tgtEl>
                                              <p:spTgt spid="1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62" grpId="0" animBg="1"/>
          <p:bldP spid="75" grpId="0" animBg="1"/>
          <p:bldP spid="94" grpId="0" animBg="1"/>
          <p:bldP spid="95" grpId="0"/>
          <p:bldP spid="99" grpId="0"/>
          <p:bldP spid="102" grpId="0"/>
          <p:bldP spid="103" grpId="0"/>
          <p:bldP spid="109" grpId="0"/>
          <p:bldP spid="111" grpId="0"/>
          <p:bldP spid="42"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cBhvr additive="base">
                                            <p:cTn id="7" dur="500" fill="hold"/>
                                            <p:tgtEl>
                                              <p:spTgt spid="42"/>
                                            </p:tgtEl>
                                            <p:attrNameLst>
                                              <p:attrName>ppt_x</p:attrName>
                                            </p:attrNameLst>
                                          </p:cBhvr>
                                          <p:tavLst>
                                            <p:tav tm="0">
                                              <p:val>
                                                <p:strVal val="#ppt_x"/>
                                              </p:val>
                                            </p:tav>
                                            <p:tav tm="100000">
                                              <p:val>
                                                <p:strVal val="#ppt_x"/>
                                              </p:val>
                                            </p:tav>
                                          </p:tavLst>
                                        </p:anim>
                                        <p:anim calcmode="lin" valueType="num">
                                          <p:cBhvr additive="base">
                                            <p:cTn id="8" dur="500" fill="hold"/>
                                            <p:tgtEl>
                                              <p:spTgt spid="42"/>
                                            </p:tgtEl>
                                            <p:attrNameLst>
                                              <p:attrName>ppt_y</p:attrName>
                                            </p:attrNameLst>
                                          </p:cBhvr>
                                          <p:tavLst>
                                            <p:tav tm="0">
                                              <p:val>
                                                <p:strVal val="0-#ppt_h/2"/>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43"/>
                                            </p:tgtEl>
                                            <p:attrNameLst>
                                              <p:attrName>style.visibility</p:attrName>
                                            </p:attrNameLst>
                                          </p:cBhvr>
                                          <p:to>
                                            <p:strVal val="visible"/>
                                          </p:to>
                                        </p:set>
                                        <p:anim calcmode="lin" valueType="num">
                                          <p:cBhvr additive="base">
                                            <p:cTn id="11" dur="500" fill="hold"/>
                                            <p:tgtEl>
                                              <p:spTgt spid="43"/>
                                            </p:tgtEl>
                                            <p:attrNameLst>
                                              <p:attrName>ppt_x</p:attrName>
                                            </p:attrNameLst>
                                          </p:cBhvr>
                                          <p:tavLst>
                                            <p:tav tm="0">
                                              <p:val>
                                                <p:strVal val="0-#ppt_w/2"/>
                                              </p:val>
                                            </p:tav>
                                            <p:tav tm="100000">
                                              <p:val>
                                                <p:strVal val="#ppt_x"/>
                                              </p:val>
                                            </p:tav>
                                          </p:tavLst>
                                        </p:anim>
                                        <p:anim calcmode="lin" valueType="num">
                                          <p:cBhvr additive="base">
                                            <p:cTn id="12" dur="500" fill="hold"/>
                                            <p:tgtEl>
                                              <p:spTgt spid="43"/>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44"/>
                                            </p:tgtEl>
                                            <p:attrNameLst>
                                              <p:attrName>style.visibility</p:attrName>
                                            </p:attrNameLst>
                                          </p:cBhvr>
                                          <p:to>
                                            <p:strVal val="visible"/>
                                          </p:to>
                                        </p:set>
                                        <p:anim calcmode="lin" valueType="num">
                                          <p:cBhvr additive="base">
                                            <p:cTn id="15" dur="500" fill="hold"/>
                                            <p:tgtEl>
                                              <p:spTgt spid="44"/>
                                            </p:tgtEl>
                                            <p:attrNameLst>
                                              <p:attrName>ppt_x</p:attrName>
                                            </p:attrNameLst>
                                          </p:cBhvr>
                                          <p:tavLst>
                                            <p:tav tm="0">
                                              <p:val>
                                                <p:strVal val="1+#ppt_w/2"/>
                                              </p:val>
                                            </p:tav>
                                            <p:tav tm="100000">
                                              <p:val>
                                                <p:strVal val="#ppt_x"/>
                                              </p:val>
                                            </p:tav>
                                          </p:tavLst>
                                        </p:anim>
                                        <p:anim calcmode="lin" valueType="num">
                                          <p:cBhvr additive="base">
                                            <p:cTn id="16" dur="500" fill="hold"/>
                                            <p:tgtEl>
                                              <p:spTgt spid="44"/>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45"/>
                                            </p:tgtEl>
                                            <p:attrNameLst>
                                              <p:attrName>style.visibility</p:attrName>
                                            </p:attrNameLst>
                                          </p:cBhvr>
                                          <p:to>
                                            <p:strVal val="visible"/>
                                          </p:to>
                                        </p:set>
                                        <p:anim calcmode="lin" valueType="num">
                                          <p:cBhvr>
                                            <p:cTn id="20" dur="500" fill="hold"/>
                                            <p:tgtEl>
                                              <p:spTgt spid="45"/>
                                            </p:tgtEl>
                                            <p:attrNameLst>
                                              <p:attrName>ppt_w</p:attrName>
                                            </p:attrNameLst>
                                          </p:cBhvr>
                                          <p:tavLst>
                                            <p:tav tm="0">
                                              <p:val>
                                                <p:fltVal val="0"/>
                                              </p:val>
                                            </p:tav>
                                            <p:tav tm="100000">
                                              <p:val>
                                                <p:strVal val="#ppt_w"/>
                                              </p:val>
                                            </p:tav>
                                          </p:tavLst>
                                        </p:anim>
                                        <p:anim calcmode="lin" valueType="num">
                                          <p:cBhvr>
                                            <p:cTn id="21" dur="500" fill="hold"/>
                                            <p:tgtEl>
                                              <p:spTgt spid="45"/>
                                            </p:tgtEl>
                                            <p:attrNameLst>
                                              <p:attrName>ppt_h</p:attrName>
                                            </p:attrNameLst>
                                          </p:cBhvr>
                                          <p:tavLst>
                                            <p:tav tm="0">
                                              <p:val>
                                                <p:fltVal val="0"/>
                                              </p:val>
                                            </p:tav>
                                            <p:tav tm="100000">
                                              <p:val>
                                                <p:strVal val="#ppt_h"/>
                                              </p:val>
                                            </p:tav>
                                          </p:tavLst>
                                        </p:anim>
                                        <p:animEffect transition="in" filter="fade">
                                          <p:cBhvr>
                                            <p:cTn id="22" dur="500"/>
                                            <p:tgtEl>
                                              <p:spTgt spid="45"/>
                                            </p:tgtEl>
                                          </p:cBhvr>
                                        </p:animEffect>
                                      </p:childTnLst>
                                    </p:cTn>
                                  </p:par>
                                  <p:par>
                                    <p:cTn id="23" presetID="53" presetClass="entr" presetSubtype="16" fill="hold" nodeType="withEffect">
                                      <p:stCondLst>
                                        <p:cond delay="0"/>
                                      </p:stCondLst>
                                      <p:childTnLst>
                                        <p:set>
                                          <p:cBhvr>
                                            <p:cTn id="24" dur="1" fill="hold">
                                              <p:stCondLst>
                                                <p:cond delay="0"/>
                                              </p:stCondLst>
                                            </p:cTn>
                                            <p:tgtEl>
                                              <p:spTgt spid="59"/>
                                            </p:tgtEl>
                                            <p:attrNameLst>
                                              <p:attrName>style.visibility</p:attrName>
                                            </p:attrNameLst>
                                          </p:cBhvr>
                                          <p:to>
                                            <p:strVal val="visible"/>
                                          </p:to>
                                        </p:set>
                                        <p:anim calcmode="lin" valueType="num">
                                          <p:cBhvr>
                                            <p:cTn id="25" dur="500" fill="hold"/>
                                            <p:tgtEl>
                                              <p:spTgt spid="59"/>
                                            </p:tgtEl>
                                            <p:attrNameLst>
                                              <p:attrName>ppt_w</p:attrName>
                                            </p:attrNameLst>
                                          </p:cBhvr>
                                          <p:tavLst>
                                            <p:tav tm="0">
                                              <p:val>
                                                <p:fltVal val="0"/>
                                              </p:val>
                                            </p:tav>
                                            <p:tav tm="100000">
                                              <p:val>
                                                <p:strVal val="#ppt_w"/>
                                              </p:val>
                                            </p:tav>
                                          </p:tavLst>
                                        </p:anim>
                                        <p:anim calcmode="lin" valueType="num">
                                          <p:cBhvr>
                                            <p:cTn id="26" dur="500" fill="hold"/>
                                            <p:tgtEl>
                                              <p:spTgt spid="59"/>
                                            </p:tgtEl>
                                            <p:attrNameLst>
                                              <p:attrName>ppt_h</p:attrName>
                                            </p:attrNameLst>
                                          </p:cBhvr>
                                          <p:tavLst>
                                            <p:tav tm="0">
                                              <p:val>
                                                <p:fltVal val="0"/>
                                              </p:val>
                                            </p:tav>
                                            <p:tav tm="100000">
                                              <p:val>
                                                <p:strVal val="#ppt_h"/>
                                              </p:val>
                                            </p:tav>
                                          </p:tavLst>
                                        </p:anim>
                                        <p:animEffect transition="in" filter="fade">
                                          <p:cBhvr>
                                            <p:cTn id="27" dur="500"/>
                                            <p:tgtEl>
                                              <p:spTgt spid="59"/>
                                            </p:tgtEl>
                                          </p:cBhvr>
                                        </p:animEffect>
                                      </p:childTnLst>
                                    </p:cTn>
                                  </p:par>
                                  <p:par>
                                    <p:cTn id="28" presetID="2" presetClass="entr" presetSubtype="2" fill="hold" grpId="0" nodeType="withEffect">
                                      <p:stCondLst>
                                        <p:cond delay="0"/>
                                      </p:stCondLst>
                                      <p:childTnLst>
                                        <p:set>
                                          <p:cBhvr>
                                            <p:cTn id="29" dur="1" fill="hold">
                                              <p:stCondLst>
                                                <p:cond delay="0"/>
                                              </p:stCondLst>
                                            </p:cTn>
                                            <p:tgtEl>
                                              <p:spTgt spid="33"/>
                                            </p:tgtEl>
                                            <p:attrNameLst>
                                              <p:attrName>style.visibility</p:attrName>
                                            </p:attrNameLst>
                                          </p:cBhvr>
                                          <p:to>
                                            <p:strVal val="visible"/>
                                          </p:to>
                                        </p:set>
                                        <p:anim calcmode="lin" valueType="num">
                                          <p:cBhvr additive="base">
                                            <p:cTn id="30" dur="500" fill="hold"/>
                                            <p:tgtEl>
                                              <p:spTgt spid="33"/>
                                            </p:tgtEl>
                                            <p:attrNameLst>
                                              <p:attrName>ppt_x</p:attrName>
                                            </p:attrNameLst>
                                          </p:cBhvr>
                                          <p:tavLst>
                                            <p:tav tm="0">
                                              <p:val>
                                                <p:strVal val="1+#ppt_w/2"/>
                                              </p:val>
                                            </p:tav>
                                            <p:tav tm="100000">
                                              <p:val>
                                                <p:strVal val="#ppt_x"/>
                                              </p:val>
                                            </p:tav>
                                          </p:tavLst>
                                        </p:anim>
                                        <p:anim calcmode="lin" valueType="num">
                                          <p:cBhvr additive="base">
                                            <p:cTn id="31" dur="500" fill="hold"/>
                                            <p:tgtEl>
                                              <p:spTgt spid="33"/>
                                            </p:tgtEl>
                                            <p:attrNameLst>
                                              <p:attrName>ppt_y</p:attrName>
                                            </p:attrNameLst>
                                          </p:cBhvr>
                                          <p:tavLst>
                                            <p:tav tm="0">
                                              <p:val>
                                                <p:strVal val="#ppt_y"/>
                                              </p:val>
                                            </p:tav>
                                            <p:tav tm="100000">
                                              <p:val>
                                                <p:strVal val="#ppt_y"/>
                                              </p:val>
                                            </p:tav>
                                          </p:tavLst>
                                        </p:anim>
                                      </p:childTnLst>
                                    </p:cTn>
                                  </p:par>
                                </p:childTnLst>
                              </p:cTn>
                            </p:par>
                            <p:par>
                              <p:cTn id="32" fill="hold">
                                <p:stCondLst>
                                  <p:cond delay="1000"/>
                                </p:stCondLst>
                                <p:childTnLst>
                                  <p:par>
                                    <p:cTn id="33" presetID="42" presetClass="entr" presetSubtype="0" fill="hold" grpId="0" nodeType="afterEffect">
                                      <p:stCondLst>
                                        <p:cond delay="0"/>
                                      </p:stCondLst>
                                      <p:childTnLst>
                                        <p:set>
                                          <p:cBhvr>
                                            <p:cTn id="34" dur="1" fill="hold">
                                              <p:stCondLst>
                                                <p:cond delay="0"/>
                                              </p:stCondLst>
                                            </p:cTn>
                                            <p:tgtEl>
                                              <p:spTgt spid="62"/>
                                            </p:tgtEl>
                                            <p:attrNameLst>
                                              <p:attrName>style.visibility</p:attrName>
                                            </p:attrNameLst>
                                          </p:cBhvr>
                                          <p:to>
                                            <p:strVal val="visible"/>
                                          </p:to>
                                        </p:set>
                                        <p:animEffect transition="in" filter="fade">
                                          <p:cBhvr>
                                            <p:cTn id="35" dur="1000"/>
                                            <p:tgtEl>
                                              <p:spTgt spid="62"/>
                                            </p:tgtEl>
                                          </p:cBhvr>
                                        </p:animEffect>
                                        <p:anim calcmode="lin" valueType="num">
                                          <p:cBhvr>
                                            <p:cTn id="36" dur="1000" fill="hold"/>
                                            <p:tgtEl>
                                              <p:spTgt spid="62"/>
                                            </p:tgtEl>
                                            <p:attrNameLst>
                                              <p:attrName>ppt_x</p:attrName>
                                            </p:attrNameLst>
                                          </p:cBhvr>
                                          <p:tavLst>
                                            <p:tav tm="0">
                                              <p:val>
                                                <p:strVal val="#ppt_x"/>
                                              </p:val>
                                            </p:tav>
                                            <p:tav tm="100000">
                                              <p:val>
                                                <p:strVal val="#ppt_x"/>
                                              </p:val>
                                            </p:tav>
                                          </p:tavLst>
                                        </p:anim>
                                        <p:anim calcmode="lin" valueType="num">
                                          <p:cBhvr>
                                            <p:cTn id="37" dur="1000" fill="hold"/>
                                            <p:tgtEl>
                                              <p:spTgt spid="62"/>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75"/>
                                            </p:tgtEl>
                                            <p:attrNameLst>
                                              <p:attrName>style.visibility</p:attrName>
                                            </p:attrNameLst>
                                          </p:cBhvr>
                                          <p:to>
                                            <p:strVal val="visible"/>
                                          </p:to>
                                        </p:set>
                                        <p:animEffect transition="in" filter="fade">
                                          <p:cBhvr>
                                            <p:cTn id="40" dur="1000"/>
                                            <p:tgtEl>
                                              <p:spTgt spid="75"/>
                                            </p:tgtEl>
                                          </p:cBhvr>
                                        </p:animEffect>
                                        <p:anim calcmode="lin" valueType="num">
                                          <p:cBhvr>
                                            <p:cTn id="41" dur="1000" fill="hold"/>
                                            <p:tgtEl>
                                              <p:spTgt spid="75"/>
                                            </p:tgtEl>
                                            <p:attrNameLst>
                                              <p:attrName>ppt_x</p:attrName>
                                            </p:attrNameLst>
                                          </p:cBhvr>
                                          <p:tavLst>
                                            <p:tav tm="0">
                                              <p:val>
                                                <p:strVal val="#ppt_x"/>
                                              </p:val>
                                            </p:tav>
                                            <p:tav tm="100000">
                                              <p:val>
                                                <p:strVal val="#ppt_x"/>
                                              </p:val>
                                            </p:tav>
                                          </p:tavLst>
                                        </p:anim>
                                        <p:anim calcmode="lin" valueType="num">
                                          <p:cBhvr>
                                            <p:cTn id="42" dur="1000" fill="hold"/>
                                            <p:tgtEl>
                                              <p:spTgt spid="75"/>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94"/>
                                            </p:tgtEl>
                                            <p:attrNameLst>
                                              <p:attrName>style.visibility</p:attrName>
                                            </p:attrNameLst>
                                          </p:cBhvr>
                                          <p:to>
                                            <p:strVal val="visible"/>
                                          </p:to>
                                        </p:set>
                                        <p:animEffect transition="in" filter="fade">
                                          <p:cBhvr>
                                            <p:cTn id="45" dur="1000"/>
                                            <p:tgtEl>
                                              <p:spTgt spid="94"/>
                                            </p:tgtEl>
                                          </p:cBhvr>
                                        </p:animEffect>
                                        <p:anim calcmode="lin" valueType="num">
                                          <p:cBhvr>
                                            <p:cTn id="46" dur="1000" fill="hold"/>
                                            <p:tgtEl>
                                              <p:spTgt spid="94"/>
                                            </p:tgtEl>
                                            <p:attrNameLst>
                                              <p:attrName>ppt_x</p:attrName>
                                            </p:attrNameLst>
                                          </p:cBhvr>
                                          <p:tavLst>
                                            <p:tav tm="0">
                                              <p:val>
                                                <p:strVal val="#ppt_x"/>
                                              </p:val>
                                            </p:tav>
                                            <p:tav tm="100000">
                                              <p:val>
                                                <p:strVal val="#ppt_x"/>
                                              </p:val>
                                            </p:tav>
                                          </p:tavLst>
                                        </p:anim>
                                        <p:anim calcmode="lin" valueType="num">
                                          <p:cBhvr>
                                            <p:cTn id="47" dur="1000" fill="hold"/>
                                            <p:tgtEl>
                                              <p:spTgt spid="94"/>
                                            </p:tgtEl>
                                            <p:attrNameLst>
                                              <p:attrName>ppt_y</p:attrName>
                                            </p:attrNameLst>
                                          </p:cBhvr>
                                          <p:tavLst>
                                            <p:tav tm="0">
                                              <p:val>
                                                <p:strVal val="#ppt_y+.1"/>
                                              </p:val>
                                            </p:tav>
                                            <p:tav tm="100000">
                                              <p:val>
                                                <p:strVal val="#ppt_y"/>
                                              </p:val>
                                            </p:tav>
                                          </p:tavLst>
                                        </p:anim>
                                      </p:childTnLst>
                                    </p:cTn>
                                  </p:par>
                                  <p:par>
                                    <p:cTn id="48" presetID="42" presetClass="entr" presetSubtype="0" fill="hold" grpId="0" nodeType="withEffect">
                                      <p:stCondLst>
                                        <p:cond delay="0"/>
                                      </p:stCondLst>
                                      <p:childTnLst>
                                        <p:set>
                                          <p:cBhvr>
                                            <p:cTn id="49" dur="1" fill="hold">
                                              <p:stCondLst>
                                                <p:cond delay="0"/>
                                              </p:stCondLst>
                                            </p:cTn>
                                            <p:tgtEl>
                                              <p:spTgt spid="95"/>
                                            </p:tgtEl>
                                            <p:attrNameLst>
                                              <p:attrName>style.visibility</p:attrName>
                                            </p:attrNameLst>
                                          </p:cBhvr>
                                          <p:to>
                                            <p:strVal val="visible"/>
                                          </p:to>
                                        </p:set>
                                        <p:animEffect transition="in" filter="fade">
                                          <p:cBhvr>
                                            <p:cTn id="50" dur="1000"/>
                                            <p:tgtEl>
                                              <p:spTgt spid="95"/>
                                            </p:tgtEl>
                                          </p:cBhvr>
                                        </p:animEffect>
                                        <p:anim calcmode="lin" valueType="num">
                                          <p:cBhvr>
                                            <p:cTn id="51" dur="1000" fill="hold"/>
                                            <p:tgtEl>
                                              <p:spTgt spid="95"/>
                                            </p:tgtEl>
                                            <p:attrNameLst>
                                              <p:attrName>ppt_x</p:attrName>
                                            </p:attrNameLst>
                                          </p:cBhvr>
                                          <p:tavLst>
                                            <p:tav tm="0">
                                              <p:val>
                                                <p:strVal val="#ppt_x"/>
                                              </p:val>
                                            </p:tav>
                                            <p:tav tm="100000">
                                              <p:val>
                                                <p:strVal val="#ppt_x"/>
                                              </p:val>
                                            </p:tav>
                                          </p:tavLst>
                                        </p:anim>
                                        <p:anim calcmode="lin" valueType="num">
                                          <p:cBhvr>
                                            <p:cTn id="52" dur="1000" fill="hold"/>
                                            <p:tgtEl>
                                              <p:spTgt spid="95"/>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99"/>
                                            </p:tgtEl>
                                            <p:attrNameLst>
                                              <p:attrName>style.visibility</p:attrName>
                                            </p:attrNameLst>
                                          </p:cBhvr>
                                          <p:to>
                                            <p:strVal val="visible"/>
                                          </p:to>
                                        </p:set>
                                        <p:animEffect transition="in" filter="fade">
                                          <p:cBhvr>
                                            <p:cTn id="55" dur="1000"/>
                                            <p:tgtEl>
                                              <p:spTgt spid="99"/>
                                            </p:tgtEl>
                                          </p:cBhvr>
                                        </p:animEffect>
                                        <p:anim calcmode="lin" valueType="num">
                                          <p:cBhvr>
                                            <p:cTn id="56" dur="1000" fill="hold"/>
                                            <p:tgtEl>
                                              <p:spTgt spid="99"/>
                                            </p:tgtEl>
                                            <p:attrNameLst>
                                              <p:attrName>ppt_x</p:attrName>
                                            </p:attrNameLst>
                                          </p:cBhvr>
                                          <p:tavLst>
                                            <p:tav tm="0">
                                              <p:val>
                                                <p:strVal val="#ppt_x"/>
                                              </p:val>
                                            </p:tav>
                                            <p:tav tm="100000">
                                              <p:val>
                                                <p:strVal val="#ppt_x"/>
                                              </p:val>
                                            </p:tav>
                                          </p:tavLst>
                                        </p:anim>
                                        <p:anim calcmode="lin" valueType="num">
                                          <p:cBhvr>
                                            <p:cTn id="57" dur="1000" fill="hold"/>
                                            <p:tgtEl>
                                              <p:spTgt spid="99"/>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102"/>
                                            </p:tgtEl>
                                            <p:attrNameLst>
                                              <p:attrName>style.visibility</p:attrName>
                                            </p:attrNameLst>
                                          </p:cBhvr>
                                          <p:to>
                                            <p:strVal val="visible"/>
                                          </p:to>
                                        </p:set>
                                        <p:animEffect transition="in" filter="fade">
                                          <p:cBhvr>
                                            <p:cTn id="60" dur="1000"/>
                                            <p:tgtEl>
                                              <p:spTgt spid="102"/>
                                            </p:tgtEl>
                                          </p:cBhvr>
                                        </p:animEffect>
                                        <p:anim calcmode="lin" valueType="num">
                                          <p:cBhvr>
                                            <p:cTn id="61" dur="1000" fill="hold"/>
                                            <p:tgtEl>
                                              <p:spTgt spid="102"/>
                                            </p:tgtEl>
                                            <p:attrNameLst>
                                              <p:attrName>ppt_x</p:attrName>
                                            </p:attrNameLst>
                                          </p:cBhvr>
                                          <p:tavLst>
                                            <p:tav tm="0">
                                              <p:val>
                                                <p:strVal val="#ppt_x"/>
                                              </p:val>
                                            </p:tav>
                                            <p:tav tm="100000">
                                              <p:val>
                                                <p:strVal val="#ppt_x"/>
                                              </p:val>
                                            </p:tav>
                                          </p:tavLst>
                                        </p:anim>
                                        <p:anim calcmode="lin" valueType="num">
                                          <p:cBhvr>
                                            <p:cTn id="62" dur="1000" fill="hold"/>
                                            <p:tgtEl>
                                              <p:spTgt spid="102"/>
                                            </p:tgtEl>
                                            <p:attrNameLst>
                                              <p:attrName>ppt_y</p:attrName>
                                            </p:attrNameLst>
                                          </p:cBhvr>
                                          <p:tavLst>
                                            <p:tav tm="0">
                                              <p:val>
                                                <p:strVal val="#ppt_y+.1"/>
                                              </p:val>
                                            </p:tav>
                                            <p:tav tm="100000">
                                              <p:val>
                                                <p:strVal val="#ppt_y"/>
                                              </p:val>
                                            </p:tav>
                                          </p:tavLst>
                                        </p:anim>
                                      </p:childTnLst>
                                    </p:cTn>
                                  </p:par>
                                  <p:par>
                                    <p:cTn id="63" presetID="42" presetClass="entr" presetSubtype="0" fill="hold" grpId="0" nodeType="withEffect">
                                      <p:stCondLst>
                                        <p:cond delay="0"/>
                                      </p:stCondLst>
                                      <p:childTnLst>
                                        <p:set>
                                          <p:cBhvr>
                                            <p:cTn id="64" dur="1" fill="hold">
                                              <p:stCondLst>
                                                <p:cond delay="0"/>
                                              </p:stCondLst>
                                            </p:cTn>
                                            <p:tgtEl>
                                              <p:spTgt spid="103"/>
                                            </p:tgtEl>
                                            <p:attrNameLst>
                                              <p:attrName>style.visibility</p:attrName>
                                            </p:attrNameLst>
                                          </p:cBhvr>
                                          <p:to>
                                            <p:strVal val="visible"/>
                                          </p:to>
                                        </p:set>
                                        <p:animEffect transition="in" filter="fade">
                                          <p:cBhvr>
                                            <p:cTn id="65" dur="1000"/>
                                            <p:tgtEl>
                                              <p:spTgt spid="103"/>
                                            </p:tgtEl>
                                          </p:cBhvr>
                                        </p:animEffect>
                                        <p:anim calcmode="lin" valueType="num">
                                          <p:cBhvr>
                                            <p:cTn id="66" dur="1000" fill="hold"/>
                                            <p:tgtEl>
                                              <p:spTgt spid="103"/>
                                            </p:tgtEl>
                                            <p:attrNameLst>
                                              <p:attrName>ppt_x</p:attrName>
                                            </p:attrNameLst>
                                          </p:cBhvr>
                                          <p:tavLst>
                                            <p:tav tm="0">
                                              <p:val>
                                                <p:strVal val="#ppt_x"/>
                                              </p:val>
                                            </p:tav>
                                            <p:tav tm="100000">
                                              <p:val>
                                                <p:strVal val="#ppt_x"/>
                                              </p:val>
                                            </p:tav>
                                          </p:tavLst>
                                        </p:anim>
                                        <p:anim calcmode="lin" valueType="num">
                                          <p:cBhvr>
                                            <p:cTn id="67" dur="1000" fill="hold"/>
                                            <p:tgtEl>
                                              <p:spTgt spid="103"/>
                                            </p:tgtEl>
                                            <p:attrNameLst>
                                              <p:attrName>ppt_y</p:attrName>
                                            </p:attrNameLst>
                                          </p:cBhvr>
                                          <p:tavLst>
                                            <p:tav tm="0">
                                              <p:val>
                                                <p:strVal val="#ppt_y+.1"/>
                                              </p:val>
                                            </p:tav>
                                            <p:tav tm="100000">
                                              <p:val>
                                                <p:strVal val="#ppt_y"/>
                                              </p:val>
                                            </p:tav>
                                          </p:tavLst>
                                        </p:anim>
                                      </p:childTnLst>
                                    </p:cTn>
                                  </p:par>
                                  <p:par>
                                    <p:cTn id="68" presetID="42" presetClass="entr" presetSubtype="0" fill="hold" grpId="0" nodeType="withEffect">
                                      <p:stCondLst>
                                        <p:cond delay="0"/>
                                      </p:stCondLst>
                                      <p:childTnLst>
                                        <p:set>
                                          <p:cBhvr>
                                            <p:cTn id="69" dur="1" fill="hold">
                                              <p:stCondLst>
                                                <p:cond delay="0"/>
                                              </p:stCondLst>
                                            </p:cTn>
                                            <p:tgtEl>
                                              <p:spTgt spid="109"/>
                                            </p:tgtEl>
                                            <p:attrNameLst>
                                              <p:attrName>style.visibility</p:attrName>
                                            </p:attrNameLst>
                                          </p:cBhvr>
                                          <p:to>
                                            <p:strVal val="visible"/>
                                          </p:to>
                                        </p:set>
                                        <p:animEffect transition="in" filter="fade">
                                          <p:cBhvr>
                                            <p:cTn id="70" dur="1000"/>
                                            <p:tgtEl>
                                              <p:spTgt spid="109"/>
                                            </p:tgtEl>
                                          </p:cBhvr>
                                        </p:animEffect>
                                        <p:anim calcmode="lin" valueType="num">
                                          <p:cBhvr>
                                            <p:cTn id="71" dur="1000" fill="hold"/>
                                            <p:tgtEl>
                                              <p:spTgt spid="109"/>
                                            </p:tgtEl>
                                            <p:attrNameLst>
                                              <p:attrName>ppt_x</p:attrName>
                                            </p:attrNameLst>
                                          </p:cBhvr>
                                          <p:tavLst>
                                            <p:tav tm="0">
                                              <p:val>
                                                <p:strVal val="#ppt_x"/>
                                              </p:val>
                                            </p:tav>
                                            <p:tav tm="100000">
                                              <p:val>
                                                <p:strVal val="#ppt_x"/>
                                              </p:val>
                                            </p:tav>
                                          </p:tavLst>
                                        </p:anim>
                                        <p:anim calcmode="lin" valueType="num">
                                          <p:cBhvr>
                                            <p:cTn id="72" dur="1000" fill="hold"/>
                                            <p:tgtEl>
                                              <p:spTgt spid="109"/>
                                            </p:tgtEl>
                                            <p:attrNameLst>
                                              <p:attrName>ppt_y</p:attrName>
                                            </p:attrNameLst>
                                          </p:cBhvr>
                                          <p:tavLst>
                                            <p:tav tm="0">
                                              <p:val>
                                                <p:strVal val="#ppt_y+.1"/>
                                              </p:val>
                                            </p:tav>
                                            <p:tav tm="100000">
                                              <p:val>
                                                <p:strVal val="#ppt_y"/>
                                              </p:val>
                                            </p:tav>
                                          </p:tavLst>
                                        </p:anim>
                                      </p:childTnLst>
                                    </p:cTn>
                                  </p:par>
                                  <p:par>
                                    <p:cTn id="73" presetID="42" presetClass="entr" presetSubtype="0" fill="hold" grpId="0" nodeType="withEffect">
                                      <p:stCondLst>
                                        <p:cond delay="0"/>
                                      </p:stCondLst>
                                      <p:childTnLst>
                                        <p:set>
                                          <p:cBhvr>
                                            <p:cTn id="74" dur="1" fill="hold">
                                              <p:stCondLst>
                                                <p:cond delay="0"/>
                                              </p:stCondLst>
                                            </p:cTn>
                                            <p:tgtEl>
                                              <p:spTgt spid="111"/>
                                            </p:tgtEl>
                                            <p:attrNameLst>
                                              <p:attrName>style.visibility</p:attrName>
                                            </p:attrNameLst>
                                          </p:cBhvr>
                                          <p:to>
                                            <p:strVal val="visible"/>
                                          </p:to>
                                        </p:set>
                                        <p:animEffect transition="in" filter="fade">
                                          <p:cBhvr>
                                            <p:cTn id="75" dur="1000"/>
                                            <p:tgtEl>
                                              <p:spTgt spid="111"/>
                                            </p:tgtEl>
                                          </p:cBhvr>
                                        </p:animEffect>
                                        <p:anim calcmode="lin" valueType="num">
                                          <p:cBhvr>
                                            <p:cTn id="76" dur="1000" fill="hold"/>
                                            <p:tgtEl>
                                              <p:spTgt spid="111"/>
                                            </p:tgtEl>
                                            <p:attrNameLst>
                                              <p:attrName>ppt_x</p:attrName>
                                            </p:attrNameLst>
                                          </p:cBhvr>
                                          <p:tavLst>
                                            <p:tav tm="0">
                                              <p:val>
                                                <p:strVal val="#ppt_x"/>
                                              </p:val>
                                            </p:tav>
                                            <p:tav tm="100000">
                                              <p:val>
                                                <p:strVal val="#ppt_x"/>
                                              </p:val>
                                            </p:tav>
                                          </p:tavLst>
                                        </p:anim>
                                        <p:anim calcmode="lin" valueType="num">
                                          <p:cBhvr>
                                            <p:cTn id="77" dur="1000" fill="hold"/>
                                            <p:tgtEl>
                                              <p:spTgt spid="1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62" grpId="0" animBg="1"/>
          <p:bldP spid="75" grpId="0" animBg="1"/>
          <p:bldP spid="94" grpId="0" animBg="1"/>
          <p:bldP spid="95" grpId="0"/>
          <p:bldP spid="99" grpId="0"/>
          <p:bldP spid="102" grpId="0"/>
          <p:bldP spid="103" grpId="0"/>
          <p:bldP spid="109" grpId="0"/>
          <p:bldP spid="111" grpId="0"/>
          <p:bldP spid="42" grpId="0"/>
        </p:bldLst>
      </p:timing>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hape 2022"/>
          <p:cNvSpPr txBox="1"/>
          <p:nvPr/>
        </p:nvSpPr>
        <p:spPr>
          <a:xfrm rot="10800000" flipV="1">
            <a:off x="767698" y="999062"/>
            <a:ext cx="5584297" cy="400110"/>
          </a:xfrm>
          <a:prstGeom prst="rect">
            <a:avLst/>
          </a:prstGeom>
          <a:noFill/>
        </p:spPr>
        <p:txBody>
          <a:bodyPr wrap="square" rtlCol="0">
            <a:spAutoFit/>
          </a:bodyPr>
          <a:lstStyle>
            <a:defPPr>
              <a:defRPr lang="zh-CN"/>
            </a:defPPr>
            <a:lvl1pPr marL="0" marR="0" lvl="0" indent="0" algn="ctr" defTabSz="914400" eaLnBrk="1" fontAlgn="auto" latinLnBrk="0" hangingPunct="1">
              <a:lnSpc>
                <a:spcPct val="100000"/>
              </a:lnSpc>
              <a:spcBef>
                <a:spcPts val="0"/>
              </a:spcBef>
              <a:spcAft>
                <a:spcPts val="0"/>
              </a:spcAft>
              <a:buClrTx/>
              <a:buSzTx/>
              <a:buFontTx/>
              <a:buNone/>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cs typeface="+mn-cs"/>
                <a:sym typeface="Bebas Neue"/>
              </a:defRPr>
            </a:lvl2pPr>
            <a:lvl3pPr defTabSz="609600">
              <a:defRPr sz="2665">
                <a:solidFill>
                  <a:srgbClr val="3A5063"/>
                </a:solidFill>
                <a:uFill>
                  <a:solidFill>
                    <a:srgbClr val="3A5063"/>
                  </a:solidFill>
                </a:uFill>
                <a:latin typeface="+mn-lt"/>
                <a:ea typeface="+mn-ea"/>
                <a:cs typeface="+mn-cs"/>
                <a:sym typeface="Bebas Neue"/>
              </a:defRPr>
            </a:lvl3pPr>
            <a:lvl4pPr defTabSz="609600">
              <a:defRPr sz="2665">
                <a:solidFill>
                  <a:srgbClr val="3A5063"/>
                </a:solidFill>
                <a:uFill>
                  <a:solidFill>
                    <a:srgbClr val="3A5063"/>
                  </a:solidFill>
                </a:uFill>
                <a:latin typeface="+mn-lt"/>
                <a:ea typeface="+mn-ea"/>
                <a:cs typeface="+mn-cs"/>
                <a:sym typeface="Bebas Neue"/>
              </a:defRPr>
            </a:lvl4pPr>
            <a:lvl5pPr defTabSz="609600">
              <a:defRPr sz="2665">
                <a:solidFill>
                  <a:srgbClr val="3A5063"/>
                </a:solidFill>
                <a:uFill>
                  <a:solidFill>
                    <a:srgbClr val="3A5063"/>
                  </a:solidFill>
                </a:uFill>
                <a:latin typeface="+mn-lt"/>
                <a:ea typeface="+mn-ea"/>
                <a:cs typeface="+mn-cs"/>
                <a:sym typeface="Bebas Neue"/>
              </a:defRPr>
            </a:lvl5pPr>
            <a:lvl6pPr defTabSz="609600">
              <a:defRPr sz="2665">
                <a:solidFill>
                  <a:srgbClr val="3A5063"/>
                </a:solidFill>
                <a:uFill>
                  <a:solidFill>
                    <a:srgbClr val="3A5063"/>
                  </a:solidFill>
                </a:uFill>
                <a:latin typeface="+mn-lt"/>
                <a:ea typeface="+mn-ea"/>
                <a:cs typeface="+mn-cs"/>
                <a:sym typeface="Bebas Neue"/>
              </a:defRPr>
            </a:lvl6pPr>
            <a:lvl7pPr defTabSz="609600">
              <a:defRPr sz="2665">
                <a:solidFill>
                  <a:srgbClr val="3A5063"/>
                </a:solidFill>
                <a:uFill>
                  <a:solidFill>
                    <a:srgbClr val="3A5063"/>
                  </a:solidFill>
                </a:uFill>
                <a:latin typeface="+mn-lt"/>
                <a:ea typeface="+mn-ea"/>
                <a:cs typeface="+mn-cs"/>
                <a:sym typeface="Bebas Neue"/>
              </a:defRPr>
            </a:lvl7pPr>
            <a:lvl8pPr defTabSz="609600">
              <a:defRPr sz="2665">
                <a:solidFill>
                  <a:srgbClr val="3A5063"/>
                </a:solidFill>
                <a:uFill>
                  <a:solidFill>
                    <a:srgbClr val="3A5063"/>
                  </a:solidFill>
                </a:uFill>
                <a:latin typeface="+mn-lt"/>
                <a:ea typeface="+mn-ea"/>
                <a:cs typeface="+mn-cs"/>
                <a:sym typeface="Bebas Neue"/>
              </a:defRPr>
            </a:lvl8pPr>
            <a:lvl9pPr defTabSz="609600">
              <a:defRPr sz="2665">
                <a:solidFill>
                  <a:srgbClr val="3A5063"/>
                </a:solidFill>
                <a:uFill>
                  <a:solidFill>
                    <a:srgbClr val="3A5063"/>
                  </a:solidFill>
                </a:uFill>
                <a:latin typeface="+mn-lt"/>
                <a:ea typeface="+mn-ea"/>
                <a:cs typeface="+mn-cs"/>
                <a:sym typeface="Bebas Neue"/>
              </a:defRPr>
            </a:lvl9pPr>
          </a:lstStyle>
          <a:p>
            <a:pPr algn="l"/>
            <a:r>
              <a:rPr lang="zh-CN" altLang="en-US" dirty="0"/>
              <a:t>五、评价拓展深化 </a:t>
            </a:r>
            <a:r>
              <a:rPr lang="en-US" altLang="zh-CN" dirty="0"/>
              <a:t>15</a:t>
            </a:r>
            <a:r>
              <a:rPr lang="zh-CN" altLang="en-US" dirty="0"/>
              <a:t>分</a:t>
            </a:r>
            <a:endParaRPr lang="zh-CN" altLang="en-US" dirty="0"/>
          </a:p>
        </p:txBody>
      </p:sp>
      <p:sp>
        <p:nvSpPr>
          <p:cNvPr id="57" name="矩形 4"/>
          <p:cNvSpPr/>
          <p:nvPr/>
        </p:nvSpPr>
        <p:spPr>
          <a:xfrm>
            <a:off x="1340325" y="2363737"/>
            <a:ext cx="2295571" cy="2152229"/>
          </a:xfrm>
          <a:custGeom>
            <a:avLst/>
            <a:gdLst/>
            <a:ahLst/>
            <a:cxnLst/>
            <a:rect l="l" t="t" r="r" b="b"/>
            <a:pathLst>
              <a:path w="2372187" h="2304256">
                <a:moveTo>
                  <a:pt x="0" y="0"/>
                </a:moveTo>
                <a:lnTo>
                  <a:pt x="2372187" y="0"/>
                </a:lnTo>
                <a:cubicBezTo>
                  <a:pt x="2219574" y="282921"/>
                  <a:pt x="2124178" y="694319"/>
                  <a:pt x="2124178" y="1152128"/>
                </a:cubicBezTo>
                <a:cubicBezTo>
                  <a:pt x="2124178" y="1609938"/>
                  <a:pt x="2219574" y="2021335"/>
                  <a:pt x="2372187" y="2304256"/>
                </a:cubicBezTo>
                <a:lnTo>
                  <a:pt x="0" y="2304256"/>
                </a:lnTo>
                <a:lnTo>
                  <a:pt x="0" y="2302068"/>
                </a:lnTo>
                <a:cubicBezTo>
                  <a:pt x="151946" y="2019224"/>
                  <a:pt x="246853" y="1608763"/>
                  <a:pt x="246853" y="1152128"/>
                </a:cubicBezTo>
                <a:cubicBezTo>
                  <a:pt x="246853" y="695493"/>
                  <a:pt x="151946" y="285033"/>
                  <a:pt x="0" y="2188"/>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58" name="梯形 5"/>
          <p:cNvSpPr/>
          <p:nvPr/>
        </p:nvSpPr>
        <p:spPr>
          <a:xfrm flipV="1">
            <a:off x="1747833" y="2139702"/>
            <a:ext cx="1456015" cy="652696"/>
          </a:xfrm>
          <a:custGeom>
            <a:avLst/>
            <a:gdLst/>
            <a:ahLst/>
            <a:cxnLst/>
            <a:rect l="l" t="t" r="r" b="b"/>
            <a:pathLst>
              <a:path w="2088232" h="936104">
                <a:moveTo>
                  <a:pt x="0" y="936104"/>
                </a:moveTo>
                <a:lnTo>
                  <a:pt x="2088232" y="936104"/>
                </a:lnTo>
                <a:lnTo>
                  <a:pt x="1806069" y="121639"/>
                </a:lnTo>
                <a:cubicBezTo>
                  <a:pt x="1592213" y="43072"/>
                  <a:pt x="1353842" y="0"/>
                  <a:pt x="1102692" y="0"/>
                </a:cubicBezTo>
                <a:cubicBezTo>
                  <a:pt x="796970" y="0"/>
                  <a:pt x="510183" y="63824"/>
                  <a:pt x="263143" y="176543"/>
                </a:cubicBezTo>
                <a:close/>
              </a:path>
            </a:pathLst>
          </a:custGeom>
          <a:solidFill>
            <a:schemeClr val="tx1">
              <a:lumMod val="65000"/>
              <a:lumOff val="35000"/>
            </a:schemeClr>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61" name="矩形 4"/>
          <p:cNvSpPr/>
          <p:nvPr/>
        </p:nvSpPr>
        <p:spPr>
          <a:xfrm>
            <a:off x="5652120" y="2363737"/>
            <a:ext cx="2295571" cy="2152229"/>
          </a:xfrm>
          <a:custGeom>
            <a:avLst/>
            <a:gdLst/>
            <a:ahLst/>
            <a:cxnLst/>
            <a:rect l="l" t="t" r="r" b="b"/>
            <a:pathLst>
              <a:path w="2372187" h="2304256">
                <a:moveTo>
                  <a:pt x="0" y="0"/>
                </a:moveTo>
                <a:lnTo>
                  <a:pt x="2372187" y="0"/>
                </a:lnTo>
                <a:cubicBezTo>
                  <a:pt x="2219574" y="282921"/>
                  <a:pt x="2124178" y="694319"/>
                  <a:pt x="2124178" y="1152128"/>
                </a:cubicBezTo>
                <a:cubicBezTo>
                  <a:pt x="2124178" y="1609938"/>
                  <a:pt x="2219574" y="2021335"/>
                  <a:pt x="2372187" y="2304256"/>
                </a:cubicBezTo>
                <a:lnTo>
                  <a:pt x="0" y="2304256"/>
                </a:lnTo>
                <a:lnTo>
                  <a:pt x="0" y="2302068"/>
                </a:lnTo>
                <a:cubicBezTo>
                  <a:pt x="151946" y="2019224"/>
                  <a:pt x="246853" y="1608763"/>
                  <a:pt x="246853" y="1152128"/>
                </a:cubicBezTo>
                <a:cubicBezTo>
                  <a:pt x="246853" y="695493"/>
                  <a:pt x="151946" y="285033"/>
                  <a:pt x="0" y="2188"/>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63" name="梯形 5"/>
          <p:cNvSpPr/>
          <p:nvPr/>
        </p:nvSpPr>
        <p:spPr>
          <a:xfrm flipV="1">
            <a:off x="6068313" y="2139702"/>
            <a:ext cx="1456015" cy="652696"/>
          </a:xfrm>
          <a:custGeom>
            <a:avLst/>
            <a:gdLst/>
            <a:ahLst/>
            <a:cxnLst/>
            <a:rect l="l" t="t" r="r" b="b"/>
            <a:pathLst>
              <a:path w="2088232" h="936104">
                <a:moveTo>
                  <a:pt x="0" y="936104"/>
                </a:moveTo>
                <a:lnTo>
                  <a:pt x="2088232" y="936104"/>
                </a:lnTo>
                <a:lnTo>
                  <a:pt x="1806069" y="121639"/>
                </a:lnTo>
                <a:cubicBezTo>
                  <a:pt x="1592213" y="43072"/>
                  <a:pt x="1353842" y="0"/>
                  <a:pt x="1102692" y="0"/>
                </a:cubicBezTo>
                <a:cubicBezTo>
                  <a:pt x="796970" y="0"/>
                  <a:pt x="510183" y="63824"/>
                  <a:pt x="263143" y="176543"/>
                </a:cubicBezTo>
                <a:close/>
              </a:path>
            </a:pathLst>
          </a:custGeom>
          <a:solidFill>
            <a:schemeClr val="tx1">
              <a:lumMod val="65000"/>
              <a:lumOff val="35000"/>
            </a:schemeClr>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115" kern="0" dirty="0">
              <a:solidFill>
                <a:sysClr val="window" lastClr="FFFFFF"/>
              </a:solidFill>
              <a:cs typeface="+mn-ea"/>
              <a:sym typeface="+mn-lt"/>
            </a:endParaRPr>
          </a:p>
        </p:txBody>
      </p:sp>
      <p:sp>
        <p:nvSpPr>
          <p:cNvPr id="64" name="TextBox 33"/>
          <p:cNvSpPr txBox="1"/>
          <p:nvPr/>
        </p:nvSpPr>
        <p:spPr>
          <a:xfrm>
            <a:off x="1978601" y="2204439"/>
            <a:ext cx="999855" cy="342786"/>
          </a:xfrm>
          <a:prstGeom prst="rect">
            <a:avLst/>
          </a:prstGeom>
          <a:noFill/>
        </p:spPr>
        <p:txBody>
          <a:bodyPr wrap="square" rtlCol="0">
            <a:spAutoFit/>
          </a:bodyPr>
          <a:lstStyle/>
          <a:p>
            <a:pPr algn="ctr">
              <a:lnSpc>
                <a:spcPct val="130000"/>
              </a:lnSpc>
              <a:defRPr/>
            </a:pPr>
            <a:r>
              <a:rPr lang="en-US" altLang="zh-CN" sz="1395" b="1" kern="0" dirty="0">
                <a:solidFill>
                  <a:sysClr val="window" lastClr="FFFFFF"/>
                </a:solidFill>
                <a:cs typeface="+mn-ea"/>
                <a:sym typeface="+mn-lt"/>
              </a:rPr>
              <a:t>5-1</a:t>
            </a:r>
            <a:r>
              <a:rPr lang="zh-CN" altLang="en-US" sz="1395" b="1" kern="0" dirty="0">
                <a:solidFill>
                  <a:sysClr val="window" lastClr="FFFFFF"/>
                </a:solidFill>
                <a:cs typeface="+mn-ea"/>
                <a:sym typeface="+mn-lt"/>
              </a:rPr>
              <a:t> （</a:t>
            </a:r>
            <a:r>
              <a:rPr lang="en-US" altLang="zh-CN" sz="1395" b="1" kern="0" dirty="0">
                <a:solidFill>
                  <a:sysClr val="window" lastClr="FFFFFF"/>
                </a:solidFill>
                <a:cs typeface="+mn-ea"/>
                <a:sym typeface="+mn-lt"/>
              </a:rPr>
              <a:t>5</a:t>
            </a:r>
            <a:r>
              <a:rPr lang="zh-CN" altLang="en-US" sz="1395" b="1" kern="0" dirty="0">
                <a:solidFill>
                  <a:sysClr val="window" lastClr="FFFFFF"/>
                </a:solidFill>
                <a:cs typeface="+mn-ea"/>
                <a:sym typeface="+mn-lt"/>
              </a:rPr>
              <a:t>分）</a:t>
            </a:r>
            <a:endParaRPr lang="en-US" altLang="zh-CN" sz="1395" b="1" kern="0" dirty="0">
              <a:solidFill>
                <a:sysClr val="window" lastClr="FFFFFF"/>
              </a:solidFill>
              <a:cs typeface="+mn-ea"/>
              <a:sym typeface="+mn-lt"/>
            </a:endParaRPr>
          </a:p>
        </p:txBody>
      </p:sp>
      <p:sp>
        <p:nvSpPr>
          <p:cNvPr id="69" name="TextBox 35"/>
          <p:cNvSpPr txBox="1"/>
          <p:nvPr/>
        </p:nvSpPr>
        <p:spPr>
          <a:xfrm>
            <a:off x="6296394" y="2204439"/>
            <a:ext cx="1099773" cy="342786"/>
          </a:xfrm>
          <a:prstGeom prst="rect">
            <a:avLst/>
          </a:prstGeom>
          <a:noFill/>
        </p:spPr>
        <p:txBody>
          <a:bodyPr wrap="square" rtlCol="0">
            <a:spAutoFit/>
          </a:bodyPr>
          <a:lstStyle/>
          <a:p>
            <a:pPr algn="ctr">
              <a:lnSpc>
                <a:spcPct val="130000"/>
              </a:lnSpc>
              <a:defRPr/>
            </a:pPr>
            <a:r>
              <a:rPr lang="en-US" altLang="zh-CN" sz="1395" b="1" kern="0" dirty="0">
                <a:solidFill>
                  <a:sysClr val="window" lastClr="FFFFFF"/>
                </a:solidFill>
                <a:cs typeface="+mn-ea"/>
                <a:sym typeface="+mn-lt"/>
              </a:rPr>
              <a:t>5-2</a:t>
            </a:r>
            <a:r>
              <a:rPr lang="zh-CN" altLang="en-US" sz="1395" b="1" kern="0" dirty="0">
                <a:solidFill>
                  <a:sysClr val="window" lastClr="FFFFFF"/>
                </a:solidFill>
                <a:cs typeface="+mn-ea"/>
                <a:sym typeface="+mn-lt"/>
              </a:rPr>
              <a:t> （</a:t>
            </a:r>
            <a:r>
              <a:rPr lang="en-US" altLang="zh-CN" sz="1395" kern="0" dirty="0">
                <a:solidFill>
                  <a:sysClr val="window" lastClr="FFFFFF"/>
                </a:solidFill>
                <a:cs typeface="+mn-ea"/>
                <a:sym typeface="+mn-lt"/>
              </a:rPr>
              <a:t>10</a:t>
            </a:r>
            <a:r>
              <a:rPr lang="zh-CN" altLang="en-US" sz="1395" b="1" kern="0" dirty="0">
                <a:solidFill>
                  <a:sysClr val="window" lastClr="FFFFFF"/>
                </a:solidFill>
                <a:cs typeface="+mn-ea"/>
                <a:sym typeface="+mn-lt"/>
              </a:rPr>
              <a:t>分）</a:t>
            </a:r>
            <a:endParaRPr lang="en-US" altLang="zh-CN" sz="1395" b="1" kern="0" dirty="0">
              <a:solidFill>
                <a:sysClr val="window" lastClr="FFFFFF"/>
              </a:solidFill>
              <a:cs typeface="+mn-ea"/>
              <a:sym typeface="+mn-lt"/>
            </a:endParaRPr>
          </a:p>
        </p:txBody>
      </p:sp>
      <p:sp>
        <p:nvSpPr>
          <p:cNvPr id="73" name="TextBox 36"/>
          <p:cNvSpPr txBox="1"/>
          <p:nvPr/>
        </p:nvSpPr>
        <p:spPr>
          <a:xfrm>
            <a:off x="1637261" y="2841646"/>
            <a:ext cx="1797633" cy="1408014"/>
          </a:xfrm>
          <a:prstGeom prst="rect">
            <a:avLst/>
          </a:prstGeom>
          <a:noFill/>
        </p:spPr>
        <p:txBody>
          <a:bodyPr wrap="square" rtlCol="0">
            <a:spAutoFit/>
          </a:bodyPr>
          <a:lstStyle>
            <a:defPPr>
              <a:defRPr lang="zh-CN"/>
            </a:defPPr>
            <a:lvl1pPr>
              <a:lnSpc>
                <a:spcPct val="130000"/>
              </a:lnSpc>
              <a:defRPr sz="1115" kern="0">
                <a:solidFill>
                  <a:sysClr val="window" lastClr="FFFFFF"/>
                </a:solidFill>
                <a:cs typeface="+mn-ea"/>
              </a:defRPr>
            </a:lvl1pPr>
          </a:lstStyle>
          <a:p>
            <a:r>
              <a:rPr lang="zh-CN" altLang="en-US" dirty="0"/>
              <a:t>考核方式多元，丰富探究式、论文式、报告答辩式等作业评价方式，加强非标准化、综合性等评价，评价手段恰当必要，契合相对应的人才培养类型。</a:t>
            </a:r>
            <a:endParaRPr lang="en-US" altLang="zh-CN" dirty="0">
              <a:sym typeface="+mn-lt"/>
            </a:endParaRPr>
          </a:p>
        </p:txBody>
      </p:sp>
      <p:sp>
        <p:nvSpPr>
          <p:cNvPr id="77" name="TextBox 36"/>
          <p:cNvSpPr txBox="1"/>
          <p:nvPr/>
        </p:nvSpPr>
        <p:spPr>
          <a:xfrm>
            <a:off x="5881762" y="2905512"/>
            <a:ext cx="1777898" cy="1631088"/>
          </a:xfrm>
          <a:prstGeom prst="rect">
            <a:avLst/>
          </a:prstGeom>
          <a:noFill/>
        </p:spPr>
        <p:txBody>
          <a:bodyPr wrap="square" rtlCol="0">
            <a:spAutoFit/>
          </a:bodyPr>
          <a:lstStyle>
            <a:defPPr>
              <a:defRPr lang="zh-CN"/>
            </a:defPPr>
            <a:lvl1pPr>
              <a:lnSpc>
                <a:spcPct val="130000"/>
              </a:lnSpc>
              <a:defRPr sz="1115" kern="0">
                <a:solidFill>
                  <a:sysClr val="window" lastClr="FFFFFF"/>
                </a:solidFill>
                <a:cs typeface="+mn-ea"/>
              </a:defRPr>
            </a:lvl1pPr>
          </a:lstStyle>
          <a:p>
            <a:r>
              <a:rPr lang="zh-CN" altLang="en-US" dirty="0"/>
              <a:t>考试考核评价严格，体现过程评价，注重学习效果评价。学生线上自主学习、作业和测试等评价与参加线下教学活动的评价连贯完整，过程可回溯，诊断改进积极有效。</a:t>
            </a:r>
            <a:endParaRPr lang="en-US" altLang="zh-CN" dirty="0">
              <a:sym typeface="+mn-lt"/>
            </a:endParaRPr>
          </a:p>
        </p:txBody>
      </p:sp>
      <p:sp>
        <p:nvSpPr>
          <p:cNvPr id="48" name="TextBox 500"/>
          <p:cNvSpPr txBox="1"/>
          <p:nvPr/>
        </p:nvSpPr>
        <p:spPr>
          <a:xfrm>
            <a:off x="2555777" y="168845"/>
            <a:ext cx="4176464" cy="64633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2000" kern="0" dirty="0">
                <a:solidFill>
                  <a:srgbClr val="AC0000"/>
                </a:solidFill>
                <a:latin typeface="微软雅黑" panose="020B0503020204020204" pitchFamily="34" charset="-122"/>
                <a:ea typeface="微软雅黑" panose="020B0503020204020204" pitchFamily="34" charset="-122"/>
              </a:rPr>
              <a:t>线上线下混合式一流课程评审指标</a:t>
            </a:r>
            <a:endParaRPr lang="en-US" altLang="zh-CN" sz="2000" kern="0" dirty="0">
              <a:solidFill>
                <a:srgbClr val="AC0000"/>
              </a:solidFill>
              <a:latin typeface="微软雅黑" panose="020B0503020204020204" pitchFamily="34" charset="-122"/>
              <a:ea typeface="微软雅黑" panose="020B0503020204020204" pitchFamily="34" charset="-122"/>
            </a:endParaRPr>
          </a:p>
          <a:p>
            <a:pPr algn="ctr" fontAlgn="auto">
              <a:spcBef>
                <a:spcPts val="0"/>
              </a:spcBef>
              <a:spcAft>
                <a:spcPts val="0"/>
              </a:spcAft>
              <a:defRPr/>
            </a:pPr>
            <a:r>
              <a:rPr lang="zh-CN" altLang="en-US" sz="1600" kern="0" dirty="0">
                <a:solidFill>
                  <a:srgbClr val="AC0000"/>
                </a:solidFill>
                <a:latin typeface="微软雅黑" panose="020B0503020204020204" pitchFamily="34" charset="-122"/>
                <a:ea typeface="微软雅黑" panose="020B0503020204020204" pitchFamily="34" charset="-122"/>
              </a:rPr>
              <a:t>（评审指标细则）</a:t>
            </a:r>
            <a:endParaRPr lang="en-US" altLang="zh-CN" sz="1600" kern="0" dirty="0">
              <a:solidFill>
                <a:srgbClr val="AC0000"/>
              </a:solidFill>
              <a:latin typeface="微软雅黑" panose="020B0503020204020204" pitchFamily="34" charset="-122"/>
              <a:ea typeface="微软雅黑" panose="020B0503020204020204" pitchFamily="34" charset="-122"/>
            </a:endParaRPr>
          </a:p>
        </p:txBody>
      </p:sp>
      <p:cxnSp>
        <p:nvCxnSpPr>
          <p:cNvPr id="49" name="直接连接符 48"/>
          <p:cNvCxnSpPr/>
          <p:nvPr/>
        </p:nvCxnSpPr>
        <p:spPr>
          <a:xfrm>
            <a:off x="0" y="371440"/>
            <a:ext cx="2555776"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50" name="直接连接符 49"/>
          <p:cNvCxnSpPr/>
          <p:nvPr/>
        </p:nvCxnSpPr>
        <p:spPr>
          <a:xfrm>
            <a:off x="6732240" y="371440"/>
            <a:ext cx="2411760"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grpSp>
        <p:nvGrpSpPr>
          <p:cNvPr id="51" name="Group 4"/>
          <p:cNvGrpSpPr>
            <a:grpSpLocks noChangeAspect="1"/>
          </p:cNvGrpSpPr>
          <p:nvPr/>
        </p:nvGrpSpPr>
        <p:grpSpPr bwMode="auto">
          <a:xfrm rot="10800000" flipV="1">
            <a:off x="-1" y="882183"/>
            <a:ext cx="702214" cy="689481"/>
            <a:chOff x="2626" y="986"/>
            <a:chExt cx="2206" cy="2166"/>
          </a:xfrm>
        </p:grpSpPr>
        <p:sp>
          <p:nvSpPr>
            <p:cNvPr id="52"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3"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4"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5"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6"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2"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75"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78"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2"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3"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4"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5"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6"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97" name="图片 96"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14:presetBounceEnd="52000">
                                      <p:stCondLst>
                                        <p:cond delay="0"/>
                                      </p:stCondLst>
                                      <p:childTnLst>
                                        <p:set>
                                          <p:cBhvr>
                                            <p:cTn id="6" dur="1" fill="hold">
                                              <p:stCondLst>
                                                <p:cond delay="0"/>
                                              </p:stCondLst>
                                            </p:cTn>
                                            <p:tgtEl>
                                              <p:spTgt spid="48"/>
                                            </p:tgtEl>
                                            <p:attrNameLst>
                                              <p:attrName>style.visibility</p:attrName>
                                            </p:attrNameLst>
                                          </p:cBhvr>
                                          <p:to>
                                            <p:strVal val="visible"/>
                                          </p:to>
                                        </p:set>
                                        <p:anim calcmode="lin" valueType="num" p14:bounceEnd="52000">
                                          <p:cBhvr additive="base">
                                            <p:cTn id="7" dur="500" fill="hold"/>
                                            <p:tgtEl>
                                              <p:spTgt spid="48"/>
                                            </p:tgtEl>
                                            <p:attrNameLst>
                                              <p:attrName>ppt_x</p:attrName>
                                            </p:attrNameLst>
                                          </p:cBhvr>
                                          <p:tavLst>
                                            <p:tav tm="0">
                                              <p:val>
                                                <p:strVal val="#ppt_x"/>
                                              </p:val>
                                            </p:tav>
                                            <p:tav tm="100000">
                                              <p:val>
                                                <p:strVal val="#ppt_x"/>
                                              </p:val>
                                            </p:tav>
                                          </p:tavLst>
                                        </p:anim>
                                        <p:anim calcmode="lin" valueType="num" p14:bounceEnd="52000">
                                          <p:cBhvr additive="base">
                                            <p:cTn id="8" dur="500" fill="hold"/>
                                            <p:tgtEl>
                                              <p:spTgt spid="48"/>
                                            </p:tgtEl>
                                            <p:attrNameLst>
                                              <p:attrName>ppt_y</p:attrName>
                                            </p:attrNameLst>
                                          </p:cBhvr>
                                          <p:tavLst>
                                            <p:tav tm="0">
                                              <p:val>
                                                <p:strVal val="0-#ppt_h/2"/>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49"/>
                                            </p:tgtEl>
                                            <p:attrNameLst>
                                              <p:attrName>style.visibility</p:attrName>
                                            </p:attrNameLst>
                                          </p:cBhvr>
                                          <p:to>
                                            <p:strVal val="visible"/>
                                          </p:to>
                                        </p:set>
                                        <p:anim calcmode="lin" valueType="num">
                                          <p:cBhvr additive="base">
                                            <p:cTn id="11" dur="500" fill="hold"/>
                                            <p:tgtEl>
                                              <p:spTgt spid="49"/>
                                            </p:tgtEl>
                                            <p:attrNameLst>
                                              <p:attrName>ppt_x</p:attrName>
                                            </p:attrNameLst>
                                          </p:cBhvr>
                                          <p:tavLst>
                                            <p:tav tm="0">
                                              <p:val>
                                                <p:strVal val="0-#ppt_w/2"/>
                                              </p:val>
                                            </p:tav>
                                            <p:tav tm="100000">
                                              <p:val>
                                                <p:strVal val="#ppt_x"/>
                                              </p:val>
                                            </p:tav>
                                          </p:tavLst>
                                        </p:anim>
                                        <p:anim calcmode="lin" valueType="num">
                                          <p:cBhvr additive="base">
                                            <p:cTn id="12" dur="500" fill="hold"/>
                                            <p:tgtEl>
                                              <p:spTgt spid="49"/>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50"/>
                                            </p:tgtEl>
                                            <p:attrNameLst>
                                              <p:attrName>style.visibility</p:attrName>
                                            </p:attrNameLst>
                                          </p:cBhvr>
                                          <p:to>
                                            <p:strVal val="visible"/>
                                          </p:to>
                                        </p:set>
                                        <p:anim calcmode="lin" valueType="num">
                                          <p:cBhvr additive="base">
                                            <p:cTn id="15" dur="500" fill="hold"/>
                                            <p:tgtEl>
                                              <p:spTgt spid="50"/>
                                            </p:tgtEl>
                                            <p:attrNameLst>
                                              <p:attrName>ppt_x</p:attrName>
                                            </p:attrNameLst>
                                          </p:cBhvr>
                                          <p:tavLst>
                                            <p:tav tm="0">
                                              <p:val>
                                                <p:strVal val="1+#ppt_w/2"/>
                                              </p:val>
                                            </p:tav>
                                            <p:tav tm="100000">
                                              <p:val>
                                                <p:strVal val="#ppt_x"/>
                                              </p:val>
                                            </p:tav>
                                          </p:tavLst>
                                        </p:anim>
                                        <p:anim calcmode="lin" valueType="num">
                                          <p:cBhvr additive="base">
                                            <p:cTn id="16" dur="500" fill="hold"/>
                                            <p:tgtEl>
                                              <p:spTgt spid="50"/>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51"/>
                                            </p:tgtEl>
                                            <p:attrNameLst>
                                              <p:attrName>style.visibility</p:attrName>
                                            </p:attrNameLst>
                                          </p:cBhvr>
                                          <p:to>
                                            <p:strVal val="visible"/>
                                          </p:to>
                                        </p:set>
                                        <p:anim calcmode="lin" valueType="num">
                                          <p:cBhvr>
                                            <p:cTn id="20" dur="500" fill="hold"/>
                                            <p:tgtEl>
                                              <p:spTgt spid="51"/>
                                            </p:tgtEl>
                                            <p:attrNameLst>
                                              <p:attrName>ppt_w</p:attrName>
                                            </p:attrNameLst>
                                          </p:cBhvr>
                                          <p:tavLst>
                                            <p:tav tm="0">
                                              <p:val>
                                                <p:fltVal val="0"/>
                                              </p:val>
                                            </p:tav>
                                            <p:tav tm="100000">
                                              <p:val>
                                                <p:strVal val="#ppt_w"/>
                                              </p:val>
                                            </p:tav>
                                          </p:tavLst>
                                        </p:anim>
                                        <p:anim calcmode="lin" valueType="num">
                                          <p:cBhvr>
                                            <p:cTn id="21" dur="500" fill="hold"/>
                                            <p:tgtEl>
                                              <p:spTgt spid="51"/>
                                            </p:tgtEl>
                                            <p:attrNameLst>
                                              <p:attrName>ppt_h</p:attrName>
                                            </p:attrNameLst>
                                          </p:cBhvr>
                                          <p:tavLst>
                                            <p:tav tm="0">
                                              <p:val>
                                                <p:fltVal val="0"/>
                                              </p:val>
                                            </p:tav>
                                            <p:tav tm="100000">
                                              <p:val>
                                                <p:strVal val="#ppt_h"/>
                                              </p:val>
                                            </p:tav>
                                          </p:tavLst>
                                        </p:anim>
                                        <p:animEffect transition="in" filter="fade">
                                          <p:cBhvr>
                                            <p:cTn id="22" dur="500"/>
                                            <p:tgtEl>
                                              <p:spTgt spid="51"/>
                                            </p:tgtEl>
                                          </p:cBhvr>
                                        </p:animEffect>
                                      </p:childTnLst>
                                    </p:cTn>
                                  </p:par>
                                  <p:par>
                                    <p:cTn id="23" presetID="53" presetClass="entr" presetSubtype="16" fill="hold" nodeType="withEffect">
                                      <p:stCondLst>
                                        <p:cond delay="0"/>
                                      </p:stCondLst>
                                      <p:childTnLst>
                                        <p:set>
                                          <p:cBhvr>
                                            <p:cTn id="24" dur="1" fill="hold">
                                              <p:stCondLst>
                                                <p:cond delay="0"/>
                                              </p:stCondLst>
                                            </p:cTn>
                                            <p:tgtEl>
                                              <p:spTgt spid="97"/>
                                            </p:tgtEl>
                                            <p:attrNameLst>
                                              <p:attrName>style.visibility</p:attrName>
                                            </p:attrNameLst>
                                          </p:cBhvr>
                                          <p:to>
                                            <p:strVal val="visible"/>
                                          </p:to>
                                        </p:set>
                                        <p:anim calcmode="lin" valueType="num">
                                          <p:cBhvr>
                                            <p:cTn id="25" dur="500" fill="hold"/>
                                            <p:tgtEl>
                                              <p:spTgt spid="97"/>
                                            </p:tgtEl>
                                            <p:attrNameLst>
                                              <p:attrName>ppt_w</p:attrName>
                                            </p:attrNameLst>
                                          </p:cBhvr>
                                          <p:tavLst>
                                            <p:tav tm="0">
                                              <p:val>
                                                <p:fltVal val="0"/>
                                              </p:val>
                                            </p:tav>
                                            <p:tav tm="100000">
                                              <p:val>
                                                <p:strVal val="#ppt_w"/>
                                              </p:val>
                                            </p:tav>
                                          </p:tavLst>
                                        </p:anim>
                                        <p:anim calcmode="lin" valueType="num">
                                          <p:cBhvr>
                                            <p:cTn id="26" dur="500" fill="hold"/>
                                            <p:tgtEl>
                                              <p:spTgt spid="97"/>
                                            </p:tgtEl>
                                            <p:attrNameLst>
                                              <p:attrName>ppt_h</p:attrName>
                                            </p:attrNameLst>
                                          </p:cBhvr>
                                          <p:tavLst>
                                            <p:tav tm="0">
                                              <p:val>
                                                <p:fltVal val="0"/>
                                              </p:val>
                                            </p:tav>
                                            <p:tav tm="100000">
                                              <p:val>
                                                <p:strVal val="#ppt_h"/>
                                              </p:val>
                                            </p:tav>
                                          </p:tavLst>
                                        </p:anim>
                                        <p:animEffect transition="in" filter="fade">
                                          <p:cBhvr>
                                            <p:cTn id="27" dur="500"/>
                                            <p:tgtEl>
                                              <p:spTgt spid="97"/>
                                            </p:tgtEl>
                                          </p:cBhvr>
                                        </p:animEffect>
                                      </p:childTnLst>
                                    </p:cTn>
                                  </p:par>
                                  <p:par>
                                    <p:cTn id="28" presetID="2" presetClass="entr" presetSubtype="2" fill="hold" grpId="0" nodeType="withEffect">
                                      <p:stCondLst>
                                        <p:cond delay="0"/>
                                      </p:stCondLst>
                                      <p:childTnLst>
                                        <p:set>
                                          <p:cBhvr>
                                            <p:cTn id="29" dur="1" fill="hold">
                                              <p:stCondLst>
                                                <p:cond delay="0"/>
                                              </p:stCondLst>
                                            </p:cTn>
                                            <p:tgtEl>
                                              <p:spTgt spid="33"/>
                                            </p:tgtEl>
                                            <p:attrNameLst>
                                              <p:attrName>style.visibility</p:attrName>
                                            </p:attrNameLst>
                                          </p:cBhvr>
                                          <p:to>
                                            <p:strVal val="visible"/>
                                          </p:to>
                                        </p:set>
                                        <p:anim calcmode="lin" valueType="num">
                                          <p:cBhvr additive="base">
                                            <p:cTn id="30" dur="500" fill="hold"/>
                                            <p:tgtEl>
                                              <p:spTgt spid="33"/>
                                            </p:tgtEl>
                                            <p:attrNameLst>
                                              <p:attrName>ppt_x</p:attrName>
                                            </p:attrNameLst>
                                          </p:cBhvr>
                                          <p:tavLst>
                                            <p:tav tm="0">
                                              <p:val>
                                                <p:strVal val="1+#ppt_w/2"/>
                                              </p:val>
                                            </p:tav>
                                            <p:tav tm="100000">
                                              <p:val>
                                                <p:strVal val="#ppt_x"/>
                                              </p:val>
                                            </p:tav>
                                          </p:tavLst>
                                        </p:anim>
                                        <p:anim calcmode="lin" valueType="num">
                                          <p:cBhvr additive="base">
                                            <p:cTn id="31" dur="500" fill="hold"/>
                                            <p:tgtEl>
                                              <p:spTgt spid="33"/>
                                            </p:tgtEl>
                                            <p:attrNameLst>
                                              <p:attrName>ppt_y</p:attrName>
                                            </p:attrNameLst>
                                          </p:cBhvr>
                                          <p:tavLst>
                                            <p:tav tm="0">
                                              <p:val>
                                                <p:strVal val="#ppt_y"/>
                                              </p:val>
                                            </p:tav>
                                            <p:tav tm="100000">
                                              <p:val>
                                                <p:strVal val="#ppt_y"/>
                                              </p:val>
                                            </p:tav>
                                          </p:tavLst>
                                        </p:anim>
                                      </p:childTnLst>
                                    </p:cTn>
                                  </p:par>
                                </p:childTnLst>
                              </p:cTn>
                            </p:par>
                            <p:par>
                              <p:cTn id="32" fill="hold">
                                <p:stCondLst>
                                  <p:cond delay="1000"/>
                                </p:stCondLst>
                                <p:childTnLst>
                                  <p:par>
                                    <p:cTn id="33" presetID="42" presetClass="entr" presetSubtype="0" fill="hold" grpId="0" nodeType="afterEffect">
                                      <p:stCondLst>
                                        <p:cond delay="0"/>
                                      </p:stCondLst>
                                      <p:childTnLst>
                                        <p:set>
                                          <p:cBhvr>
                                            <p:cTn id="34" dur="1" fill="hold">
                                              <p:stCondLst>
                                                <p:cond delay="0"/>
                                              </p:stCondLst>
                                            </p:cTn>
                                            <p:tgtEl>
                                              <p:spTgt spid="57"/>
                                            </p:tgtEl>
                                            <p:attrNameLst>
                                              <p:attrName>style.visibility</p:attrName>
                                            </p:attrNameLst>
                                          </p:cBhvr>
                                          <p:to>
                                            <p:strVal val="visible"/>
                                          </p:to>
                                        </p:set>
                                        <p:animEffect transition="in" filter="fade">
                                          <p:cBhvr>
                                            <p:cTn id="35" dur="1000"/>
                                            <p:tgtEl>
                                              <p:spTgt spid="57"/>
                                            </p:tgtEl>
                                          </p:cBhvr>
                                        </p:animEffect>
                                        <p:anim calcmode="lin" valueType="num">
                                          <p:cBhvr>
                                            <p:cTn id="36" dur="1000" fill="hold"/>
                                            <p:tgtEl>
                                              <p:spTgt spid="57"/>
                                            </p:tgtEl>
                                            <p:attrNameLst>
                                              <p:attrName>ppt_x</p:attrName>
                                            </p:attrNameLst>
                                          </p:cBhvr>
                                          <p:tavLst>
                                            <p:tav tm="0">
                                              <p:val>
                                                <p:strVal val="#ppt_x"/>
                                              </p:val>
                                            </p:tav>
                                            <p:tav tm="100000">
                                              <p:val>
                                                <p:strVal val="#ppt_x"/>
                                              </p:val>
                                            </p:tav>
                                          </p:tavLst>
                                        </p:anim>
                                        <p:anim calcmode="lin" valueType="num">
                                          <p:cBhvr>
                                            <p:cTn id="37" dur="1000" fill="hold"/>
                                            <p:tgtEl>
                                              <p:spTgt spid="57"/>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58"/>
                                            </p:tgtEl>
                                            <p:attrNameLst>
                                              <p:attrName>style.visibility</p:attrName>
                                            </p:attrNameLst>
                                          </p:cBhvr>
                                          <p:to>
                                            <p:strVal val="visible"/>
                                          </p:to>
                                        </p:set>
                                        <p:animEffect transition="in" filter="fade">
                                          <p:cBhvr>
                                            <p:cTn id="40" dur="1000"/>
                                            <p:tgtEl>
                                              <p:spTgt spid="58"/>
                                            </p:tgtEl>
                                          </p:cBhvr>
                                        </p:animEffect>
                                        <p:anim calcmode="lin" valueType="num">
                                          <p:cBhvr>
                                            <p:cTn id="41" dur="1000" fill="hold"/>
                                            <p:tgtEl>
                                              <p:spTgt spid="58"/>
                                            </p:tgtEl>
                                            <p:attrNameLst>
                                              <p:attrName>ppt_x</p:attrName>
                                            </p:attrNameLst>
                                          </p:cBhvr>
                                          <p:tavLst>
                                            <p:tav tm="0">
                                              <p:val>
                                                <p:strVal val="#ppt_x"/>
                                              </p:val>
                                            </p:tav>
                                            <p:tav tm="100000">
                                              <p:val>
                                                <p:strVal val="#ppt_x"/>
                                              </p:val>
                                            </p:tav>
                                          </p:tavLst>
                                        </p:anim>
                                        <p:anim calcmode="lin" valueType="num">
                                          <p:cBhvr>
                                            <p:cTn id="42" dur="1000" fill="hold"/>
                                            <p:tgtEl>
                                              <p:spTgt spid="58"/>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61"/>
                                            </p:tgtEl>
                                            <p:attrNameLst>
                                              <p:attrName>style.visibility</p:attrName>
                                            </p:attrNameLst>
                                          </p:cBhvr>
                                          <p:to>
                                            <p:strVal val="visible"/>
                                          </p:to>
                                        </p:set>
                                        <p:animEffect transition="in" filter="fade">
                                          <p:cBhvr>
                                            <p:cTn id="45" dur="1000"/>
                                            <p:tgtEl>
                                              <p:spTgt spid="61"/>
                                            </p:tgtEl>
                                          </p:cBhvr>
                                        </p:animEffect>
                                        <p:anim calcmode="lin" valueType="num">
                                          <p:cBhvr>
                                            <p:cTn id="46" dur="1000" fill="hold"/>
                                            <p:tgtEl>
                                              <p:spTgt spid="61"/>
                                            </p:tgtEl>
                                            <p:attrNameLst>
                                              <p:attrName>ppt_x</p:attrName>
                                            </p:attrNameLst>
                                          </p:cBhvr>
                                          <p:tavLst>
                                            <p:tav tm="0">
                                              <p:val>
                                                <p:strVal val="#ppt_x"/>
                                              </p:val>
                                            </p:tav>
                                            <p:tav tm="100000">
                                              <p:val>
                                                <p:strVal val="#ppt_x"/>
                                              </p:val>
                                            </p:tav>
                                          </p:tavLst>
                                        </p:anim>
                                        <p:anim calcmode="lin" valueType="num">
                                          <p:cBhvr>
                                            <p:cTn id="47" dur="1000" fill="hold"/>
                                            <p:tgtEl>
                                              <p:spTgt spid="61"/>
                                            </p:tgtEl>
                                            <p:attrNameLst>
                                              <p:attrName>ppt_y</p:attrName>
                                            </p:attrNameLst>
                                          </p:cBhvr>
                                          <p:tavLst>
                                            <p:tav tm="0">
                                              <p:val>
                                                <p:strVal val="#ppt_y+.1"/>
                                              </p:val>
                                            </p:tav>
                                            <p:tav tm="100000">
                                              <p:val>
                                                <p:strVal val="#ppt_y"/>
                                              </p:val>
                                            </p:tav>
                                          </p:tavLst>
                                        </p:anim>
                                      </p:childTnLst>
                                    </p:cTn>
                                  </p:par>
                                  <p:par>
                                    <p:cTn id="48" presetID="42" presetClass="entr" presetSubtype="0" fill="hold" grpId="0" nodeType="withEffect">
                                      <p:stCondLst>
                                        <p:cond delay="0"/>
                                      </p:stCondLst>
                                      <p:childTnLst>
                                        <p:set>
                                          <p:cBhvr>
                                            <p:cTn id="49" dur="1" fill="hold">
                                              <p:stCondLst>
                                                <p:cond delay="0"/>
                                              </p:stCondLst>
                                            </p:cTn>
                                            <p:tgtEl>
                                              <p:spTgt spid="63"/>
                                            </p:tgtEl>
                                            <p:attrNameLst>
                                              <p:attrName>style.visibility</p:attrName>
                                            </p:attrNameLst>
                                          </p:cBhvr>
                                          <p:to>
                                            <p:strVal val="visible"/>
                                          </p:to>
                                        </p:set>
                                        <p:animEffect transition="in" filter="fade">
                                          <p:cBhvr>
                                            <p:cTn id="50" dur="1000"/>
                                            <p:tgtEl>
                                              <p:spTgt spid="63"/>
                                            </p:tgtEl>
                                          </p:cBhvr>
                                        </p:animEffect>
                                        <p:anim calcmode="lin" valueType="num">
                                          <p:cBhvr>
                                            <p:cTn id="51" dur="1000" fill="hold"/>
                                            <p:tgtEl>
                                              <p:spTgt spid="63"/>
                                            </p:tgtEl>
                                            <p:attrNameLst>
                                              <p:attrName>ppt_x</p:attrName>
                                            </p:attrNameLst>
                                          </p:cBhvr>
                                          <p:tavLst>
                                            <p:tav tm="0">
                                              <p:val>
                                                <p:strVal val="#ppt_x"/>
                                              </p:val>
                                            </p:tav>
                                            <p:tav tm="100000">
                                              <p:val>
                                                <p:strVal val="#ppt_x"/>
                                              </p:val>
                                            </p:tav>
                                          </p:tavLst>
                                        </p:anim>
                                        <p:anim calcmode="lin" valueType="num">
                                          <p:cBhvr>
                                            <p:cTn id="52" dur="1000" fill="hold"/>
                                            <p:tgtEl>
                                              <p:spTgt spid="63"/>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64"/>
                                            </p:tgtEl>
                                            <p:attrNameLst>
                                              <p:attrName>style.visibility</p:attrName>
                                            </p:attrNameLst>
                                          </p:cBhvr>
                                          <p:to>
                                            <p:strVal val="visible"/>
                                          </p:to>
                                        </p:set>
                                        <p:animEffect transition="in" filter="fade">
                                          <p:cBhvr>
                                            <p:cTn id="55" dur="1000"/>
                                            <p:tgtEl>
                                              <p:spTgt spid="64"/>
                                            </p:tgtEl>
                                          </p:cBhvr>
                                        </p:animEffect>
                                        <p:anim calcmode="lin" valueType="num">
                                          <p:cBhvr>
                                            <p:cTn id="56" dur="1000" fill="hold"/>
                                            <p:tgtEl>
                                              <p:spTgt spid="64"/>
                                            </p:tgtEl>
                                            <p:attrNameLst>
                                              <p:attrName>ppt_x</p:attrName>
                                            </p:attrNameLst>
                                          </p:cBhvr>
                                          <p:tavLst>
                                            <p:tav tm="0">
                                              <p:val>
                                                <p:strVal val="#ppt_x"/>
                                              </p:val>
                                            </p:tav>
                                            <p:tav tm="100000">
                                              <p:val>
                                                <p:strVal val="#ppt_x"/>
                                              </p:val>
                                            </p:tav>
                                          </p:tavLst>
                                        </p:anim>
                                        <p:anim calcmode="lin" valueType="num">
                                          <p:cBhvr>
                                            <p:cTn id="57" dur="1000" fill="hold"/>
                                            <p:tgtEl>
                                              <p:spTgt spid="64"/>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69"/>
                                            </p:tgtEl>
                                            <p:attrNameLst>
                                              <p:attrName>style.visibility</p:attrName>
                                            </p:attrNameLst>
                                          </p:cBhvr>
                                          <p:to>
                                            <p:strVal val="visible"/>
                                          </p:to>
                                        </p:set>
                                        <p:animEffect transition="in" filter="fade">
                                          <p:cBhvr>
                                            <p:cTn id="60" dur="1000"/>
                                            <p:tgtEl>
                                              <p:spTgt spid="69"/>
                                            </p:tgtEl>
                                          </p:cBhvr>
                                        </p:animEffect>
                                        <p:anim calcmode="lin" valueType="num">
                                          <p:cBhvr>
                                            <p:cTn id="61" dur="1000" fill="hold"/>
                                            <p:tgtEl>
                                              <p:spTgt spid="69"/>
                                            </p:tgtEl>
                                            <p:attrNameLst>
                                              <p:attrName>ppt_x</p:attrName>
                                            </p:attrNameLst>
                                          </p:cBhvr>
                                          <p:tavLst>
                                            <p:tav tm="0">
                                              <p:val>
                                                <p:strVal val="#ppt_x"/>
                                              </p:val>
                                            </p:tav>
                                            <p:tav tm="100000">
                                              <p:val>
                                                <p:strVal val="#ppt_x"/>
                                              </p:val>
                                            </p:tav>
                                          </p:tavLst>
                                        </p:anim>
                                        <p:anim calcmode="lin" valueType="num">
                                          <p:cBhvr>
                                            <p:cTn id="62" dur="1000" fill="hold"/>
                                            <p:tgtEl>
                                              <p:spTgt spid="69"/>
                                            </p:tgtEl>
                                            <p:attrNameLst>
                                              <p:attrName>ppt_y</p:attrName>
                                            </p:attrNameLst>
                                          </p:cBhvr>
                                          <p:tavLst>
                                            <p:tav tm="0">
                                              <p:val>
                                                <p:strVal val="#ppt_y+.1"/>
                                              </p:val>
                                            </p:tav>
                                            <p:tav tm="100000">
                                              <p:val>
                                                <p:strVal val="#ppt_y"/>
                                              </p:val>
                                            </p:tav>
                                          </p:tavLst>
                                        </p:anim>
                                      </p:childTnLst>
                                    </p:cTn>
                                  </p:par>
                                  <p:par>
                                    <p:cTn id="63" presetID="42" presetClass="entr" presetSubtype="0" fill="hold" grpId="0" nodeType="withEffect">
                                      <p:stCondLst>
                                        <p:cond delay="0"/>
                                      </p:stCondLst>
                                      <p:childTnLst>
                                        <p:set>
                                          <p:cBhvr>
                                            <p:cTn id="64" dur="1" fill="hold">
                                              <p:stCondLst>
                                                <p:cond delay="0"/>
                                              </p:stCondLst>
                                            </p:cTn>
                                            <p:tgtEl>
                                              <p:spTgt spid="73"/>
                                            </p:tgtEl>
                                            <p:attrNameLst>
                                              <p:attrName>style.visibility</p:attrName>
                                            </p:attrNameLst>
                                          </p:cBhvr>
                                          <p:to>
                                            <p:strVal val="visible"/>
                                          </p:to>
                                        </p:set>
                                        <p:animEffect transition="in" filter="fade">
                                          <p:cBhvr>
                                            <p:cTn id="65" dur="1000"/>
                                            <p:tgtEl>
                                              <p:spTgt spid="73"/>
                                            </p:tgtEl>
                                          </p:cBhvr>
                                        </p:animEffect>
                                        <p:anim calcmode="lin" valueType="num">
                                          <p:cBhvr>
                                            <p:cTn id="66" dur="1000" fill="hold"/>
                                            <p:tgtEl>
                                              <p:spTgt spid="73"/>
                                            </p:tgtEl>
                                            <p:attrNameLst>
                                              <p:attrName>ppt_x</p:attrName>
                                            </p:attrNameLst>
                                          </p:cBhvr>
                                          <p:tavLst>
                                            <p:tav tm="0">
                                              <p:val>
                                                <p:strVal val="#ppt_x"/>
                                              </p:val>
                                            </p:tav>
                                            <p:tav tm="100000">
                                              <p:val>
                                                <p:strVal val="#ppt_x"/>
                                              </p:val>
                                            </p:tav>
                                          </p:tavLst>
                                        </p:anim>
                                        <p:anim calcmode="lin" valueType="num">
                                          <p:cBhvr>
                                            <p:cTn id="67" dur="1000" fill="hold"/>
                                            <p:tgtEl>
                                              <p:spTgt spid="73"/>
                                            </p:tgtEl>
                                            <p:attrNameLst>
                                              <p:attrName>ppt_y</p:attrName>
                                            </p:attrNameLst>
                                          </p:cBhvr>
                                          <p:tavLst>
                                            <p:tav tm="0">
                                              <p:val>
                                                <p:strVal val="#ppt_y+.1"/>
                                              </p:val>
                                            </p:tav>
                                            <p:tav tm="100000">
                                              <p:val>
                                                <p:strVal val="#ppt_y"/>
                                              </p:val>
                                            </p:tav>
                                          </p:tavLst>
                                        </p:anim>
                                      </p:childTnLst>
                                    </p:cTn>
                                  </p:par>
                                  <p:par>
                                    <p:cTn id="68" presetID="42" presetClass="entr" presetSubtype="0" fill="hold" grpId="0" nodeType="withEffect">
                                      <p:stCondLst>
                                        <p:cond delay="0"/>
                                      </p:stCondLst>
                                      <p:childTnLst>
                                        <p:set>
                                          <p:cBhvr>
                                            <p:cTn id="69" dur="1" fill="hold">
                                              <p:stCondLst>
                                                <p:cond delay="0"/>
                                              </p:stCondLst>
                                            </p:cTn>
                                            <p:tgtEl>
                                              <p:spTgt spid="77"/>
                                            </p:tgtEl>
                                            <p:attrNameLst>
                                              <p:attrName>style.visibility</p:attrName>
                                            </p:attrNameLst>
                                          </p:cBhvr>
                                          <p:to>
                                            <p:strVal val="visible"/>
                                          </p:to>
                                        </p:set>
                                        <p:animEffect transition="in" filter="fade">
                                          <p:cBhvr>
                                            <p:cTn id="70" dur="1000"/>
                                            <p:tgtEl>
                                              <p:spTgt spid="77"/>
                                            </p:tgtEl>
                                          </p:cBhvr>
                                        </p:animEffect>
                                        <p:anim calcmode="lin" valueType="num">
                                          <p:cBhvr>
                                            <p:cTn id="71" dur="1000" fill="hold"/>
                                            <p:tgtEl>
                                              <p:spTgt spid="77"/>
                                            </p:tgtEl>
                                            <p:attrNameLst>
                                              <p:attrName>ppt_x</p:attrName>
                                            </p:attrNameLst>
                                          </p:cBhvr>
                                          <p:tavLst>
                                            <p:tav tm="0">
                                              <p:val>
                                                <p:strVal val="#ppt_x"/>
                                              </p:val>
                                            </p:tav>
                                            <p:tav tm="100000">
                                              <p:val>
                                                <p:strVal val="#ppt_x"/>
                                              </p:val>
                                            </p:tav>
                                          </p:tavLst>
                                        </p:anim>
                                        <p:anim calcmode="lin" valueType="num">
                                          <p:cBhvr>
                                            <p:cTn id="72" dur="1000" fill="hold"/>
                                            <p:tgtEl>
                                              <p:spTgt spid="7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57" grpId="0" animBg="1"/>
          <p:bldP spid="58" grpId="0" animBg="1"/>
          <p:bldP spid="61" grpId="0" animBg="1"/>
          <p:bldP spid="63" grpId="0" animBg="1"/>
          <p:bldP spid="64" grpId="0"/>
          <p:bldP spid="69" grpId="0"/>
          <p:bldP spid="73" grpId="0"/>
          <p:bldP spid="77" grpId="0"/>
          <p:bldP spid="48"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48"/>
                                            </p:tgtEl>
                                            <p:attrNameLst>
                                              <p:attrName>style.visibility</p:attrName>
                                            </p:attrNameLst>
                                          </p:cBhvr>
                                          <p:to>
                                            <p:strVal val="visible"/>
                                          </p:to>
                                        </p:set>
                                        <p:anim calcmode="lin" valueType="num">
                                          <p:cBhvr additive="base">
                                            <p:cTn id="7" dur="500" fill="hold"/>
                                            <p:tgtEl>
                                              <p:spTgt spid="48"/>
                                            </p:tgtEl>
                                            <p:attrNameLst>
                                              <p:attrName>ppt_x</p:attrName>
                                            </p:attrNameLst>
                                          </p:cBhvr>
                                          <p:tavLst>
                                            <p:tav tm="0">
                                              <p:val>
                                                <p:strVal val="#ppt_x"/>
                                              </p:val>
                                            </p:tav>
                                            <p:tav tm="100000">
                                              <p:val>
                                                <p:strVal val="#ppt_x"/>
                                              </p:val>
                                            </p:tav>
                                          </p:tavLst>
                                        </p:anim>
                                        <p:anim calcmode="lin" valueType="num">
                                          <p:cBhvr additive="base">
                                            <p:cTn id="8" dur="500" fill="hold"/>
                                            <p:tgtEl>
                                              <p:spTgt spid="48"/>
                                            </p:tgtEl>
                                            <p:attrNameLst>
                                              <p:attrName>ppt_y</p:attrName>
                                            </p:attrNameLst>
                                          </p:cBhvr>
                                          <p:tavLst>
                                            <p:tav tm="0">
                                              <p:val>
                                                <p:strVal val="0-#ppt_h/2"/>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49"/>
                                            </p:tgtEl>
                                            <p:attrNameLst>
                                              <p:attrName>style.visibility</p:attrName>
                                            </p:attrNameLst>
                                          </p:cBhvr>
                                          <p:to>
                                            <p:strVal val="visible"/>
                                          </p:to>
                                        </p:set>
                                        <p:anim calcmode="lin" valueType="num">
                                          <p:cBhvr additive="base">
                                            <p:cTn id="11" dur="500" fill="hold"/>
                                            <p:tgtEl>
                                              <p:spTgt spid="49"/>
                                            </p:tgtEl>
                                            <p:attrNameLst>
                                              <p:attrName>ppt_x</p:attrName>
                                            </p:attrNameLst>
                                          </p:cBhvr>
                                          <p:tavLst>
                                            <p:tav tm="0">
                                              <p:val>
                                                <p:strVal val="0-#ppt_w/2"/>
                                              </p:val>
                                            </p:tav>
                                            <p:tav tm="100000">
                                              <p:val>
                                                <p:strVal val="#ppt_x"/>
                                              </p:val>
                                            </p:tav>
                                          </p:tavLst>
                                        </p:anim>
                                        <p:anim calcmode="lin" valueType="num">
                                          <p:cBhvr additive="base">
                                            <p:cTn id="12" dur="500" fill="hold"/>
                                            <p:tgtEl>
                                              <p:spTgt spid="49"/>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50"/>
                                            </p:tgtEl>
                                            <p:attrNameLst>
                                              <p:attrName>style.visibility</p:attrName>
                                            </p:attrNameLst>
                                          </p:cBhvr>
                                          <p:to>
                                            <p:strVal val="visible"/>
                                          </p:to>
                                        </p:set>
                                        <p:anim calcmode="lin" valueType="num">
                                          <p:cBhvr additive="base">
                                            <p:cTn id="15" dur="500" fill="hold"/>
                                            <p:tgtEl>
                                              <p:spTgt spid="50"/>
                                            </p:tgtEl>
                                            <p:attrNameLst>
                                              <p:attrName>ppt_x</p:attrName>
                                            </p:attrNameLst>
                                          </p:cBhvr>
                                          <p:tavLst>
                                            <p:tav tm="0">
                                              <p:val>
                                                <p:strVal val="1+#ppt_w/2"/>
                                              </p:val>
                                            </p:tav>
                                            <p:tav tm="100000">
                                              <p:val>
                                                <p:strVal val="#ppt_x"/>
                                              </p:val>
                                            </p:tav>
                                          </p:tavLst>
                                        </p:anim>
                                        <p:anim calcmode="lin" valueType="num">
                                          <p:cBhvr additive="base">
                                            <p:cTn id="16" dur="500" fill="hold"/>
                                            <p:tgtEl>
                                              <p:spTgt spid="50"/>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51"/>
                                            </p:tgtEl>
                                            <p:attrNameLst>
                                              <p:attrName>style.visibility</p:attrName>
                                            </p:attrNameLst>
                                          </p:cBhvr>
                                          <p:to>
                                            <p:strVal val="visible"/>
                                          </p:to>
                                        </p:set>
                                        <p:anim calcmode="lin" valueType="num">
                                          <p:cBhvr>
                                            <p:cTn id="20" dur="500" fill="hold"/>
                                            <p:tgtEl>
                                              <p:spTgt spid="51"/>
                                            </p:tgtEl>
                                            <p:attrNameLst>
                                              <p:attrName>ppt_w</p:attrName>
                                            </p:attrNameLst>
                                          </p:cBhvr>
                                          <p:tavLst>
                                            <p:tav tm="0">
                                              <p:val>
                                                <p:fltVal val="0"/>
                                              </p:val>
                                            </p:tav>
                                            <p:tav tm="100000">
                                              <p:val>
                                                <p:strVal val="#ppt_w"/>
                                              </p:val>
                                            </p:tav>
                                          </p:tavLst>
                                        </p:anim>
                                        <p:anim calcmode="lin" valueType="num">
                                          <p:cBhvr>
                                            <p:cTn id="21" dur="500" fill="hold"/>
                                            <p:tgtEl>
                                              <p:spTgt spid="51"/>
                                            </p:tgtEl>
                                            <p:attrNameLst>
                                              <p:attrName>ppt_h</p:attrName>
                                            </p:attrNameLst>
                                          </p:cBhvr>
                                          <p:tavLst>
                                            <p:tav tm="0">
                                              <p:val>
                                                <p:fltVal val="0"/>
                                              </p:val>
                                            </p:tav>
                                            <p:tav tm="100000">
                                              <p:val>
                                                <p:strVal val="#ppt_h"/>
                                              </p:val>
                                            </p:tav>
                                          </p:tavLst>
                                        </p:anim>
                                        <p:animEffect transition="in" filter="fade">
                                          <p:cBhvr>
                                            <p:cTn id="22" dur="500"/>
                                            <p:tgtEl>
                                              <p:spTgt spid="51"/>
                                            </p:tgtEl>
                                          </p:cBhvr>
                                        </p:animEffect>
                                      </p:childTnLst>
                                    </p:cTn>
                                  </p:par>
                                  <p:par>
                                    <p:cTn id="23" presetID="53" presetClass="entr" presetSubtype="16" fill="hold" nodeType="withEffect">
                                      <p:stCondLst>
                                        <p:cond delay="0"/>
                                      </p:stCondLst>
                                      <p:childTnLst>
                                        <p:set>
                                          <p:cBhvr>
                                            <p:cTn id="24" dur="1" fill="hold">
                                              <p:stCondLst>
                                                <p:cond delay="0"/>
                                              </p:stCondLst>
                                            </p:cTn>
                                            <p:tgtEl>
                                              <p:spTgt spid="97"/>
                                            </p:tgtEl>
                                            <p:attrNameLst>
                                              <p:attrName>style.visibility</p:attrName>
                                            </p:attrNameLst>
                                          </p:cBhvr>
                                          <p:to>
                                            <p:strVal val="visible"/>
                                          </p:to>
                                        </p:set>
                                        <p:anim calcmode="lin" valueType="num">
                                          <p:cBhvr>
                                            <p:cTn id="25" dur="500" fill="hold"/>
                                            <p:tgtEl>
                                              <p:spTgt spid="97"/>
                                            </p:tgtEl>
                                            <p:attrNameLst>
                                              <p:attrName>ppt_w</p:attrName>
                                            </p:attrNameLst>
                                          </p:cBhvr>
                                          <p:tavLst>
                                            <p:tav tm="0">
                                              <p:val>
                                                <p:fltVal val="0"/>
                                              </p:val>
                                            </p:tav>
                                            <p:tav tm="100000">
                                              <p:val>
                                                <p:strVal val="#ppt_w"/>
                                              </p:val>
                                            </p:tav>
                                          </p:tavLst>
                                        </p:anim>
                                        <p:anim calcmode="lin" valueType="num">
                                          <p:cBhvr>
                                            <p:cTn id="26" dur="500" fill="hold"/>
                                            <p:tgtEl>
                                              <p:spTgt spid="97"/>
                                            </p:tgtEl>
                                            <p:attrNameLst>
                                              <p:attrName>ppt_h</p:attrName>
                                            </p:attrNameLst>
                                          </p:cBhvr>
                                          <p:tavLst>
                                            <p:tav tm="0">
                                              <p:val>
                                                <p:fltVal val="0"/>
                                              </p:val>
                                            </p:tav>
                                            <p:tav tm="100000">
                                              <p:val>
                                                <p:strVal val="#ppt_h"/>
                                              </p:val>
                                            </p:tav>
                                          </p:tavLst>
                                        </p:anim>
                                        <p:animEffect transition="in" filter="fade">
                                          <p:cBhvr>
                                            <p:cTn id="27" dur="500"/>
                                            <p:tgtEl>
                                              <p:spTgt spid="97"/>
                                            </p:tgtEl>
                                          </p:cBhvr>
                                        </p:animEffect>
                                      </p:childTnLst>
                                    </p:cTn>
                                  </p:par>
                                  <p:par>
                                    <p:cTn id="28" presetID="2" presetClass="entr" presetSubtype="2" fill="hold" grpId="0" nodeType="withEffect">
                                      <p:stCondLst>
                                        <p:cond delay="0"/>
                                      </p:stCondLst>
                                      <p:childTnLst>
                                        <p:set>
                                          <p:cBhvr>
                                            <p:cTn id="29" dur="1" fill="hold">
                                              <p:stCondLst>
                                                <p:cond delay="0"/>
                                              </p:stCondLst>
                                            </p:cTn>
                                            <p:tgtEl>
                                              <p:spTgt spid="33"/>
                                            </p:tgtEl>
                                            <p:attrNameLst>
                                              <p:attrName>style.visibility</p:attrName>
                                            </p:attrNameLst>
                                          </p:cBhvr>
                                          <p:to>
                                            <p:strVal val="visible"/>
                                          </p:to>
                                        </p:set>
                                        <p:anim calcmode="lin" valueType="num">
                                          <p:cBhvr additive="base">
                                            <p:cTn id="30" dur="500" fill="hold"/>
                                            <p:tgtEl>
                                              <p:spTgt spid="33"/>
                                            </p:tgtEl>
                                            <p:attrNameLst>
                                              <p:attrName>ppt_x</p:attrName>
                                            </p:attrNameLst>
                                          </p:cBhvr>
                                          <p:tavLst>
                                            <p:tav tm="0">
                                              <p:val>
                                                <p:strVal val="1+#ppt_w/2"/>
                                              </p:val>
                                            </p:tav>
                                            <p:tav tm="100000">
                                              <p:val>
                                                <p:strVal val="#ppt_x"/>
                                              </p:val>
                                            </p:tav>
                                          </p:tavLst>
                                        </p:anim>
                                        <p:anim calcmode="lin" valueType="num">
                                          <p:cBhvr additive="base">
                                            <p:cTn id="31" dur="500" fill="hold"/>
                                            <p:tgtEl>
                                              <p:spTgt spid="33"/>
                                            </p:tgtEl>
                                            <p:attrNameLst>
                                              <p:attrName>ppt_y</p:attrName>
                                            </p:attrNameLst>
                                          </p:cBhvr>
                                          <p:tavLst>
                                            <p:tav tm="0">
                                              <p:val>
                                                <p:strVal val="#ppt_y"/>
                                              </p:val>
                                            </p:tav>
                                            <p:tav tm="100000">
                                              <p:val>
                                                <p:strVal val="#ppt_y"/>
                                              </p:val>
                                            </p:tav>
                                          </p:tavLst>
                                        </p:anim>
                                      </p:childTnLst>
                                    </p:cTn>
                                  </p:par>
                                </p:childTnLst>
                              </p:cTn>
                            </p:par>
                            <p:par>
                              <p:cTn id="32" fill="hold">
                                <p:stCondLst>
                                  <p:cond delay="1000"/>
                                </p:stCondLst>
                                <p:childTnLst>
                                  <p:par>
                                    <p:cTn id="33" presetID="42" presetClass="entr" presetSubtype="0" fill="hold" grpId="0" nodeType="afterEffect">
                                      <p:stCondLst>
                                        <p:cond delay="0"/>
                                      </p:stCondLst>
                                      <p:childTnLst>
                                        <p:set>
                                          <p:cBhvr>
                                            <p:cTn id="34" dur="1" fill="hold">
                                              <p:stCondLst>
                                                <p:cond delay="0"/>
                                              </p:stCondLst>
                                            </p:cTn>
                                            <p:tgtEl>
                                              <p:spTgt spid="57"/>
                                            </p:tgtEl>
                                            <p:attrNameLst>
                                              <p:attrName>style.visibility</p:attrName>
                                            </p:attrNameLst>
                                          </p:cBhvr>
                                          <p:to>
                                            <p:strVal val="visible"/>
                                          </p:to>
                                        </p:set>
                                        <p:animEffect transition="in" filter="fade">
                                          <p:cBhvr>
                                            <p:cTn id="35" dur="1000"/>
                                            <p:tgtEl>
                                              <p:spTgt spid="57"/>
                                            </p:tgtEl>
                                          </p:cBhvr>
                                        </p:animEffect>
                                        <p:anim calcmode="lin" valueType="num">
                                          <p:cBhvr>
                                            <p:cTn id="36" dur="1000" fill="hold"/>
                                            <p:tgtEl>
                                              <p:spTgt spid="57"/>
                                            </p:tgtEl>
                                            <p:attrNameLst>
                                              <p:attrName>ppt_x</p:attrName>
                                            </p:attrNameLst>
                                          </p:cBhvr>
                                          <p:tavLst>
                                            <p:tav tm="0">
                                              <p:val>
                                                <p:strVal val="#ppt_x"/>
                                              </p:val>
                                            </p:tav>
                                            <p:tav tm="100000">
                                              <p:val>
                                                <p:strVal val="#ppt_x"/>
                                              </p:val>
                                            </p:tav>
                                          </p:tavLst>
                                        </p:anim>
                                        <p:anim calcmode="lin" valueType="num">
                                          <p:cBhvr>
                                            <p:cTn id="37" dur="1000" fill="hold"/>
                                            <p:tgtEl>
                                              <p:spTgt spid="57"/>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58"/>
                                            </p:tgtEl>
                                            <p:attrNameLst>
                                              <p:attrName>style.visibility</p:attrName>
                                            </p:attrNameLst>
                                          </p:cBhvr>
                                          <p:to>
                                            <p:strVal val="visible"/>
                                          </p:to>
                                        </p:set>
                                        <p:animEffect transition="in" filter="fade">
                                          <p:cBhvr>
                                            <p:cTn id="40" dur="1000"/>
                                            <p:tgtEl>
                                              <p:spTgt spid="58"/>
                                            </p:tgtEl>
                                          </p:cBhvr>
                                        </p:animEffect>
                                        <p:anim calcmode="lin" valueType="num">
                                          <p:cBhvr>
                                            <p:cTn id="41" dur="1000" fill="hold"/>
                                            <p:tgtEl>
                                              <p:spTgt spid="58"/>
                                            </p:tgtEl>
                                            <p:attrNameLst>
                                              <p:attrName>ppt_x</p:attrName>
                                            </p:attrNameLst>
                                          </p:cBhvr>
                                          <p:tavLst>
                                            <p:tav tm="0">
                                              <p:val>
                                                <p:strVal val="#ppt_x"/>
                                              </p:val>
                                            </p:tav>
                                            <p:tav tm="100000">
                                              <p:val>
                                                <p:strVal val="#ppt_x"/>
                                              </p:val>
                                            </p:tav>
                                          </p:tavLst>
                                        </p:anim>
                                        <p:anim calcmode="lin" valueType="num">
                                          <p:cBhvr>
                                            <p:cTn id="42" dur="1000" fill="hold"/>
                                            <p:tgtEl>
                                              <p:spTgt spid="58"/>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61"/>
                                            </p:tgtEl>
                                            <p:attrNameLst>
                                              <p:attrName>style.visibility</p:attrName>
                                            </p:attrNameLst>
                                          </p:cBhvr>
                                          <p:to>
                                            <p:strVal val="visible"/>
                                          </p:to>
                                        </p:set>
                                        <p:animEffect transition="in" filter="fade">
                                          <p:cBhvr>
                                            <p:cTn id="45" dur="1000"/>
                                            <p:tgtEl>
                                              <p:spTgt spid="61"/>
                                            </p:tgtEl>
                                          </p:cBhvr>
                                        </p:animEffect>
                                        <p:anim calcmode="lin" valueType="num">
                                          <p:cBhvr>
                                            <p:cTn id="46" dur="1000" fill="hold"/>
                                            <p:tgtEl>
                                              <p:spTgt spid="61"/>
                                            </p:tgtEl>
                                            <p:attrNameLst>
                                              <p:attrName>ppt_x</p:attrName>
                                            </p:attrNameLst>
                                          </p:cBhvr>
                                          <p:tavLst>
                                            <p:tav tm="0">
                                              <p:val>
                                                <p:strVal val="#ppt_x"/>
                                              </p:val>
                                            </p:tav>
                                            <p:tav tm="100000">
                                              <p:val>
                                                <p:strVal val="#ppt_x"/>
                                              </p:val>
                                            </p:tav>
                                          </p:tavLst>
                                        </p:anim>
                                        <p:anim calcmode="lin" valueType="num">
                                          <p:cBhvr>
                                            <p:cTn id="47" dur="1000" fill="hold"/>
                                            <p:tgtEl>
                                              <p:spTgt spid="61"/>
                                            </p:tgtEl>
                                            <p:attrNameLst>
                                              <p:attrName>ppt_y</p:attrName>
                                            </p:attrNameLst>
                                          </p:cBhvr>
                                          <p:tavLst>
                                            <p:tav tm="0">
                                              <p:val>
                                                <p:strVal val="#ppt_y+.1"/>
                                              </p:val>
                                            </p:tav>
                                            <p:tav tm="100000">
                                              <p:val>
                                                <p:strVal val="#ppt_y"/>
                                              </p:val>
                                            </p:tav>
                                          </p:tavLst>
                                        </p:anim>
                                      </p:childTnLst>
                                    </p:cTn>
                                  </p:par>
                                  <p:par>
                                    <p:cTn id="48" presetID="42" presetClass="entr" presetSubtype="0" fill="hold" grpId="0" nodeType="withEffect">
                                      <p:stCondLst>
                                        <p:cond delay="0"/>
                                      </p:stCondLst>
                                      <p:childTnLst>
                                        <p:set>
                                          <p:cBhvr>
                                            <p:cTn id="49" dur="1" fill="hold">
                                              <p:stCondLst>
                                                <p:cond delay="0"/>
                                              </p:stCondLst>
                                            </p:cTn>
                                            <p:tgtEl>
                                              <p:spTgt spid="63"/>
                                            </p:tgtEl>
                                            <p:attrNameLst>
                                              <p:attrName>style.visibility</p:attrName>
                                            </p:attrNameLst>
                                          </p:cBhvr>
                                          <p:to>
                                            <p:strVal val="visible"/>
                                          </p:to>
                                        </p:set>
                                        <p:animEffect transition="in" filter="fade">
                                          <p:cBhvr>
                                            <p:cTn id="50" dur="1000"/>
                                            <p:tgtEl>
                                              <p:spTgt spid="63"/>
                                            </p:tgtEl>
                                          </p:cBhvr>
                                        </p:animEffect>
                                        <p:anim calcmode="lin" valueType="num">
                                          <p:cBhvr>
                                            <p:cTn id="51" dur="1000" fill="hold"/>
                                            <p:tgtEl>
                                              <p:spTgt spid="63"/>
                                            </p:tgtEl>
                                            <p:attrNameLst>
                                              <p:attrName>ppt_x</p:attrName>
                                            </p:attrNameLst>
                                          </p:cBhvr>
                                          <p:tavLst>
                                            <p:tav tm="0">
                                              <p:val>
                                                <p:strVal val="#ppt_x"/>
                                              </p:val>
                                            </p:tav>
                                            <p:tav tm="100000">
                                              <p:val>
                                                <p:strVal val="#ppt_x"/>
                                              </p:val>
                                            </p:tav>
                                          </p:tavLst>
                                        </p:anim>
                                        <p:anim calcmode="lin" valueType="num">
                                          <p:cBhvr>
                                            <p:cTn id="52" dur="1000" fill="hold"/>
                                            <p:tgtEl>
                                              <p:spTgt spid="63"/>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64"/>
                                            </p:tgtEl>
                                            <p:attrNameLst>
                                              <p:attrName>style.visibility</p:attrName>
                                            </p:attrNameLst>
                                          </p:cBhvr>
                                          <p:to>
                                            <p:strVal val="visible"/>
                                          </p:to>
                                        </p:set>
                                        <p:animEffect transition="in" filter="fade">
                                          <p:cBhvr>
                                            <p:cTn id="55" dur="1000"/>
                                            <p:tgtEl>
                                              <p:spTgt spid="64"/>
                                            </p:tgtEl>
                                          </p:cBhvr>
                                        </p:animEffect>
                                        <p:anim calcmode="lin" valueType="num">
                                          <p:cBhvr>
                                            <p:cTn id="56" dur="1000" fill="hold"/>
                                            <p:tgtEl>
                                              <p:spTgt spid="64"/>
                                            </p:tgtEl>
                                            <p:attrNameLst>
                                              <p:attrName>ppt_x</p:attrName>
                                            </p:attrNameLst>
                                          </p:cBhvr>
                                          <p:tavLst>
                                            <p:tav tm="0">
                                              <p:val>
                                                <p:strVal val="#ppt_x"/>
                                              </p:val>
                                            </p:tav>
                                            <p:tav tm="100000">
                                              <p:val>
                                                <p:strVal val="#ppt_x"/>
                                              </p:val>
                                            </p:tav>
                                          </p:tavLst>
                                        </p:anim>
                                        <p:anim calcmode="lin" valueType="num">
                                          <p:cBhvr>
                                            <p:cTn id="57" dur="1000" fill="hold"/>
                                            <p:tgtEl>
                                              <p:spTgt spid="64"/>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69"/>
                                            </p:tgtEl>
                                            <p:attrNameLst>
                                              <p:attrName>style.visibility</p:attrName>
                                            </p:attrNameLst>
                                          </p:cBhvr>
                                          <p:to>
                                            <p:strVal val="visible"/>
                                          </p:to>
                                        </p:set>
                                        <p:animEffect transition="in" filter="fade">
                                          <p:cBhvr>
                                            <p:cTn id="60" dur="1000"/>
                                            <p:tgtEl>
                                              <p:spTgt spid="69"/>
                                            </p:tgtEl>
                                          </p:cBhvr>
                                        </p:animEffect>
                                        <p:anim calcmode="lin" valueType="num">
                                          <p:cBhvr>
                                            <p:cTn id="61" dur="1000" fill="hold"/>
                                            <p:tgtEl>
                                              <p:spTgt spid="69"/>
                                            </p:tgtEl>
                                            <p:attrNameLst>
                                              <p:attrName>ppt_x</p:attrName>
                                            </p:attrNameLst>
                                          </p:cBhvr>
                                          <p:tavLst>
                                            <p:tav tm="0">
                                              <p:val>
                                                <p:strVal val="#ppt_x"/>
                                              </p:val>
                                            </p:tav>
                                            <p:tav tm="100000">
                                              <p:val>
                                                <p:strVal val="#ppt_x"/>
                                              </p:val>
                                            </p:tav>
                                          </p:tavLst>
                                        </p:anim>
                                        <p:anim calcmode="lin" valueType="num">
                                          <p:cBhvr>
                                            <p:cTn id="62" dur="1000" fill="hold"/>
                                            <p:tgtEl>
                                              <p:spTgt spid="69"/>
                                            </p:tgtEl>
                                            <p:attrNameLst>
                                              <p:attrName>ppt_y</p:attrName>
                                            </p:attrNameLst>
                                          </p:cBhvr>
                                          <p:tavLst>
                                            <p:tav tm="0">
                                              <p:val>
                                                <p:strVal val="#ppt_y+.1"/>
                                              </p:val>
                                            </p:tav>
                                            <p:tav tm="100000">
                                              <p:val>
                                                <p:strVal val="#ppt_y"/>
                                              </p:val>
                                            </p:tav>
                                          </p:tavLst>
                                        </p:anim>
                                      </p:childTnLst>
                                    </p:cTn>
                                  </p:par>
                                  <p:par>
                                    <p:cTn id="63" presetID="42" presetClass="entr" presetSubtype="0" fill="hold" grpId="0" nodeType="withEffect">
                                      <p:stCondLst>
                                        <p:cond delay="0"/>
                                      </p:stCondLst>
                                      <p:childTnLst>
                                        <p:set>
                                          <p:cBhvr>
                                            <p:cTn id="64" dur="1" fill="hold">
                                              <p:stCondLst>
                                                <p:cond delay="0"/>
                                              </p:stCondLst>
                                            </p:cTn>
                                            <p:tgtEl>
                                              <p:spTgt spid="73"/>
                                            </p:tgtEl>
                                            <p:attrNameLst>
                                              <p:attrName>style.visibility</p:attrName>
                                            </p:attrNameLst>
                                          </p:cBhvr>
                                          <p:to>
                                            <p:strVal val="visible"/>
                                          </p:to>
                                        </p:set>
                                        <p:animEffect transition="in" filter="fade">
                                          <p:cBhvr>
                                            <p:cTn id="65" dur="1000"/>
                                            <p:tgtEl>
                                              <p:spTgt spid="73"/>
                                            </p:tgtEl>
                                          </p:cBhvr>
                                        </p:animEffect>
                                        <p:anim calcmode="lin" valueType="num">
                                          <p:cBhvr>
                                            <p:cTn id="66" dur="1000" fill="hold"/>
                                            <p:tgtEl>
                                              <p:spTgt spid="73"/>
                                            </p:tgtEl>
                                            <p:attrNameLst>
                                              <p:attrName>ppt_x</p:attrName>
                                            </p:attrNameLst>
                                          </p:cBhvr>
                                          <p:tavLst>
                                            <p:tav tm="0">
                                              <p:val>
                                                <p:strVal val="#ppt_x"/>
                                              </p:val>
                                            </p:tav>
                                            <p:tav tm="100000">
                                              <p:val>
                                                <p:strVal val="#ppt_x"/>
                                              </p:val>
                                            </p:tav>
                                          </p:tavLst>
                                        </p:anim>
                                        <p:anim calcmode="lin" valueType="num">
                                          <p:cBhvr>
                                            <p:cTn id="67" dur="1000" fill="hold"/>
                                            <p:tgtEl>
                                              <p:spTgt spid="73"/>
                                            </p:tgtEl>
                                            <p:attrNameLst>
                                              <p:attrName>ppt_y</p:attrName>
                                            </p:attrNameLst>
                                          </p:cBhvr>
                                          <p:tavLst>
                                            <p:tav tm="0">
                                              <p:val>
                                                <p:strVal val="#ppt_y+.1"/>
                                              </p:val>
                                            </p:tav>
                                            <p:tav tm="100000">
                                              <p:val>
                                                <p:strVal val="#ppt_y"/>
                                              </p:val>
                                            </p:tav>
                                          </p:tavLst>
                                        </p:anim>
                                      </p:childTnLst>
                                    </p:cTn>
                                  </p:par>
                                  <p:par>
                                    <p:cTn id="68" presetID="42" presetClass="entr" presetSubtype="0" fill="hold" grpId="0" nodeType="withEffect">
                                      <p:stCondLst>
                                        <p:cond delay="0"/>
                                      </p:stCondLst>
                                      <p:childTnLst>
                                        <p:set>
                                          <p:cBhvr>
                                            <p:cTn id="69" dur="1" fill="hold">
                                              <p:stCondLst>
                                                <p:cond delay="0"/>
                                              </p:stCondLst>
                                            </p:cTn>
                                            <p:tgtEl>
                                              <p:spTgt spid="77"/>
                                            </p:tgtEl>
                                            <p:attrNameLst>
                                              <p:attrName>style.visibility</p:attrName>
                                            </p:attrNameLst>
                                          </p:cBhvr>
                                          <p:to>
                                            <p:strVal val="visible"/>
                                          </p:to>
                                        </p:set>
                                        <p:animEffect transition="in" filter="fade">
                                          <p:cBhvr>
                                            <p:cTn id="70" dur="1000"/>
                                            <p:tgtEl>
                                              <p:spTgt spid="77"/>
                                            </p:tgtEl>
                                          </p:cBhvr>
                                        </p:animEffect>
                                        <p:anim calcmode="lin" valueType="num">
                                          <p:cBhvr>
                                            <p:cTn id="71" dur="1000" fill="hold"/>
                                            <p:tgtEl>
                                              <p:spTgt spid="77"/>
                                            </p:tgtEl>
                                            <p:attrNameLst>
                                              <p:attrName>ppt_x</p:attrName>
                                            </p:attrNameLst>
                                          </p:cBhvr>
                                          <p:tavLst>
                                            <p:tav tm="0">
                                              <p:val>
                                                <p:strVal val="#ppt_x"/>
                                              </p:val>
                                            </p:tav>
                                            <p:tav tm="100000">
                                              <p:val>
                                                <p:strVal val="#ppt_x"/>
                                              </p:val>
                                            </p:tav>
                                          </p:tavLst>
                                        </p:anim>
                                        <p:anim calcmode="lin" valueType="num">
                                          <p:cBhvr>
                                            <p:cTn id="72" dur="1000" fill="hold"/>
                                            <p:tgtEl>
                                              <p:spTgt spid="7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57" grpId="0" animBg="1"/>
          <p:bldP spid="58" grpId="0" animBg="1"/>
          <p:bldP spid="61" grpId="0" animBg="1"/>
          <p:bldP spid="63" grpId="0" animBg="1"/>
          <p:bldP spid="64" grpId="0"/>
          <p:bldP spid="69" grpId="0"/>
          <p:bldP spid="73" grpId="0"/>
          <p:bldP spid="77" grpId="0"/>
          <p:bldP spid="48" grpId="0"/>
        </p:bldLst>
      </p:timing>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组合 23"/>
          <p:cNvGrpSpPr/>
          <p:nvPr/>
        </p:nvGrpSpPr>
        <p:grpSpPr>
          <a:xfrm>
            <a:off x="2713830" y="829450"/>
            <a:ext cx="3571879" cy="3405870"/>
            <a:chOff x="3817729" y="1087659"/>
            <a:chExt cx="4860006" cy="4634129"/>
          </a:xfrm>
        </p:grpSpPr>
        <p:sp>
          <p:nvSpPr>
            <p:cNvPr id="25" name="文本框 2"/>
            <p:cNvSpPr txBox="1">
              <a:spLocks noChangeArrowheads="1"/>
            </p:cNvSpPr>
            <p:nvPr>
              <p:custDataLst>
                <p:tags r:id="rId1"/>
              </p:custDataLst>
            </p:nvPr>
          </p:nvSpPr>
          <p:spPr bwMode="auto">
            <a:xfrm>
              <a:off x="4105289" y="1087659"/>
              <a:ext cx="4434778" cy="3229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ctr"/>
              <a:r>
                <a:rPr lang="en-US" altLang="zh-CN" sz="15425" b="1" dirty="0">
                  <a:solidFill>
                    <a:srgbClr val="AC0000"/>
                  </a:solidFill>
                  <a:latin typeface="Arial" panose="020B0604020202020204" pitchFamily="34" charset="0"/>
                  <a:ea typeface="微软雅黑" panose="020B0503020204020204" pitchFamily="34" charset="-122"/>
                  <a:cs typeface="Times New Roman" panose="02020603050405020304" pitchFamily="18" charset="0"/>
                  <a:sym typeface="Arial" panose="020B0604020202020204" pitchFamily="34" charset="0"/>
                </a:rPr>
                <a:t>01</a:t>
              </a:r>
              <a:endParaRPr lang="zh-CN" altLang="en-US" sz="15425" b="1" dirty="0">
                <a:solidFill>
                  <a:srgbClr val="AC0000"/>
                </a:solidFill>
                <a:latin typeface="Arial" panose="020B0604020202020204" pitchFamily="34" charset="0"/>
                <a:ea typeface="微软雅黑" panose="020B0503020204020204" pitchFamily="34" charset="-122"/>
                <a:cs typeface="Times New Roman" panose="02020603050405020304" pitchFamily="18" charset="0"/>
                <a:sym typeface="Arial" panose="020B0604020202020204" pitchFamily="34" charset="0"/>
              </a:endParaRPr>
            </a:p>
          </p:txBody>
        </p:sp>
        <p:cxnSp>
          <p:nvCxnSpPr>
            <p:cNvPr id="26" name="直接连接符 25"/>
            <p:cNvCxnSpPr/>
            <p:nvPr>
              <p:custDataLst>
                <p:tags r:id="rId2"/>
              </p:custDataLst>
            </p:nvPr>
          </p:nvCxnSpPr>
          <p:spPr>
            <a:xfrm>
              <a:off x="3817729" y="4895727"/>
              <a:ext cx="4860006" cy="0"/>
            </a:xfrm>
            <a:prstGeom prst="line">
              <a:avLst/>
            </a:prstGeom>
            <a:noFill/>
            <a:ln w="12700" cap="flat" cmpd="sng" algn="ctr">
              <a:solidFill>
                <a:sysClr val="windowText" lastClr="000000">
                  <a:lumMod val="20000"/>
                  <a:lumOff val="80000"/>
                </a:sysClr>
              </a:solidFill>
              <a:prstDash val="solid"/>
              <a:miter lim="800000"/>
              <a:headEnd type="oval"/>
              <a:tailEnd type="oval"/>
            </a:ln>
            <a:effectLst/>
          </p:spPr>
        </p:cxnSp>
        <p:sp>
          <p:nvSpPr>
            <p:cNvPr id="27" name="矩形 26"/>
            <p:cNvSpPr/>
            <p:nvPr/>
          </p:nvSpPr>
          <p:spPr>
            <a:xfrm>
              <a:off x="4209112" y="4027945"/>
              <a:ext cx="4468623" cy="1477386"/>
            </a:xfrm>
            <a:prstGeom prst="rect">
              <a:avLst/>
            </a:prstGeom>
          </p:spPr>
          <p:txBody>
            <a:bodyPr wrap="square" lIns="0" tIns="0" rIns="0" bIns="0">
              <a:spAutoFit/>
            </a:bodyPr>
            <a:lstStyle/>
            <a:p>
              <a:r>
                <a:rPr lang="zh-CN" altLang="en-US" sz="3530" dirty="0">
                  <a:solidFill>
                    <a:srgbClr val="AC0000"/>
                  </a:solidFill>
                  <a:cs typeface="+mn-ea"/>
                  <a:sym typeface="Arial" panose="020B0604020202020204" pitchFamily="34" charset="0"/>
                </a:rPr>
                <a:t>  </a:t>
              </a:r>
              <a:r>
                <a:rPr lang="zh-CN" altLang="en-US" sz="3530" dirty="0">
                  <a:solidFill>
                    <a:srgbClr val="AC0000"/>
                  </a:solidFill>
                  <a:cs typeface="+mn-ea"/>
                </a:rPr>
                <a:t>申报前期准备</a:t>
              </a:r>
              <a:endParaRPr lang="zh-CN" altLang="en-US" sz="3530" dirty="0">
                <a:solidFill>
                  <a:srgbClr val="AC0000"/>
                </a:solidFill>
                <a:cs typeface="+mn-ea"/>
              </a:endParaRPr>
            </a:p>
            <a:p>
              <a:endParaRPr lang="zh-CN" altLang="en-US" sz="3530" dirty="0">
                <a:solidFill>
                  <a:srgbClr val="AC0000"/>
                </a:solidFill>
                <a:cs typeface="+mn-ea"/>
                <a:sym typeface="Arial" panose="020B0604020202020204" pitchFamily="34" charset="0"/>
              </a:endParaRPr>
            </a:p>
          </p:txBody>
        </p:sp>
        <p:sp>
          <p:nvSpPr>
            <p:cNvPr id="28" name="TextBox 11"/>
            <p:cNvSpPr txBox="1"/>
            <p:nvPr/>
          </p:nvSpPr>
          <p:spPr>
            <a:xfrm>
              <a:off x="4209112" y="4975544"/>
              <a:ext cx="1449119" cy="618035"/>
            </a:xfrm>
            <a:prstGeom prst="rect">
              <a:avLst/>
            </a:prstGeom>
            <a:noFill/>
          </p:spPr>
          <p:txBody>
            <a:bodyPr wrap="none" rtlCol="0">
              <a:spAutoFit/>
            </a:bodyPr>
            <a:lstStyle/>
            <a:p>
              <a:pPr marL="125730" lvl="1" indent="-125730" defTabSz="671830">
                <a:buFont typeface="Arial" panose="020B0604020202020204" pitchFamily="34" charset="0"/>
                <a:buChar char="•"/>
                <a:defRPr/>
              </a:pPr>
              <a:r>
                <a:rPr lang="zh-CN" altLang="en-US" sz="1175" kern="0" dirty="0">
                  <a:solidFill>
                    <a:srgbClr val="AC0000"/>
                  </a:solidFill>
                  <a:cs typeface="+mn-ea"/>
                </a:rPr>
                <a:t>填写申请书</a:t>
              </a:r>
              <a:endParaRPr lang="en-US" altLang="zh-CN" sz="1175" kern="0" dirty="0">
                <a:solidFill>
                  <a:srgbClr val="AC0000"/>
                </a:solidFill>
                <a:cs typeface="+mn-ea"/>
              </a:endParaRPr>
            </a:p>
            <a:p>
              <a:pPr marL="125730" lvl="1" indent="-125730" defTabSz="671830">
                <a:buFont typeface="Arial" panose="020B0604020202020204" pitchFamily="34" charset="0"/>
                <a:buChar char="•"/>
                <a:defRPr/>
              </a:pPr>
              <a:endParaRPr lang="en-US" altLang="zh-CN" sz="1175" kern="0" dirty="0">
                <a:solidFill>
                  <a:srgbClr val="AC0000"/>
                </a:solidFill>
                <a:sym typeface="Arial" panose="020B0604020202020204" pitchFamily="34" charset="0"/>
              </a:endParaRPr>
            </a:p>
          </p:txBody>
        </p:sp>
        <p:sp>
          <p:nvSpPr>
            <p:cNvPr id="29" name="TextBox 11"/>
            <p:cNvSpPr txBox="1"/>
            <p:nvPr/>
          </p:nvSpPr>
          <p:spPr>
            <a:xfrm>
              <a:off x="6334209" y="4975542"/>
              <a:ext cx="1244096" cy="618035"/>
            </a:xfrm>
            <a:prstGeom prst="rect">
              <a:avLst/>
            </a:prstGeom>
            <a:noFill/>
          </p:spPr>
          <p:txBody>
            <a:bodyPr wrap="none" rtlCol="0">
              <a:spAutoFit/>
            </a:bodyPr>
            <a:lstStyle>
              <a:defPPr>
                <a:defRPr lang="zh-CN"/>
              </a:defPPr>
              <a:lvl2pPr marL="125730" lvl="1" indent="-125730" defTabSz="671830">
                <a:buFont typeface="Arial" panose="020B0604020202020204" pitchFamily="34" charset="0"/>
                <a:buChar char="•"/>
                <a:defRPr sz="1175" kern="0">
                  <a:solidFill>
                    <a:srgbClr val="AC0000"/>
                  </a:solidFill>
                  <a:cs typeface="+mn-ea"/>
                </a:defRPr>
              </a:lvl2pPr>
            </a:lstStyle>
            <a:p>
              <a:pPr lvl="1"/>
              <a:r>
                <a:rPr lang="zh-CN" altLang="en-US" dirty="0"/>
                <a:t>说课视频</a:t>
              </a:r>
              <a:endParaRPr lang="en-US" altLang="zh-CN" dirty="0"/>
            </a:p>
            <a:p>
              <a:pPr lvl="1"/>
              <a:endParaRPr lang="en-US" altLang="zh-CN" dirty="0">
                <a:sym typeface="Arial" panose="020B0604020202020204" pitchFamily="34" charset="0"/>
              </a:endParaRPr>
            </a:p>
          </p:txBody>
        </p:sp>
        <p:sp>
          <p:nvSpPr>
            <p:cNvPr id="30" name="TextBox 11"/>
            <p:cNvSpPr txBox="1"/>
            <p:nvPr/>
          </p:nvSpPr>
          <p:spPr>
            <a:xfrm>
              <a:off x="4209112" y="5349955"/>
              <a:ext cx="1244096" cy="371833"/>
            </a:xfrm>
            <a:prstGeom prst="rect">
              <a:avLst/>
            </a:prstGeom>
            <a:noFill/>
          </p:spPr>
          <p:txBody>
            <a:bodyPr wrap="none" rtlCol="0">
              <a:spAutoFit/>
            </a:bodyPr>
            <a:lstStyle/>
            <a:p>
              <a:pPr marL="125730" lvl="1" indent="-125730" defTabSz="671830">
                <a:buFont typeface="Arial" panose="020B0604020202020204" pitchFamily="34" charset="0"/>
                <a:buChar char="•"/>
                <a:defRPr/>
              </a:pPr>
              <a:r>
                <a:rPr lang="zh-CN" altLang="en-US" sz="1175" kern="0" dirty="0">
                  <a:solidFill>
                    <a:srgbClr val="AC0000"/>
                  </a:solidFill>
                  <a:cs typeface="+mn-ea"/>
                  <a:sym typeface="Arial" panose="020B0604020202020204" pitchFamily="34" charset="0"/>
                </a:rPr>
                <a:t>其他材料</a:t>
              </a:r>
              <a:endParaRPr lang="en-US" altLang="zh-CN" sz="1175" kern="0" dirty="0">
                <a:solidFill>
                  <a:srgbClr val="AC0000"/>
                </a:solidFill>
                <a:sym typeface="Arial" panose="020B0604020202020204" pitchFamily="34" charset="0"/>
              </a:endParaRPr>
            </a:p>
          </p:txBody>
        </p:sp>
      </p:grpSp>
    </p:spTree>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hape 2022"/>
          <p:cNvSpPr txBox="1"/>
          <p:nvPr/>
        </p:nvSpPr>
        <p:spPr>
          <a:xfrm rot="10800000" flipV="1">
            <a:off x="772974" y="998194"/>
            <a:ext cx="3150953" cy="400110"/>
          </a:xfrm>
          <a:prstGeom prst="rect">
            <a:avLst/>
          </a:prstGeom>
          <a:noFill/>
        </p:spPr>
        <p:txBody>
          <a:bodyPr wrap="square" rtlCol="0">
            <a:spAutoFit/>
          </a:bodyPr>
          <a:lstStyle>
            <a:defPPr>
              <a:defRPr lang="zh-CN"/>
            </a:defPPr>
            <a:lvl1pPr marL="0" marR="0" lvl="0" indent="0" algn="ctr" defTabSz="914400" eaLnBrk="1" fontAlgn="auto" latinLnBrk="0" hangingPunct="1">
              <a:lnSpc>
                <a:spcPct val="100000"/>
              </a:lnSpc>
              <a:spcBef>
                <a:spcPts val="0"/>
              </a:spcBef>
              <a:spcAft>
                <a:spcPts val="0"/>
              </a:spcAft>
              <a:buClrTx/>
              <a:buSzTx/>
              <a:buFontTx/>
              <a:buNone/>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cs typeface="+mn-cs"/>
                <a:sym typeface="Bebas Neue"/>
              </a:defRPr>
            </a:lvl2pPr>
            <a:lvl3pPr defTabSz="609600">
              <a:defRPr sz="2665">
                <a:solidFill>
                  <a:srgbClr val="3A5063"/>
                </a:solidFill>
                <a:uFill>
                  <a:solidFill>
                    <a:srgbClr val="3A5063"/>
                  </a:solidFill>
                </a:uFill>
                <a:latin typeface="+mn-lt"/>
                <a:ea typeface="+mn-ea"/>
                <a:cs typeface="+mn-cs"/>
                <a:sym typeface="Bebas Neue"/>
              </a:defRPr>
            </a:lvl3pPr>
            <a:lvl4pPr defTabSz="609600">
              <a:defRPr sz="2665">
                <a:solidFill>
                  <a:srgbClr val="3A5063"/>
                </a:solidFill>
                <a:uFill>
                  <a:solidFill>
                    <a:srgbClr val="3A5063"/>
                  </a:solidFill>
                </a:uFill>
                <a:latin typeface="+mn-lt"/>
                <a:ea typeface="+mn-ea"/>
                <a:cs typeface="+mn-cs"/>
                <a:sym typeface="Bebas Neue"/>
              </a:defRPr>
            </a:lvl4pPr>
            <a:lvl5pPr defTabSz="609600">
              <a:defRPr sz="2665">
                <a:solidFill>
                  <a:srgbClr val="3A5063"/>
                </a:solidFill>
                <a:uFill>
                  <a:solidFill>
                    <a:srgbClr val="3A5063"/>
                  </a:solidFill>
                </a:uFill>
                <a:latin typeface="+mn-lt"/>
                <a:ea typeface="+mn-ea"/>
                <a:cs typeface="+mn-cs"/>
                <a:sym typeface="Bebas Neue"/>
              </a:defRPr>
            </a:lvl5pPr>
            <a:lvl6pPr defTabSz="609600">
              <a:defRPr sz="2665">
                <a:solidFill>
                  <a:srgbClr val="3A5063"/>
                </a:solidFill>
                <a:uFill>
                  <a:solidFill>
                    <a:srgbClr val="3A5063"/>
                  </a:solidFill>
                </a:uFill>
                <a:latin typeface="+mn-lt"/>
                <a:ea typeface="+mn-ea"/>
                <a:cs typeface="+mn-cs"/>
                <a:sym typeface="Bebas Neue"/>
              </a:defRPr>
            </a:lvl6pPr>
            <a:lvl7pPr defTabSz="609600">
              <a:defRPr sz="2665">
                <a:solidFill>
                  <a:srgbClr val="3A5063"/>
                </a:solidFill>
                <a:uFill>
                  <a:solidFill>
                    <a:srgbClr val="3A5063"/>
                  </a:solidFill>
                </a:uFill>
                <a:latin typeface="+mn-lt"/>
                <a:ea typeface="+mn-ea"/>
                <a:cs typeface="+mn-cs"/>
                <a:sym typeface="Bebas Neue"/>
              </a:defRPr>
            </a:lvl7pPr>
            <a:lvl8pPr defTabSz="609600">
              <a:defRPr sz="2665">
                <a:solidFill>
                  <a:srgbClr val="3A5063"/>
                </a:solidFill>
                <a:uFill>
                  <a:solidFill>
                    <a:srgbClr val="3A5063"/>
                  </a:solidFill>
                </a:uFill>
                <a:latin typeface="+mn-lt"/>
                <a:ea typeface="+mn-ea"/>
                <a:cs typeface="+mn-cs"/>
                <a:sym typeface="Bebas Neue"/>
              </a:defRPr>
            </a:lvl8pPr>
            <a:lvl9pPr defTabSz="609600">
              <a:defRPr sz="2665">
                <a:solidFill>
                  <a:srgbClr val="3A5063"/>
                </a:solidFill>
                <a:uFill>
                  <a:solidFill>
                    <a:srgbClr val="3A5063"/>
                  </a:solidFill>
                </a:uFill>
                <a:latin typeface="+mn-lt"/>
                <a:ea typeface="+mn-ea"/>
                <a:cs typeface="+mn-cs"/>
                <a:sym typeface="Bebas Neue"/>
              </a:defRPr>
            </a:lvl9pPr>
          </a:lstStyle>
          <a:p>
            <a:pPr algn="l"/>
            <a:r>
              <a:rPr lang="zh-CN" altLang="en-US" dirty="0"/>
              <a:t>六、改革行之有效 </a:t>
            </a:r>
            <a:r>
              <a:rPr lang="en-US" altLang="zh-CN" dirty="0"/>
              <a:t>20</a:t>
            </a:r>
            <a:r>
              <a:rPr lang="zh-CN" altLang="en-US" dirty="0"/>
              <a:t>分</a:t>
            </a:r>
            <a:endParaRPr lang="zh-CN" altLang="en-US" dirty="0"/>
          </a:p>
        </p:txBody>
      </p:sp>
      <p:sp>
        <p:nvSpPr>
          <p:cNvPr id="62" name="圆角矩形 2"/>
          <p:cNvSpPr/>
          <p:nvPr/>
        </p:nvSpPr>
        <p:spPr>
          <a:xfrm>
            <a:off x="4369079" y="1923678"/>
            <a:ext cx="2003121" cy="1310544"/>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76953 w 4325425"/>
              <a:gd name="connsiteY0-126" fmla="*/ 756084 h 2410587"/>
              <a:gd name="connsiteX1-127" fmla="*/ 833037 w 4325425"/>
              <a:gd name="connsiteY1-128" fmla="*/ 0 h 2410587"/>
              <a:gd name="connsiteX2-129" fmla="*/ 3569341 w 4325425"/>
              <a:gd name="connsiteY2-130" fmla="*/ 0 h 2410587"/>
              <a:gd name="connsiteX3-131" fmla="*/ 4325425 w 4325425"/>
              <a:gd name="connsiteY3-132" fmla="*/ 756084 h 2410587"/>
              <a:gd name="connsiteX4-133" fmla="*/ 4325425 w 4325425"/>
              <a:gd name="connsiteY4-134" fmla="*/ 756084 h 2410587"/>
              <a:gd name="connsiteX5-135" fmla="*/ 3569341 w 4325425"/>
              <a:gd name="connsiteY5-136" fmla="*/ 1512168 h 2410587"/>
              <a:gd name="connsiteX6-137" fmla="*/ 833037 w 4325425"/>
              <a:gd name="connsiteY6-138" fmla="*/ 1512168 h 2410587"/>
              <a:gd name="connsiteX7-139" fmla="*/ 55248 w 4325425"/>
              <a:gd name="connsiteY7-140" fmla="*/ 2410587 h 2410587"/>
              <a:gd name="connsiteX8-141" fmla="*/ 76953 w 4325425"/>
              <a:gd name="connsiteY8-142" fmla="*/ 756084 h 2410587"/>
              <a:gd name="connsiteX0-143" fmla="*/ 76954 w 4325426"/>
              <a:gd name="connsiteY0-144" fmla="*/ 756084 h 2713188"/>
              <a:gd name="connsiteX1-145" fmla="*/ 833038 w 4325426"/>
              <a:gd name="connsiteY1-146" fmla="*/ 0 h 2713188"/>
              <a:gd name="connsiteX2-147" fmla="*/ 3569342 w 4325426"/>
              <a:gd name="connsiteY2-148" fmla="*/ 0 h 2713188"/>
              <a:gd name="connsiteX3-149" fmla="*/ 4325426 w 4325426"/>
              <a:gd name="connsiteY3-150" fmla="*/ 756084 h 2713188"/>
              <a:gd name="connsiteX4-151" fmla="*/ 4325426 w 4325426"/>
              <a:gd name="connsiteY4-152" fmla="*/ 756084 h 2713188"/>
              <a:gd name="connsiteX5-153" fmla="*/ 3569342 w 4325426"/>
              <a:gd name="connsiteY5-154" fmla="*/ 1512168 h 2713188"/>
              <a:gd name="connsiteX6-155" fmla="*/ 833038 w 4325426"/>
              <a:gd name="connsiteY6-156" fmla="*/ 1512168 h 2713188"/>
              <a:gd name="connsiteX7-157" fmla="*/ 55249 w 4325426"/>
              <a:gd name="connsiteY7-158" fmla="*/ 2713188 h 2713188"/>
              <a:gd name="connsiteX8-159" fmla="*/ 76954 w 4325426"/>
              <a:gd name="connsiteY8-160" fmla="*/ 756084 h 271318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25426" h="2713188">
                <a:moveTo>
                  <a:pt x="76954" y="756084"/>
                </a:moveTo>
                <a:cubicBezTo>
                  <a:pt x="206586" y="303886"/>
                  <a:pt x="415464" y="0"/>
                  <a:pt x="833038" y="0"/>
                </a:cubicBezTo>
                <a:lnTo>
                  <a:pt x="3569342" y="0"/>
                </a:lnTo>
                <a:cubicBezTo>
                  <a:pt x="3986916" y="0"/>
                  <a:pt x="4325426" y="338510"/>
                  <a:pt x="4325426" y="756084"/>
                </a:cubicBezTo>
                <a:lnTo>
                  <a:pt x="4325426" y="756084"/>
                </a:lnTo>
                <a:cubicBezTo>
                  <a:pt x="4325426" y="1173658"/>
                  <a:pt x="3986916" y="1512168"/>
                  <a:pt x="3569342" y="1512168"/>
                </a:cubicBezTo>
                <a:lnTo>
                  <a:pt x="833038" y="1512168"/>
                </a:lnTo>
                <a:cubicBezTo>
                  <a:pt x="290559" y="1484577"/>
                  <a:pt x="48259" y="2689573"/>
                  <a:pt x="55249" y="2713188"/>
                </a:cubicBezTo>
                <a:cubicBezTo>
                  <a:pt x="11034" y="2573541"/>
                  <a:pt x="-52678" y="1208282"/>
                  <a:pt x="76954"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64" name="圆角矩形 2"/>
          <p:cNvSpPr/>
          <p:nvPr/>
        </p:nvSpPr>
        <p:spPr>
          <a:xfrm flipH="1">
            <a:off x="2339752" y="3435846"/>
            <a:ext cx="2003120" cy="1164379"/>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76953 w 4325425"/>
              <a:gd name="connsiteY0-126" fmla="*/ 756084 h 2410587"/>
              <a:gd name="connsiteX1-127" fmla="*/ 833037 w 4325425"/>
              <a:gd name="connsiteY1-128" fmla="*/ 0 h 2410587"/>
              <a:gd name="connsiteX2-129" fmla="*/ 3569341 w 4325425"/>
              <a:gd name="connsiteY2-130" fmla="*/ 0 h 2410587"/>
              <a:gd name="connsiteX3-131" fmla="*/ 4325425 w 4325425"/>
              <a:gd name="connsiteY3-132" fmla="*/ 756084 h 2410587"/>
              <a:gd name="connsiteX4-133" fmla="*/ 4325425 w 4325425"/>
              <a:gd name="connsiteY4-134" fmla="*/ 756084 h 2410587"/>
              <a:gd name="connsiteX5-135" fmla="*/ 3569341 w 4325425"/>
              <a:gd name="connsiteY5-136" fmla="*/ 1512168 h 2410587"/>
              <a:gd name="connsiteX6-137" fmla="*/ 833037 w 4325425"/>
              <a:gd name="connsiteY6-138" fmla="*/ 1512168 h 2410587"/>
              <a:gd name="connsiteX7-139" fmla="*/ 55248 w 4325425"/>
              <a:gd name="connsiteY7-140" fmla="*/ 2410587 h 2410587"/>
              <a:gd name="connsiteX8-141" fmla="*/ 76953 w 4325425"/>
              <a:gd name="connsiteY8-142" fmla="*/ 756084 h 241058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25425" h="2410587">
                <a:moveTo>
                  <a:pt x="76953" y="756084"/>
                </a:moveTo>
                <a:cubicBezTo>
                  <a:pt x="206584" y="354320"/>
                  <a:pt x="415463" y="0"/>
                  <a:pt x="833037" y="0"/>
                </a:cubicBezTo>
                <a:lnTo>
                  <a:pt x="3569341" y="0"/>
                </a:lnTo>
                <a:cubicBezTo>
                  <a:pt x="3986915" y="0"/>
                  <a:pt x="4325425" y="338510"/>
                  <a:pt x="4325425" y="756084"/>
                </a:cubicBezTo>
                <a:lnTo>
                  <a:pt x="4325425" y="756084"/>
                </a:lnTo>
                <a:cubicBezTo>
                  <a:pt x="4325425" y="1173658"/>
                  <a:pt x="3986915" y="1512168"/>
                  <a:pt x="3569341" y="1512168"/>
                </a:cubicBezTo>
                <a:lnTo>
                  <a:pt x="833037" y="1512168"/>
                </a:lnTo>
                <a:cubicBezTo>
                  <a:pt x="290558" y="1484577"/>
                  <a:pt x="48258" y="2386972"/>
                  <a:pt x="55248" y="2410587"/>
                </a:cubicBezTo>
                <a:cubicBezTo>
                  <a:pt x="11033" y="2270940"/>
                  <a:pt x="-52678" y="1157848"/>
                  <a:pt x="76953"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75" name="圆角矩形 2"/>
          <p:cNvSpPr/>
          <p:nvPr/>
        </p:nvSpPr>
        <p:spPr>
          <a:xfrm>
            <a:off x="4389300" y="2953176"/>
            <a:ext cx="2126916" cy="1274758"/>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81568 w 4330040"/>
              <a:gd name="connsiteY0-126" fmla="*/ 756084 h 2373557"/>
              <a:gd name="connsiteX1-127" fmla="*/ 837652 w 4330040"/>
              <a:gd name="connsiteY1-128" fmla="*/ 0 h 2373557"/>
              <a:gd name="connsiteX2-129" fmla="*/ 3573956 w 4330040"/>
              <a:gd name="connsiteY2-130" fmla="*/ 0 h 2373557"/>
              <a:gd name="connsiteX3-131" fmla="*/ 4330040 w 4330040"/>
              <a:gd name="connsiteY3-132" fmla="*/ 756084 h 2373557"/>
              <a:gd name="connsiteX4-133" fmla="*/ 4330040 w 4330040"/>
              <a:gd name="connsiteY4-134" fmla="*/ 756084 h 2373557"/>
              <a:gd name="connsiteX5-135" fmla="*/ 3573956 w 4330040"/>
              <a:gd name="connsiteY5-136" fmla="*/ 1512168 h 2373557"/>
              <a:gd name="connsiteX6-137" fmla="*/ 837652 w 4330040"/>
              <a:gd name="connsiteY6-138" fmla="*/ 1512168 h 2373557"/>
              <a:gd name="connsiteX7-139" fmla="*/ 50625 w 4330040"/>
              <a:gd name="connsiteY7-140" fmla="*/ 2373557 h 2373557"/>
              <a:gd name="connsiteX8-141" fmla="*/ 81568 w 4330040"/>
              <a:gd name="connsiteY8-142" fmla="*/ 756084 h 237355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30040" h="2373557">
                <a:moveTo>
                  <a:pt x="81568" y="756084"/>
                </a:moveTo>
                <a:cubicBezTo>
                  <a:pt x="212739" y="360491"/>
                  <a:pt x="420078" y="0"/>
                  <a:pt x="837652" y="0"/>
                </a:cubicBezTo>
                <a:lnTo>
                  <a:pt x="3573956" y="0"/>
                </a:lnTo>
                <a:cubicBezTo>
                  <a:pt x="3991530" y="0"/>
                  <a:pt x="4330040" y="338510"/>
                  <a:pt x="4330040" y="756084"/>
                </a:cubicBezTo>
                <a:lnTo>
                  <a:pt x="4330040" y="756084"/>
                </a:lnTo>
                <a:cubicBezTo>
                  <a:pt x="4330040" y="1173658"/>
                  <a:pt x="3991530" y="1512168"/>
                  <a:pt x="3573956" y="1512168"/>
                </a:cubicBezTo>
                <a:lnTo>
                  <a:pt x="837652" y="1512168"/>
                </a:lnTo>
                <a:cubicBezTo>
                  <a:pt x="295173" y="1484577"/>
                  <a:pt x="43635" y="2349942"/>
                  <a:pt x="50625" y="2373557"/>
                </a:cubicBezTo>
                <a:cubicBezTo>
                  <a:pt x="6410" y="2233910"/>
                  <a:pt x="-49603" y="1151677"/>
                  <a:pt x="81568"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94" name="圆角矩形 2"/>
          <p:cNvSpPr/>
          <p:nvPr/>
        </p:nvSpPr>
        <p:spPr>
          <a:xfrm flipH="1">
            <a:off x="2339233" y="2475585"/>
            <a:ext cx="2003120" cy="1164379"/>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76953 w 4325425"/>
              <a:gd name="connsiteY0-126" fmla="*/ 756084 h 2410587"/>
              <a:gd name="connsiteX1-127" fmla="*/ 833037 w 4325425"/>
              <a:gd name="connsiteY1-128" fmla="*/ 0 h 2410587"/>
              <a:gd name="connsiteX2-129" fmla="*/ 3569341 w 4325425"/>
              <a:gd name="connsiteY2-130" fmla="*/ 0 h 2410587"/>
              <a:gd name="connsiteX3-131" fmla="*/ 4325425 w 4325425"/>
              <a:gd name="connsiteY3-132" fmla="*/ 756084 h 2410587"/>
              <a:gd name="connsiteX4-133" fmla="*/ 4325425 w 4325425"/>
              <a:gd name="connsiteY4-134" fmla="*/ 756084 h 2410587"/>
              <a:gd name="connsiteX5-135" fmla="*/ 3569341 w 4325425"/>
              <a:gd name="connsiteY5-136" fmla="*/ 1512168 h 2410587"/>
              <a:gd name="connsiteX6-137" fmla="*/ 833037 w 4325425"/>
              <a:gd name="connsiteY6-138" fmla="*/ 1512168 h 2410587"/>
              <a:gd name="connsiteX7-139" fmla="*/ 55248 w 4325425"/>
              <a:gd name="connsiteY7-140" fmla="*/ 2410587 h 2410587"/>
              <a:gd name="connsiteX8-141" fmla="*/ 76953 w 4325425"/>
              <a:gd name="connsiteY8-142" fmla="*/ 756084 h 241058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25425" h="2410587">
                <a:moveTo>
                  <a:pt x="76953" y="756084"/>
                </a:moveTo>
                <a:cubicBezTo>
                  <a:pt x="206584" y="354320"/>
                  <a:pt x="415463" y="0"/>
                  <a:pt x="833037" y="0"/>
                </a:cubicBezTo>
                <a:lnTo>
                  <a:pt x="3569341" y="0"/>
                </a:lnTo>
                <a:cubicBezTo>
                  <a:pt x="3986915" y="0"/>
                  <a:pt x="4325425" y="338510"/>
                  <a:pt x="4325425" y="756084"/>
                </a:cubicBezTo>
                <a:lnTo>
                  <a:pt x="4325425" y="756084"/>
                </a:lnTo>
                <a:cubicBezTo>
                  <a:pt x="4325425" y="1173658"/>
                  <a:pt x="3986915" y="1512168"/>
                  <a:pt x="3569341" y="1512168"/>
                </a:cubicBezTo>
                <a:lnTo>
                  <a:pt x="833037" y="1512168"/>
                </a:lnTo>
                <a:cubicBezTo>
                  <a:pt x="290558" y="1484577"/>
                  <a:pt x="48258" y="2386972"/>
                  <a:pt x="55248" y="2410587"/>
                </a:cubicBezTo>
                <a:cubicBezTo>
                  <a:pt x="11033" y="2270940"/>
                  <a:pt x="-52678" y="1157848"/>
                  <a:pt x="76953"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95" name="TextBox 45"/>
          <p:cNvSpPr txBox="1"/>
          <p:nvPr/>
        </p:nvSpPr>
        <p:spPr>
          <a:xfrm>
            <a:off x="2555776" y="2580276"/>
            <a:ext cx="1731832" cy="379719"/>
          </a:xfrm>
          <a:prstGeom prst="rect">
            <a:avLst/>
          </a:prstGeom>
          <a:noFill/>
        </p:spPr>
        <p:txBody>
          <a:bodyPr wrap="square" rtlCol="0">
            <a:spAutoFit/>
          </a:bodyPr>
          <a:lstStyle>
            <a:defPPr>
              <a:defRPr lang="zh-CN"/>
            </a:defPPr>
            <a:lvl1pPr>
              <a:lnSpc>
                <a:spcPct val="130000"/>
              </a:lnSpc>
              <a:defRPr sz="1600" kern="0">
                <a:solidFill>
                  <a:sysClr val="window" lastClr="FFFFFF"/>
                </a:solidFill>
                <a:cs typeface="+mn-ea"/>
              </a:defRPr>
            </a:lvl1pPr>
          </a:lstStyle>
          <a:p>
            <a:r>
              <a:rPr lang="en-US" altLang="zh-CN" dirty="0"/>
              <a:t>6-2</a:t>
            </a:r>
            <a:r>
              <a:rPr lang="zh-CN" altLang="en-US" dirty="0"/>
              <a:t>（</a:t>
            </a:r>
            <a:r>
              <a:rPr lang="en-US" altLang="zh-CN" dirty="0"/>
              <a:t>5</a:t>
            </a:r>
            <a:r>
              <a:rPr lang="zh-CN" altLang="en-US" dirty="0"/>
              <a:t>分）</a:t>
            </a:r>
            <a:endParaRPr lang="en-US" altLang="zh-CN" dirty="0">
              <a:sym typeface="+mn-lt"/>
            </a:endParaRPr>
          </a:p>
        </p:txBody>
      </p:sp>
      <p:sp>
        <p:nvSpPr>
          <p:cNvPr id="99" name="TextBox 20"/>
          <p:cNvSpPr txBox="1"/>
          <p:nvPr/>
        </p:nvSpPr>
        <p:spPr bwMode="auto">
          <a:xfrm>
            <a:off x="6571896" y="1655792"/>
            <a:ext cx="2214093" cy="648253"/>
          </a:xfrm>
          <a:prstGeom prst="rect">
            <a:avLst/>
          </a:prstGeom>
          <a:noFill/>
        </p:spPr>
        <p:txBody>
          <a:bodyPr vert="horz" wrap="square" lIns="67183" tIns="33591" rIns="67183" bIns="33591" numCol="1" anchor="t" anchorCtr="0" compatLnSpc="1">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30000"/>
              </a:lnSpc>
              <a:defRPr/>
            </a:pPr>
            <a:r>
              <a:rPr lang="zh-CN" altLang="en-US" sz="1000" i="0" dirty="0">
                <a:solidFill>
                  <a:srgbClr val="333333"/>
                </a:solidFill>
                <a:effectLst/>
                <a:latin typeface="微软雅黑" panose="020B0503020204020204" pitchFamily="34" charset="-122"/>
                <a:ea typeface="微软雅黑" panose="020B0503020204020204" pitchFamily="34" charset="-122"/>
              </a:rPr>
              <a:t>学习效果提升，学生对课程的参与度、学习获得感、对教师教学以及课程的满意度有明显提高。 </a:t>
            </a:r>
            <a:endParaRPr lang="zh-CN" altLang="en-US" sz="1000" dirty="0">
              <a:solidFill>
                <a:schemeClr val="tx1">
                  <a:lumMod val="75000"/>
                  <a:lumOff val="25000"/>
                </a:schemeClr>
              </a:solidFill>
              <a:cs typeface="+mn-ea"/>
              <a:sym typeface="+mn-lt"/>
            </a:endParaRPr>
          </a:p>
        </p:txBody>
      </p:sp>
      <p:sp>
        <p:nvSpPr>
          <p:cNvPr id="101" name="TextBox 45"/>
          <p:cNvSpPr txBox="1"/>
          <p:nvPr/>
        </p:nvSpPr>
        <p:spPr>
          <a:xfrm>
            <a:off x="2555776" y="3625136"/>
            <a:ext cx="1916967" cy="379719"/>
          </a:xfrm>
          <a:prstGeom prst="rect">
            <a:avLst/>
          </a:prstGeom>
          <a:noFill/>
        </p:spPr>
        <p:txBody>
          <a:bodyPr wrap="square" rtlCol="0">
            <a:spAutoFit/>
          </a:bodyPr>
          <a:lstStyle>
            <a:defPPr>
              <a:defRPr lang="zh-CN"/>
            </a:defPPr>
            <a:lvl1pPr>
              <a:lnSpc>
                <a:spcPct val="130000"/>
              </a:lnSpc>
              <a:defRPr sz="1600" kern="0">
                <a:solidFill>
                  <a:sysClr val="window" lastClr="FFFFFF"/>
                </a:solidFill>
                <a:cs typeface="+mn-ea"/>
              </a:defRPr>
            </a:lvl1pPr>
          </a:lstStyle>
          <a:p>
            <a:r>
              <a:rPr lang="en-US" altLang="zh-CN" dirty="0"/>
              <a:t>6-4 </a:t>
            </a:r>
            <a:r>
              <a:rPr lang="zh-CN" altLang="en-US" dirty="0"/>
              <a:t>（</a:t>
            </a:r>
            <a:r>
              <a:rPr lang="en-US" altLang="zh-CN" dirty="0"/>
              <a:t>5</a:t>
            </a:r>
            <a:r>
              <a:rPr lang="zh-CN" altLang="en-US" dirty="0"/>
              <a:t>分）</a:t>
            </a:r>
            <a:endParaRPr lang="en-US" altLang="zh-CN" dirty="0">
              <a:sym typeface="+mn-lt"/>
            </a:endParaRPr>
          </a:p>
        </p:txBody>
      </p:sp>
      <p:sp>
        <p:nvSpPr>
          <p:cNvPr id="102" name="TextBox 45"/>
          <p:cNvSpPr txBox="1"/>
          <p:nvPr/>
        </p:nvSpPr>
        <p:spPr>
          <a:xfrm>
            <a:off x="4816860" y="3158121"/>
            <a:ext cx="1735909" cy="379719"/>
          </a:xfrm>
          <a:prstGeom prst="rect">
            <a:avLst/>
          </a:prstGeom>
          <a:noFill/>
        </p:spPr>
        <p:txBody>
          <a:bodyPr wrap="square" rtlCol="0">
            <a:spAutoFit/>
          </a:bodyPr>
          <a:lstStyle>
            <a:defPPr>
              <a:defRPr lang="zh-CN"/>
            </a:defPPr>
            <a:lvl1pPr>
              <a:lnSpc>
                <a:spcPct val="130000"/>
              </a:lnSpc>
              <a:defRPr sz="1600" kern="0">
                <a:solidFill>
                  <a:sysClr val="window" lastClr="FFFFFF"/>
                </a:solidFill>
                <a:cs typeface="+mn-ea"/>
              </a:defRPr>
            </a:lvl1pPr>
          </a:lstStyle>
          <a:p>
            <a:r>
              <a:rPr lang="en-US" altLang="zh-CN" dirty="0"/>
              <a:t>6-3 </a:t>
            </a:r>
            <a:r>
              <a:rPr lang="zh-CN" altLang="en-US" dirty="0"/>
              <a:t>（</a:t>
            </a:r>
            <a:r>
              <a:rPr lang="en-US" altLang="zh-CN" dirty="0"/>
              <a:t>5</a:t>
            </a:r>
            <a:r>
              <a:rPr lang="zh-CN" altLang="en-US" dirty="0"/>
              <a:t>分）</a:t>
            </a:r>
            <a:endParaRPr lang="en-US" altLang="zh-CN" dirty="0">
              <a:sym typeface="+mn-lt"/>
            </a:endParaRPr>
          </a:p>
        </p:txBody>
      </p:sp>
      <p:sp>
        <p:nvSpPr>
          <p:cNvPr id="103" name="TextBox 45"/>
          <p:cNvSpPr txBox="1"/>
          <p:nvPr/>
        </p:nvSpPr>
        <p:spPr>
          <a:xfrm>
            <a:off x="4824054" y="2058708"/>
            <a:ext cx="1606121" cy="379719"/>
          </a:xfrm>
          <a:prstGeom prst="rect">
            <a:avLst/>
          </a:prstGeom>
          <a:noFill/>
        </p:spPr>
        <p:txBody>
          <a:bodyPr wrap="square" rtlCol="0">
            <a:spAutoFit/>
          </a:bodyPr>
          <a:lstStyle/>
          <a:p>
            <a:pPr>
              <a:lnSpc>
                <a:spcPct val="130000"/>
              </a:lnSpc>
              <a:defRPr/>
            </a:pPr>
            <a:r>
              <a:rPr lang="en-US" altLang="zh-CN" sz="1600" kern="0" dirty="0">
                <a:solidFill>
                  <a:sysClr val="window" lastClr="FFFFFF"/>
                </a:solidFill>
                <a:cs typeface="+mn-ea"/>
              </a:rPr>
              <a:t>6-1</a:t>
            </a:r>
            <a:r>
              <a:rPr lang="zh-CN" altLang="en-US" sz="1600" dirty="0">
                <a:solidFill>
                  <a:schemeClr val="bg1"/>
                </a:solidFill>
              </a:rPr>
              <a:t>（</a:t>
            </a:r>
            <a:r>
              <a:rPr lang="en-US" altLang="zh-CN" sz="1600" dirty="0">
                <a:solidFill>
                  <a:schemeClr val="bg1"/>
                </a:solidFill>
              </a:rPr>
              <a:t>5</a:t>
            </a:r>
            <a:r>
              <a:rPr lang="zh-CN" altLang="en-US" sz="1600" dirty="0">
                <a:solidFill>
                  <a:schemeClr val="bg1"/>
                </a:solidFill>
              </a:rPr>
              <a:t>分）</a:t>
            </a:r>
            <a:endParaRPr lang="en-US" altLang="zh-CN" sz="1600" kern="0" dirty="0">
              <a:solidFill>
                <a:schemeClr val="bg1"/>
              </a:solidFill>
              <a:cs typeface="+mn-ea"/>
              <a:sym typeface="+mn-lt"/>
            </a:endParaRPr>
          </a:p>
        </p:txBody>
      </p:sp>
      <p:sp>
        <p:nvSpPr>
          <p:cNvPr id="105" name="TextBox 20"/>
          <p:cNvSpPr txBox="1"/>
          <p:nvPr/>
        </p:nvSpPr>
        <p:spPr bwMode="auto">
          <a:xfrm>
            <a:off x="107503" y="3803780"/>
            <a:ext cx="2214093" cy="848308"/>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10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i="0" dirty="0">
                <a:solidFill>
                  <a:srgbClr val="333333"/>
                </a:solidFill>
                <a:effectLst/>
                <a:latin typeface="微软雅黑" panose="020B0503020204020204" pitchFamily="34" charset="-122"/>
                <a:ea typeface="微软雅黑" panose="020B0503020204020204" pitchFamily="34" charset="-122"/>
              </a:rPr>
              <a:t>较好地解决了传统教学中的短板问题。在树立课程建设新理念、推进相应类型高校课程改革创新、提 升教学效果方面显示了明显优势，具有推广价值。</a:t>
            </a:r>
            <a:endParaRPr lang="zh-CN" altLang="en-US" dirty="0">
              <a:sym typeface="+mn-lt"/>
            </a:endParaRPr>
          </a:p>
        </p:txBody>
      </p:sp>
      <p:sp>
        <p:nvSpPr>
          <p:cNvPr id="109" name="TextBox 20"/>
          <p:cNvSpPr txBox="1"/>
          <p:nvPr/>
        </p:nvSpPr>
        <p:spPr bwMode="auto">
          <a:xfrm>
            <a:off x="6660232" y="3166378"/>
            <a:ext cx="2214093" cy="648253"/>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10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i="0" dirty="0">
                <a:solidFill>
                  <a:srgbClr val="333333"/>
                </a:solidFill>
                <a:effectLst/>
                <a:latin typeface="微软雅黑" panose="020B0503020204020204" pitchFamily="34" charset="-122"/>
                <a:ea typeface="微软雅黑" panose="020B0503020204020204" pitchFamily="34" charset="-122"/>
              </a:rPr>
              <a:t>学校对线上线下混合式教学有合理的工作量计算机制、教学管理与质量监控机制等配套支持，并不断 完善。</a:t>
            </a:r>
            <a:endParaRPr lang="zh-CN" altLang="en-US" dirty="0">
              <a:sym typeface="+mn-lt"/>
            </a:endParaRPr>
          </a:p>
        </p:txBody>
      </p:sp>
      <p:sp>
        <p:nvSpPr>
          <p:cNvPr id="111" name="TextBox 20"/>
          <p:cNvSpPr txBox="1"/>
          <p:nvPr/>
        </p:nvSpPr>
        <p:spPr bwMode="auto">
          <a:xfrm>
            <a:off x="78193" y="2297692"/>
            <a:ext cx="2214093" cy="848308"/>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10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i="0" dirty="0">
                <a:solidFill>
                  <a:srgbClr val="333333"/>
                </a:solidFill>
                <a:effectLst/>
                <a:latin typeface="微软雅黑" panose="020B0503020204020204" pitchFamily="34" charset="-122"/>
                <a:ea typeface="微软雅黑" panose="020B0503020204020204" pitchFamily="34" charset="-122"/>
              </a:rPr>
              <a:t>改革迭代优化，有意识地收集数据开展教学反思、教学研究和教学改进。在多期混合式教学中进行迭 代，不断优化教学的设计和实施。</a:t>
            </a:r>
            <a:endParaRPr lang="zh-CN" altLang="en-US" dirty="0">
              <a:sym typeface="+mn-lt"/>
            </a:endParaRPr>
          </a:p>
        </p:txBody>
      </p:sp>
      <p:sp>
        <p:nvSpPr>
          <p:cNvPr id="45" name="TextBox 500"/>
          <p:cNvSpPr txBox="1"/>
          <p:nvPr/>
        </p:nvSpPr>
        <p:spPr>
          <a:xfrm>
            <a:off x="2555777" y="168845"/>
            <a:ext cx="4176464" cy="64633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2000" kern="0" dirty="0">
                <a:solidFill>
                  <a:srgbClr val="AC0000"/>
                </a:solidFill>
                <a:latin typeface="微软雅黑" panose="020B0503020204020204" pitchFamily="34" charset="-122"/>
                <a:ea typeface="微软雅黑" panose="020B0503020204020204" pitchFamily="34" charset="-122"/>
              </a:rPr>
              <a:t>线上线下混合式一流课程评审指标</a:t>
            </a:r>
            <a:endParaRPr lang="en-US" altLang="zh-CN" sz="2000" kern="0" dirty="0">
              <a:solidFill>
                <a:srgbClr val="AC0000"/>
              </a:solidFill>
              <a:latin typeface="微软雅黑" panose="020B0503020204020204" pitchFamily="34" charset="-122"/>
              <a:ea typeface="微软雅黑" panose="020B0503020204020204" pitchFamily="34" charset="-122"/>
            </a:endParaRPr>
          </a:p>
          <a:p>
            <a:pPr algn="ctr" fontAlgn="auto">
              <a:spcBef>
                <a:spcPts val="0"/>
              </a:spcBef>
              <a:spcAft>
                <a:spcPts val="0"/>
              </a:spcAft>
              <a:defRPr/>
            </a:pPr>
            <a:r>
              <a:rPr lang="zh-CN" altLang="en-US" sz="1600" kern="0" dirty="0">
                <a:solidFill>
                  <a:srgbClr val="AC0000"/>
                </a:solidFill>
                <a:latin typeface="微软雅黑" panose="020B0503020204020204" pitchFamily="34" charset="-122"/>
                <a:ea typeface="微软雅黑" panose="020B0503020204020204" pitchFamily="34" charset="-122"/>
              </a:rPr>
              <a:t>（评审指标细则）</a:t>
            </a:r>
            <a:endParaRPr lang="en-US" altLang="zh-CN" sz="1600" kern="0" dirty="0">
              <a:solidFill>
                <a:srgbClr val="AC0000"/>
              </a:solidFill>
              <a:latin typeface="微软雅黑" panose="020B0503020204020204" pitchFamily="34" charset="-122"/>
              <a:ea typeface="微软雅黑" panose="020B0503020204020204" pitchFamily="34" charset="-122"/>
            </a:endParaRPr>
          </a:p>
        </p:txBody>
      </p:sp>
      <p:cxnSp>
        <p:nvCxnSpPr>
          <p:cNvPr id="46" name="直接连接符 45"/>
          <p:cNvCxnSpPr/>
          <p:nvPr/>
        </p:nvCxnSpPr>
        <p:spPr>
          <a:xfrm>
            <a:off x="0" y="371440"/>
            <a:ext cx="2555776"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47" name="直接连接符 46"/>
          <p:cNvCxnSpPr/>
          <p:nvPr/>
        </p:nvCxnSpPr>
        <p:spPr>
          <a:xfrm>
            <a:off x="6732240" y="371440"/>
            <a:ext cx="2411760"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grpSp>
        <p:nvGrpSpPr>
          <p:cNvPr id="53" name="Group 4"/>
          <p:cNvGrpSpPr>
            <a:grpSpLocks noChangeAspect="1"/>
          </p:cNvGrpSpPr>
          <p:nvPr/>
        </p:nvGrpSpPr>
        <p:grpSpPr bwMode="auto">
          <a:xfrm rot="10800000" flipV="1">
            <a:off x="-1" y="882183"/>
            <a:ext cx="702214" cy="689481"/>
            <a:chOff x="2626" y="986"/>
            <a:chExt cx="2206" cy="2166"/>
          </a:xfrm>
        </p:grpSpPr>
        <p:sp>
          <p:nvSpPr>
            <p:cNvPr id="54"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5"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6"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7"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8"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9"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0"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1"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3"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6"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9"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73"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76"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77" name="图片 76"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14:presetBounceEnd="52000">
                                      <p:stCondLst>
                                        <p:cond delay="0"/>
                                      </p:stCondLst>
                                      <p:childTnLst>
                                        <p:set>
                                          <p:cBhvr>
                                            <p:cTn id="6" dur="1" fill="hold">
                                              <p:stCondLst>
                                                <p:cond delay="0"/>
                                              </p:stCondLst>
                                            </p:cTn>
                                            <p:tgtEl>
                                              <p:spTgt spid="45"/>
                                            </p:tgtEl>
                                            <p:attrNameLst>
                                              <p:attrName>style.visibility</p:attrName>
                                            </p:attrNameLst>
                                          </p:cBhvr>
                                          <p:to>
                                            <p:strVal val="visible"/>
                                          </p:to>
                                        </p:set>
                                        <p:anim calcmode="lin" valueType="num" p14:bounceEnd="52000">
                                          <p:cBhvr additive="base">
                                            <p:cTn id="7" dur="500" fill="hold"/>
                                            <p:tgtEl>
                                              <p:spTgt spid="45"/>
                                            </p:tgtEl>
                                            <p:attrNameLst>
                                              <p:attrName>ppt_x</p:attrName>
                                            </p:attrNameLst>
                                          </p:cBhvr>
                                          <p:tavLst>
                                            <p:tav tm="0">
                                              <p:val>
                                                <p:strVal val="#ppt_x"/>
                                              </p:val>
                                            </p:tav>
                                            <p:tav tm="100000">
                                              <p:val>
                                                <p:strVal val="#ppt_x"/>
                                              </p:val>
                                            </p:tav>
                                          </p:tavLst>
                                        </p:anim>
                                        <p:anim calcmode="lin" valueType="num" p14:bounceEnd="52000">
                                          <p:cBhvr additive="base">
                                            <p:cTn id="8" dur="500" fill="hold"/>
                                            <p:tgtEl>
                                              <p:spTgt spid="45"/>
                                            </p:tgtEl>
                                            <p:attrNameLst>
                                              <p:attrName>ppt_y</p:attrName>
                                            </p:attrNameLst>
                                          </p:cBhvr>
                                          <p:tavLst>
                                            <p:tav tm="0">
                                              <p:val>
                                                <p:strVal val="0-#ppt_h/2"/>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46"/>
                                            </p:tgtEl>
                                            <p:attrNameLst>
                                              <p:attrName>style.visibility</p:attrName>
                                            </p:attrNameLst>
                                          </p:cBhvr>
                                          <p:to>
                                            <p:strVal val="visible"/>
                                          </p:to>
                                        </p:set>
                                        <p:anim calcmode="lin" valueType="num">
                                          <p:cBhvr additive="base">
                                            <p:cTn id="11" dur="500" fill="hold"/>
                                            <p:tgtEl>
                                              <p:spTgt spid="46"/>
                                            </p:tgtEl>
                                            <p:attrNameLst>
                                              <p:attrName>ppt_x</p:attrName>
                                            </p:attrNameLst>
                                          </p:cBhvr>
                                          <p:tavLst>
                                            <p:tav tm="0">
                                              <p:val>
                                                <p:strVal val="0-#ppt_w/2"/>
                                              </p:val>
                                            </p:tav>
                                            <p:tav tm="100000">
                                              <p:val>
                                                <p:strVal val="#ppt_x"/>
                                              </p:val>
                                            </p:tav>
                                          </p:tavLst>
                                        </p:anim>
                                        <p:anim calcmode="lin" valueType="num">
                                          <p:cBhvr additive="base">
                                            <p:cTn id="12" dur="500" fill="hold"/>
                                            <p:tgtEl>
                                              <p:spTgt spid="46"/>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47"/>
                                            </p:tgtEl>
                                            <p:attrNameLst>
                                              <p:attrName>style.visibility</p:attrName>
                                            </p:attrNameLst>
                                          </p:cBhvr>
                                          <p:to>
                                            <p:strVal val="visible"/>
                                          </p:to>
                                        </p:set>
                                        <p:anim calcmode="lin" valueType="num">
                                          <p:cBhvr additive="base">
                                            <p:cTn id="15" dur="500" fill="hold"/>
                                            <p:tgtEl>
                                              <p:spTgt spid="47"/>
                                            </p:tgtEl>
                                            <p:attrNameLst>
                                              <p:attrName>ppt_x</p:attrName>
                                            </p:attrNameLst>
                                          </p:cBhvr>
                                          <p:tavLst>
                                            <p:tav tm="0">
                                              <p:val>
                                                <p:strVal val="1+#ppt_w/2"/>
                                              </p:val>
                                            </p:tav>
                                            <p:tav tm="100000">
                                              <p:val>
                                                <p:strVal val="#ppt_x"/>
                                              </p:val>
                                            </p:tav>
                                          </p:tavLst>
                                        </p:anim>
                                        <p:anim calcmode="lin" valueType="num">
                                          <p:cBhvr additive="base">
                                            <p:cTn id="16" dur="500" fill="hold"/>
                                            <p:tgtEl>
                                              <p:spTgt spid="47"/>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53"/>
                                            </p:tgtEl>
                                            <p:attrNameLst>
                                              <p:attrName>style.visibility</p:attrName>
                                            </p:attrNameLst>
                                          </p:cBhvr>
                                          <p:to>
                                            <p:strVal val="visible"/>
                                          </p:to>
                                        </p:set>
                                        <p:anim calcmode="lin" valueType="num">
                                          <p:cBhvr>
                                            <p:cTn id="20" dur="500" fill="hold"/>
                                            <p:tgtEl>
                                              <p:spTgt spid="53"/>
                                            </p:tgtEl>
                                            <p:attrNameLst>
                                              <p:attrName>ppt_w</p:attrName>
                                            </p:attrNameLst>
                                          </p:cBhvr>
                                          <p:tavLst>
                                            <p:tav tm="0">
                                              <p:val>
                                                <p:fltVal val="0"/>
                                              </p:val>
                                            </p:tav>
                                            <p:tav tm="100000">
                                              <p:val>
                                                <p:strVal val="#ppt_w"/>
                                              </p:val>
                                            </p:tav>
                                          </p:tavLst>
                                        </p:anim>
                                        <p:anim calcmode="lin" valueType="num">
                                          <p:cBhvr>
                                            <p:cTn id="21" dur="500" fill="hold"/>
                                            <p:tgtEl>
                                              <p:spTgt spid="53"/>
                                            </p:tgtEl>
                                            <p:attrNameLst>
                                              <p:attrName>ppt_h</p:attrName>
                                            </p:attrNameLst>
                                          </p:cBhvr>
                                          <p:tavLst>
                                            <p:tav tm="0">
                                              <p:val>
                                                <p:fltVal val="0"/>
                                              </p:val>
                                            </p:tav>
                                            <p:tav tm="100000">
                                              <p:val>
                                                <p:strVal val="#ppt_h"/>
                                              </p:val>
                                            </p:tav>
                                          </p:tavLst>
                                        </p:anim>
                                        <p:animEffect transition="in" filter="fade">
                                          <p:cBhvr>
                                            <p:cTn id="22" dur="500"/>
                                            <p:tgtEl>
                                              <p:spTgt spid="53"/>
                                            </p:tgtEl>
                                          </p:cBhvr>
                                        </p:animEffect>
                                      </p:childTnLst>
                                    </p:cTn>
                                  </p:par>
                                  <p:par>
                                    <p:cTn id="23" presetID="53" presetClass="entr" presetSubtype="16" fill="hold" nodeType="withEffect">
                                      <p:stCondLst>
                                        <p:cond delay="0"/>
                                      </p:stCondLst>
                                      <p:childTnLst>
                                        <p:set>
                                          <p:cBhvr>
                                            <p:cTn id="24" dur="1" fill="hold">
                                              <p:stCondLst>
                                                <p:cond delay="0"/>
                                              </p:stCondLst>
                                            </p:cTn>
                                            <p:tgtEl>
                                              <p:spTgt spid="77"/>
                                            </p:tgtEl>
                                            <p:attrNameLst>
                                              <p:attrName>style.visibility</p:attrName>
                                            </p:attrNameLst>
                                          </p:cBhvr>
                                          <p:to>
                                            <p:strVal val="visible"/>
                                          </p:to>
                                        </p:set>
                                        <p:anim calcmode="lin" valueType="num">
                                          <p:cBhvr>
                                            <p:cTn id="25" dur="500" fill="hold"/>
                                            <p:tgtEl>
                                              <p:spTgt spid="77"/>
                                            </p:tgtEl>
                                            <p:attrNameLst>
                                              <p:attrName>ppt_w</p:attrName>
                                            </p:attrNameLst>
                                          </p:cBhvr>
                                          <p:tavLst>
                                            <p:tav tm="0">
                                              <p:val>
                                                <p:fltVal val="0"/>
                                              </p:val>
                                            </p:tav>
                                            <p:tav tm="100000">
                                              <p:val>
                                                <p:strVal val="#ppt_w"/>
                                              </p:val>
                                            </p:tav>
                                          </p:tavLst>
                                        </p:anim>
                                        <p:anim calcmode="lin" valueType="num">
                                          <p:cBhvr>
                                            <p:cTn id="26" dur="500" fill="hold"/>
                                            <p:tgtEl>
                                              <p:spTgt spid="77"/>
                                            </p:tgtEl>
                                            <p:attrNameLst>
                                              <p:attrName>ppt_h</p:attrName>
                                            </p:attrNameLst>
                                          </p:cBhvr>
                                          <p:tavLst>
                                            <p:tav tm="0">
                                              <p:val>
                                                <p:fltVal val="0"/>
                                              </p:val>
                                            </p:tav>
                                            <p:tav tm="100000">
                                              <p:val>
                                                <p:strVal val="#ppt_h"/>
                                              </p:val>
                                            </p:tav>
                                          </p:tavLst>
                                        </p:anim>
                                        <p:animEffect transition="in" filter="fade">
                                          <p:cBhvr>
                                            <p:cTn id="27" dur="500"/>
                                            <p:tgtEl>
                                              <p:spTgt spid="77"/>
                                            </p:tgtEl>
                                          </p:cBhvr>
                                        </p:animEffect>
                                      </p:childTnLst>
                                    </p:cTn>
                                  </p:par>
                                  <p:par>
                                    <p:cTn id="28" presetID="2" presetClass="entr" presetSubtype="2" fill="hold" grpId="0" nodeType="withEffect">
                                      <p:stCondLst>
                                        <p:cond delay="0"/>
                                      </p:stCondLst>
                                      <p:childTnLst>
                                        <p:set>
                                          <p:cBhvr>
                                            <p:cTn id="29" dur="1" fill="hold">
                                              <p:stCondLst>
                                                <p:cond delay="0"/>
                                              </p:stCondLst>
                                            </p:cTn>
                                            <p:tgtEl>
                                              <p:spTgt spid="33"/>
                                            </p:tgtEl>
                                            <p:attrNameLst>
                                              <p:attrName>style.visibility</p:attrName>
                                            </p:attrNameLst>
                                          </p:cBhvr>
                                          <p:to>
                                            <p:strVal val="visible"/>
                                          </p:to>
                                        </p:set>
                                        <p:anim calcmode="lin" valueType="num">
                                          <p:cBhvr additive="base">
                                            <p:cTn id="30" dur="500" fill="hold"/>
                                            <p:tgtEl>
                                              <p:spTgt spid="33"/>
                                            </p:tgtEl>
                                            <p:attrNameLst>
                                              <p:attrName>ppt_x</p:attrName>
                                            </p:attrNameLst>
                                          </p:cBhvr>
                                          <p:tavLst>
                                            <p:tav tm="0">
                                              <p:val>
                                                <p:strVal val="1+#ppt_w/2"/>
                                              </p:val>
                                            </p:tav>
                                            <p:tav tm="100000">
                                              <p:val>
                                                <p:strVal val="#ppt_x"/>
                                              </p:val>
                                            </p:tav>
                                          </p:tavLst>
                                        </p:anim>
                                        <p:anim calcmode="lin" valueType="num">
                                          <p:cBhvr additive="base">
                                            <p:cTn id="31" dur="500" fill="hold"/>
                                            <p:tgtEl>
                                              <p:spTgt spid="33"/>
                                            </p:tgtEl>
                                            <p:attrNameLst>
                                              <p:attrName>ppt_y</p:attrName>
                                            </p:attrNameLst>
                                          </p:cBhvr>
                                          <p:tavLst>
                                            <p:tav tm="0">
                                              <p:val>
                                                <p:strVal val="#ppt_y"/>
                                              </p:val>
                                            </p:tav>
                                            <p:tav tm="100000">
                                              <p:val>
                                                <p:strVal val="#ppt_y"/>
                                              </p:val>
                                            </p:tav>
                                          </p:tavLst>
                                        </p:anim>
                                      </p:childTnLst>
                                    </p:cTn>
                                  </p:par>
                                </p:childTnLst>
                              </p:cTn>
                            </p:par>
                            <p:par>
                              <p:cTn id="32" fill="hold">
                                <p:stCondLst>
                                  <p:cond delay="1000"/>
                                </p:stCondLst>
                                <p:childTnLst>
                                  <p:par>
                                    <p:cTn id="33" presetID="42" presetClass="entr" presetSubtype="0" fill="hold" grpId="0" nodeType="afterEffect">
                                      <p:stCondLst>
                                        <p:cond delay="0"/>
                                      </p:stCondLst>
                                      <p:childTnLst>
                                        <p:set>
                                          <p:cBhvr>
                                            <p:cTn id="34" dur="1" fill="hold">
                                              <p:stCondLst>
                                                <p:cond delay="0"/>
                                              </p:stCondLst>
                                            </p:cTn>
                                            <p:tgtEl>
                                              <p:spTgt spid="62"/>
                                            </p:tgtEl>
                                            <p:attrNameLst>
                                              <p:attrName>style.visibility</p:attrName>
                                            </p:attrNameLst>
                                          </p:cBhvr>
                                          <p:to>
                                            <p:strVal val="visible"/>
                                          </p:to>
                                        </p:set>
                                        <p:animEffect transition="in" filter="fade">
                                          <p:cBhvr>
                                            <p:cTn id="35" dur="1000"/>
                                            <p:tgtEl>
                                              <p:spTgt spid="62"/>
                                            </p:tgtEl>
                                          </p:cBhvr>
                                        </p:animEffect>
                                        <p:anim calcmode="lin" valueType="num">
                                          <p:cBhvr>
                                            <p:cTn id="36" dur="1000" fill="hold"/>
                                            <p:tgtEl>
                                              <p:spTgt spid="62"/>
                                            </p:tgtEl>
                                            <p:attrNameLst>
                                              <p:attrName>ppt_x</p:attrName>
                                            </p:attrNameLst>
                                          </p:cBhvr>
                                          <p:tavLst>
                                            <p:tav tm="0">
                                              <p:val>
                                                <p:strVal val="#ppt_x"/>
                                              </p:val>
                                            </p:tav>
                                            <p:tav tm="100000">
                                              <p:val>
                                                <p:strVal val="#ppt_x"/>
                                              </p:val>
                                            </p:tav>
                                          </p:tavLst>
                                        </p:anim>
                                        <p:anim calcmode="lin" valueType="num">
                                          <p:cBhvr>
                                            <p:cTn id="37" dur="1000" fill="hold"/>
                                            <p:tgtEl>
                                              <p:spTgt spid="62"/>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64"/>
                                            </p:tgtEl>
                                            <p:attrNameLst>
                                              <p:attrName>style.visibility</p:attrName>
                                            </p:attrNameLst>
                                          </p:cBhvr>
                                          <p:to>
                                            <p:strVal val="visible"/>
                                          </p:to>
                                        </p:set>
                                        <p:animEffect transition="in" filter="fade">
                                          <p:cBhvr>
                                            <p:cTn id="40" dur="1000"/>
                                            <p:tgtEl>
                                              <p:spTgt spid="64"/>
                                            </p:tgtEl>
                                          </p:cBhvr>
                                        </p:animEffect>
                                        <p:anim calcmode="lin" valueType="num">
                                          <p:cBhvr>
                                            <p:cTn id="41" dur="1000" fill="hold"/>
                                            <p:tgtEl>
                                              <p:spTgt spid="64"/>
                                            </p:tgtEl>
                                            <p:attrNameLst>
                                              <p:attrName>ppt_x</p:attrName>
                                            </p:attrNameLst>
                                          </p:cBhvr>
                                          <p:tavLst>
                                            <p:tav tm="0">
                                              <p:val>
                                                <p:strVal val="#ppt_x"/>
                                              </p:val>
                                            </p:tav>
                                            <p:tav tm="100000">
                                              <p:val>
                                                <p:strVal val="#ppt_x"/>
                                              </p:val>
                                            </p:tav>
                                          </p:tavLst>
                                        </p:anim>
                                        <p:anim calcmode="lin" valueType="num">
                                          <p:cBhvr>
                                            <p:cTn id="42" dur="1000" fill="hold"/>
                                            <p:tgtEl>
                                              <p:spTgt spid="64"/>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75"/>
                                            </p:tgtEl>
                                            <p:attrNameLst>
                                              <p:attrName>style.visibility</p:attrName>
                                            </p:attrNameLst>
                                          </p:cBhvr>
                                          <p:to>
                                            <p:strVal val="visible"/>
                                          </p:to>
                                        </p:set>
                                        <p:animEffect transition="in" filter="fade">
                                          <p:cBhvr>
                                            <p:cTn id="45" dur="1000"/>
                                            <p:tgtEl>
                                              <p:spTgt spid="75"/>
                                            </p:tgtEl>
                                          </p:cBhvr>
                                        </p:animEffect>
                                        <p:anim calcmode="lin" valueType="num">
                                          <p:cBhvr>
                                            <p:cTn id="46" dur="1000" fill="hold"/>
                                            <p:tgtEl>
                                              <p:spTgt spid="75"/>
                                            </p:tgtEl>
                                            <p:attrNameLst>
                                              <p:attrName>ppt_x</p:attrName>
                                            </p:attrNameLst>
                                          </p:cBhvr>
                                          <p:tavLst>
                                            <p:tav tm="0">
                                              <p:val>
                                                <p:strVal val="#ppt_x"/>
                                              </p:val>
                                            </p:tav>
                                            <p:tav tm="100000">
                                              <p:val>
                                                <p:strVal val="#ppt_x"/>
                                              </p:val>
                                            </p:tav>
                                          </p:tavLst>
                                        </p:anim>
                                        <p:anim calcmode="lin" valueType="num">
                                          <p:cBhvr>
                                            <p:cTn id="47" dur="1000" fill="hold"/>
                                            <p:tgtEl>
                                              <p:spTgt spid="75"/>
                                            </p:tgtEl>
                                            <p:attrNameLst>
                                              <p:attrName>ppt_y</p:attrName>
                                            </p:attrNameLst>
                                          </p:cBhvr>
                                          <p:tavLst>
                                            <p:tav tm="0">
                                              <p:val>
                                                <p:strVal val="#ppt_y+.1"/>
                                              </p:val>
                                            </p:tav>
                                            <p:tav tm="100000">
                                              <p:val>
                                                <p:strVal val="#ppt_y"/>
                                              </p:val>
                                            </p:tav>
                                          </p:tavLst>
                                        </p:anim>
                                      </p:childTnLst>
                                    </p:cTn>
                                  </p:par>
                                  <p:par>
                                    <p:cTn id="48" presetID="42" presetClass="entr" presetSubtype="0" fill="hold" grpId="0" nodeType="withEffect">
                                      <p:stCondLst>
                                        <p:cond delay="0"/>
                                      </p:stCondLst>
                                      <p:childTnLst>
                                        <p:set>
                                          <p:cBhvr>
                                            <p:cTn id="49" dur="1" fill="hold">
                                              <p:stCondLst>
                                                <p:cond delay="0"/>
                                              </p:stCondLst>
                                            </p:cTn>
                                            <p:tgtEl>
                                              <p:spTgt spid="94"/>
                                            </p:tgtEl>
                                            <p:attrNameLst>
                                              <p:attrName>style.visibility</p:attrName>
                                            </p:attrNameLst>
                                          </p:cBhvr>
                                          <p:to>
                                            <p:strVal val="visible"/>
                                          </p:to>
                                        </p:set>
                                        <p:animEffect transition="in" filter="fade">
                                          <p:cBhvr>
                                            <p:cTn id="50" dur="1000"/>
                                            <p:tgtEl>
                                              <p:spTgt spid="94"/>
                                            </p:tgtEl>
                                          </p:cBhvr>
                                        </p:animEffect>
                                        <p:anim calcmode="lin" valueType="num">
                                          <p:cBhvr>
                                            <p:cTn id="51" dur="1000" fill="hold"/>
                                            <p:tgtEl>
                                              <p:spTgt spid="94"/>
                                            </p:tgtEl>
                                            <p:attrNameLst>
                                              <p:attrName>ppt_x</p:attrName>
                                            </p:attrNameLst>
                                          </p:cBhvr>
                                          <p:tavLst>
                                            <p:tav tm="0">
                                              <p:val>
                                                <p:strVal val="#ppt_x"/>
                                              </p:val>
                                            </p:tav>
                                            <p:tav tm="100000">
                                              <p:val>
                                                <p:strVal val="#ppt_x"/>
                                              </p:val>
                                            </p:tav>
                                          </p:tavLst>
                                        </p:anim>
                                        <p:anim calcmode="lin" valueType="num">
                                          <p:cBhvr>
                                            <p:cTn id="52" dur="1000" fill="hold"/>
                                            <p:tgtEl>
                                              <p:spTgt spid="94"/>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95"/>
                                            </p:tgtEl>
                                            <p:attrNameLst>
                                              <p:attrName>style.visibility</p:attrName>
                                            </p:attrNameLst>
                                          </p:cBhvr>
                                          <p:to>
                                            <p:strVal val="visible"/>
                                          </p:to>
                                        </p:set>
                                        <p:animEffect transition="in" filter="fade">
                                          <p:cBhvr>
                                            <p:cTn id="55" dur="1000"/>
                                            <p:tgtEl>
                                              <p:spTgt spid="95"/>
                                            </p:tgtEl>
                                          </p:cBhvr>
                                        </p:animEffect>
                                        <p:anim calcmode="lin" valueType="num">
                                          <p:cBhvr>
                                            <p:cTn id="56" dur="1000" fill="hold"/>
                                            <p:tgtEl>
                                              <p:spTgt spid="95"/>
                                            </p:tgtEl>
                                            <p:attrNameLst>
                                              <p:attrName>ppt_x</p:attrName>
                                            </p:attrNameLst>
                                          </p:cBhvr>
                                          <p:tavLst>
                                            <p:tav tm="0">
                                              <p:val>
                                                <p:strVal val="#ppt_x"/>
                                              </p:val>
                                            </p:tav>
                                            <p:tav tm="100000">
                                              <p:val>
                                                <p:strVal val="#ppt_x"/>
                                              </p:val>
                                            </p:tav>
                                          </p:tavLst>
                                        </p:anim>
                                        <p:anim calcmode="lin" valueType="num">
                                          <p:cBhvr>
                                            <p:cTn id="57" dur="1000" fill="hold"/>
                                            <p:tgtEl>
                                              <p:spTgt spid="95"/>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99"/>
                                            </p:tgtEl>
                                            <p:attrNameLst>
                                              <p:attrName>style.visibility</p:attrName>
                                            </p:attrNameLst>
                                          </p:cBhvr>
                                          <p:to>
                                            <p:strVal val="visible"/>
                                          </p:to>
                                        </p:set>
                                        <p:animEffect transition="in" filter="fade">
                                          <p:cBhvr>
                                            <p:cTn id="60" dur="1000"/>
                                            <p:tgtEl>
                                              <p:spTgt spid="99"/>
                                            </p:tgtEl>
                                          </p:cBhvr>
                                        </p:animEffect>
                                        <p:anim calcmode="lin" valueType="num">
                                          <p:cBhvr>
                                            <p:cTn id="61" dur="1000" fill="hold"/>
                                            <p:tgtEl>
                                              <p:spTgt spid="99"/>
                                            </p:tgtEl>
                                            <p:attrNameLst>
                                              <p:attrName>ppt_x</p:attrName>
                                            </p:attrNameLst>
                                          </p:cBhvr>
                                          <p:tavLst>
                                            <p:tav tm="0">
                                              <p:val>
                                                <p:strVal val="#ppt_x"/>
                                              </p:val>
                                            </p:tav>
                                            <p:tav tm="100000">
                                              <p:val>
                                                <p:strVal val="#ppt_x"/>
                                              </p:val>
                                            </p:tav>
                                          </p:tavLst>
                                        </p:anim>
                                        <p:anim calcmode="lin" valueType="num">
                                          <p:cBhvr>
                                            <p:cTn id="62" dur="1000" fill="hold"/>
                                            <p:tgtEl>
                                              <p:spTgt spid="99"/>
                                            </p:tgtEl>
                                            <p:attrNameLst>
                                              <p:attrName>ppt_y</p:attrName>
                                            </p:attrNameLst>
                                          </p:cBhvr>
                                          <p:tavLst>
                                            <p:tav tm="0">
                                              <p:val>
                                                <p:strVal val="#ppt_y+.1"/>
                                              </p:val>
                                            </p:tav>
                                            <p:tav tm="100000">
                                              <p:val>
                                                <p:strVal val="#ppt_y"/>
                                              </p:val>
                                            </p:tav>
                                          </p:tavLst>
                                        </p:anim>
                                      </p:childTnLst>
                                    </p:cTn>
                                  </p:par>
                                  <p:par>
                                    <p:cTn id="63" presetID="42" presetClass="entr" presetSubtype="0" fill="hold" grpId="0" nodeType="withEffect">
                                      <p:stCondLst>
                                        <p:cond delay="0"/>
                                      </p:stCondLst>
                                      <p:childTnLst>
                                        <p:set>
                                          <p:cBhvr>
                                            <p:cTn id="64" dur="1" fill="hold">
                                              <p:stCondLst>
                                                <p:cond delay="0"/>
                                              </p:stCondLst>
                                            </p:cTn>
                                            <p:tgtEl>
                                              <p:spTgt spid="101"/>
                                            </p:tgtEl>
                                            <p:attrNameLst>
                                              <p:attrName>style.visibility</p:attrName>
                                            </p:attrNameLst>
                                          </p:cBhvr>
                                          <p:to>
                                            <p:strVal val="visible"/>
                                          </p:to>
                                        </p:set>
                                        <p:animEffect transition="in" filter="fade">
                                          <p:cBhvr>
                                            <p:cTn id="65" dur="1000"/>
                                            <p:tgtEl>
                                              <p:spTgt spid="101"/>
                                            </p:tgtEl>
                                          </p:cBhvr>
                                        </p:animEffect>
                                        <p:anim calcmode="lin" valueType="num">
                                          <p:cBhvr>
                                            <p:cTn id="66" dur="1000" fill="hold"/>
                                            <p:tgtEl>
                                              <p:spTgt spid="101"/>
                                            </p:tgtEl>
                                            <p:attrNameLst>
                                              <p:attrName>ppt_x</p:attrName>
                                            </p:attrNameLst>
                                          </p:cBhvr>
                                          <p:tavLst>
                                            <p:tav tm="0">
                                              <p:val>
                                                <p:strVal val="#ppt_x"/>
                                              </p:val>
                                            </p:tav>
                                            <p:tav tm="100000">
                                              <p:val>
                                                <p:strVal val="#ppt_x"/>
                                              </p:val>
                                            </p:tav>
                                          </p:tavLst>
                                        </p:anim>
                                        <p:anim calcmode="lin" valueType="num">
                                          <p:cBhvr>
                                            <p:cTn id="67" dur="1000" fill="hold"/>
                                            <p:tgtEl>
                                              <p:spTgt spid="101"/>
                                            </p:tgtEl>
                                            <p:attrNameLst>
                                              <p:attrName>ppt_y</p:attrName>
                                            </p:attrNameLst>
                                          </p:cBhvr>
                                          <p:tavLst>
                                            <p:tav tm="0">
                                              <p:val>
                                                <p:strVal val="#ppt_y+.1"/>
                                              </p:val>
                                            </p:tav>
                                            <p:tav tm="100000">
                                              <p:val>
                                                <p:strVal val="#ppt_y"/>
                                              </p:val>
                                            </p:tav>
                                          </p:tavLst>
                                        </p:anim>
                                      </p:childTnLst>
                                    </p:cTn>
                                  </p:par>
                                  <p:par>
                                    <p:cTn id="68" presetID="42" presetClass="entr" presetSubtype="0" fill="hold" grpId="0" nodeType="withEffect">
                                      <p:stCondLst>
                                        <p:cond delay="0"/>
                                      </p:stCondLst>
                                      <p:childTnLst>
                                        <p:set>
                                          <p:cBhvr>
                                            <p:cTn id="69" dur="1" fill="hold">
                                              <p:stCondLst>
                                                <p:cond delay="0"/>
                                              </p:stCondLst>
                                            </p:cTn>
                                            <p:tgtEl>
                                              <p:spTgt spid="102"/>
                                            </p:tgtEl>
                                            <p:attrNameLst>
                                              <p:attrName>style.visibility</p:attrName>
                                            </p:attrNameLst>
                                          </p:cBhvr>
                                          <p:to>
                                            <p:strVal val="visible"/>
                                          </p:to>
                                        </p:set>
                                        <p:animEffect transition="in" filter="fade">
                                          <p:cBhvr>
                                            <p:cTn id="70" dur="1000"/>
                                            <p:tgtEl>
                                              <p:spTgt spid="102"/>
                                            </p:tgtEl>
                                          </p:cBhvr>
                                        </p:animEffect>
                                        <p:anim calcmode="lin" valueType="num">
                                          <p:cBhvr>
                                            <p:cTn id="71" dur="1000" fill="hold"/>
                                            <p:tgtEl>
                                              <p:spTgt spid="102"/>
                                            </p:tgtEl>
                                            <p:attrNameLst>
                                              <p:attrName>ppt_x</p:attrName>
                                            </p:attrNameLst>
                                          </p:cBhvr>
                                          <p:tavLst>
                                            <p:tav tm="0">
                                              <p:val>
                                                <p:strVal val="#ppt_x"/>
                                              </p:val>
                                            </p:tav>
                                            <p:tav tm="100000">
                                              <p:val>
                                                <p:strVal val="#ppt_x"/>
                                              </p:val>
                                            </p:tav>
                                          </p:tavLst>
                                        </p:anim>
                                        <p:anim calcmode="lin" valueType="num">
                                          <p:cBhvr>
                                            <p:cTn id="72" dur="1000" fill="hold"/>
                                            <p:tgtEl>
                                              <p:spTgt spid="102"/>
                                            </p:tgtEl>
                                            <p:attrNameLst>
                                              <p:attrName>ppt_y</p:attrName>
                                            </p:attrNameLst>
                                          </p:cBhvr>
                                          <p:tavLst>
                                            <p:tav tm="0">
                                              <p:val>
                                                <p:strVal val="#ppt_y+.1"/>
                                              </p:val>
                                            </p:tav>
                                            <p:tav tm="100000">
                                              <p:val>
                                                <p:strVal val="#ppt_y"/>
                                              </p:val>
                                            </p:tav>
                                          </p:tavLst>
                                        </p:anim>
                                      </p:childTnLst>
                                    </p:cTn>
                                  </p:par>
                                  <p:par>
                                    <p:cTn id="73" presetID="42" presetClass="entr" presetSubtype="0" fill="hold" grpId="0" nodeType="withEffect">
                                      <p:stCondLst>
                                        <p:cond delay="0"/>
                                      </p:stCondLst>
                                      <p:childTnLst>
                                        <p:set>
                                          <p:cBhvr>
                                            <p:cTn id="74" dur="1" fill="hold">
                                              <p:stCondLst>
                                                <p:cond delay="0"/>
                                              </p:stCondLst>
                                            </p:cTn>
                                            <p:tgtEl>
                                              <p:spTgt spid="103"/>
                                            </p:tgtEl>
                                            <p:attrNameLst>
                                              <p:attrName>style.visibility</p:attrName>
                                            </p:attrNameLst>
                                          </p:cBhvr>
                                          <p:to>
                                            <p:strVal val="visible"/>
                                          </p:to>
                                        </p:set>
                                        <p:animEffect transition="in" filter="fade">
                                          <p:cBhvr>
                                            <p:cTn id="75" dur="1000"/>
                                            <p:tgtEl>
                                              <p:spTgt spid="103"/>
                                            </p:tgtEl>
                                          </p:cBhvr>
                                        </p:animEffect>
                                        <p:anim calcmode="lin" valueType="num">
                                          <p:cBhvr>
                                            <p:cTn id="76" dur="1000" fill="hold"/>
                                            <p:tgtEl>
                                              <p:spTgt spid="103"/>
                                            </p:tgtEl>
                                            <p:attrNameLst>
                                              <p:attrName>ppt_x</p:attrName>
                                            </p:attrNameLst>
                                          </p:cBhvr>
                                          <p:tavLst>
                                            <p:tav tm="0">
                                              <p:val>
                                                <p:strVal val="#ppt_x"/>
                                              </p:val>
                                            </p:tav>
                                            <p:tav tm="100000">
                                              <p:val>
                                                <p:strVal val="#ppt_x"/>
                                              </p:val>
                                            </p:tav>
                                          </p:tavLst>
                                        </p:anim>
                                        <p:anim calcmode="lin" valueType="num">
                                          <p:cBhvr>
                                            <p:cTn id="77" dur="1000" fill="hold"/>
                                            <p:tgtEl>
                                              <p:spTgt spid="103"/>
                                            </p:tgtEl>
                                            <p:attrNameLst>
                                              <p:attrName>ppt_y</p:attrName>
                                            </p:attrNameLst>
                                          </p:cBhvr>
                                          <p:tavLst>
                                            <p:tav tm="0">
                                              <p:val>
                                                <p:strVal val="#ppt_y+.1"/>
                                              </p:val>
                                            </p:tav>
                                            <p:tav tm="100000">
                                              <p:val>
                                                <p:strVal val="#ppt_y"/>
                                              </p:val>
                                            </p:tav>
                                          </p:tavLst>
                                        </p:anim>
                                      </p:childTnLst>
                                    </p:cTn>
                                  </p:par>
                                  <p:par>
                                    <p:cTn id="78" presetID="42" presetClass="entr" presetSubtype="0" fill="hold" grpId="0" nodeType="withEffect">
                                      <p:stCondLst>
                                        <p:cond delay="0"/>
                                      </p:stCondLst>
                                      <p:childTnLst>
                                        <p:set>
                                          <p:cBhvr>
                                            <p:cTn id="79" dur="1" fill="hold">
                                              <p:stCondLst>
                                                <p:cond delay="0"/>
                                              </p:stCondLst>
                                            </p:cTn>
                                            <p:tgtEl>
                                              <p:spTgt spid="105"/>
                                            </p:tgtEl>
                                            <p:attrNameLst>
                                              <p:attrName>style.visibility</p:attrName>
                                            </p:attrNameLst>
                                          </p:cBhvr>
                                          <p:to>
                                            <p:strVal val="visible"/>
                                          </p:to>
                                        </p:set>
                                        <p:animEffect transition="in" filter="fade">
                                          <p:cBhvr>
                                            <p:cTn id="80" dur="1000"/>
                                            <p:tgtEl>
                                              <p:spTgt spid="105"/>
                                            </p:tgtEl>
                                          </p:cBhvr>
                                        </p:animEffect>
                                        <p:anim calcmode="lin" valueType="num">
                                          <p:cBhvr>
                                            <p:cTn id="81" dur="1000" fill="hold"/>
                                            <p:tgtEl>
                                              <p:spTgt spid="105"/>
                                            </p:tgtEl>
                                            <p:attrNameLst>
                                              <p:attrName>ppt_x</p:attrName>
                                            </p:attrNameLst>
                                          </p:cBhvr>
                                          <p:tavLst>
                                            <p:tav tm="0">
                                              <p:val>
                                                <p:strVal val="#ppt_x"/>
                                              </p:val>
                                            </p:tav>
                                            <p:tav tm="100000">
                                              <p:val>
                                                <p:strVal val="#ppt_x"/>
                                              </p:val>
                                            </p:tav>
                                          </p:tavLst>
                                        </p:anim>
                                        <p:anim calcmode="lin" valueType="num">
                                          <p:cBhvr>
                                            <p:cTn id="82" dur="1000" fill="hold"/>
                                            <p:tgtEl>
                                              <p:spTgt spid="105"/>
                                            </p:tgtEl>
                                            <p:attrNameLst>
                                              <p:attrName>ppt_y</p:attrName>
                                            </p:attrNameLst>
                                          </p:cBhvr>
                                          <p:tavLst>
                                            <p:tav tm="0">
                                              <p:val>
                                                <p:strVal val="#ppt_y+.1"/>
                                              </p:val>
                                            </p:tav>
                                            <p:tav tm="100000">
                                              <p:val>
                                                <p:strVal val="#ppt_y"/>
                                              </p:val>
                                            </p:tav>
                                          </p:tavLst>
                                        </p:anim>
                                      </p:childTnLst>
                                    </p:cTn>
                                  </p:par>
                                  <p:par>
                                    <p:cTn id="83" presetID="42" presetClass="entr" presetSubtype="0" fill="hold" grpId="0" nodeType="withEffect">
                                      <p:stCondLst>
                                        <p:cond delay="0"/>
                                      </p:stCondLst>
                                      <p:childTnLst>
                                        <p:set>
                                          <p:cBhvr>
                                            <p:cTn id="84" dur="1" fill="hold">
                                              <p:stCondLst>
                                                <p:cond delay="0"/>
                                              </p:stCondLst>
                                            </p:cTn>
                                            <p:tgtEl>
                                              <p:spTgt spid="109"/>
                                            </p:tgtEl>
                                            <p:attrNameLst>
                                              <p:attrName>style.visibility</p:attrName>
                                            </p:attrNameLst>
                                          </p:cBhvr>
                                          <p:to>
                                            <p:strVal val="visible"/>
                                          </p:to>
                                        </p:set>
                                        <p:animEffect transition="in" filter="fade">
                                          <p:cBhvr>
                                            <p:cTn id="85" dur="1000"/>
                                            <p:tgtEl>
                                              <p:spTgt spid="109"/>
                                            </p:tgtEl>
                                          </p:cBhvr>
                                        </p:animEffect>
                                        <p:anim calcmode="lin" valueType="num">
                                          <p:cBhvr>
                                            <p:cTn id="86" dur="1000" fill="hold"/>
                                            <p:tgtEl>
                                              <p:spTgt spid="109"/>
                                            </p:tgtEl>
                                            <p:attrNameLst>
                                              <p:attrName>ppt_x</p:attrName>
                                            </p:attrNameLst>
                                          </p:cBhvr>
                                          <p:tavLst>
                                            <p:tav tm="0">
                                              <p:val>
                                                <p:strVal val="#ppt_x"/>
                                              </p:val>
                                            </p:tav>
                                            <p:tav tm="100000">
                                              <p:val>
                                                <p:strVal val="#ppt_x"/>
                                              </p:val>
                                            </p:tav>
                                          </p:tavLst>
                                        </p:anim>
                                        <p:anim calcmode="lin" valueType="num">
                                          <p:cBhvr>
                                            <p:cTn id="87" dur="1000" fill="hold"/>
                                            <p:tgtEl>
                                              <p:spTgt spid="109"/>
                                            </p:tgtEl>
                                            <p:attrNameLst>
                                              <p:attrName>ppt_y</p:attrName>
                                            </p:attrNameLst>
                                          </p:cBhvr>
                                          <p:tavLst>
                                            <p:tav tm="0">
                                              <p:val>
                                                <p:strVal val="#ppt_y+.1"/>
                                              </p:val>
                                            </p:tav>
                                            <p:tav tm="100000">
                                              <p:val>
                                                <p:strVal val="#ppt_y"/>
                                              </p:val>
                                            </p:tav>
                                          </p:tavLst>
                                        </p:anim>
                                      </p:childTnLst>
                                    </p:cTn>
                                  </p:par>
                                  <p:par>
                                    <p:cTn id="88" presetID="42" presetClass="entr" presetSubtype="0" fill="hold" grpId="0" nodeType="withEffect">
                                      <p:stCondLst>
                                        <p:cond delay="0"/>
                                      </p:stCondLst>
                                      <p:childTnLst>
                                        <p:set>
                                          <p:cBhvr>
                                            <p:cTn id="89" dur="1" fill="hold">
                                              <p:stCondLst>
                                                <p:cond delay="0"/>
                                              </p:stCondLst>
                                            </p:cTn>
                                            <p:tgtEl>
                                              <p:spTgt spid="111"/>
                                            </p:tgtEl>
                                            <p:attrNameLst>
                                              <p:attrName>style.visibility</p:attrName>
                                            </p:attrNameLst>
                                          </p:cBhvr>
                                          <p:to>
                                            <p:strVal val="visible"/>
                                          </p:to>
                                        </p:set>
                                        <p:animEffect transition="in" filter="fade">
                                          <p:cBhvr>
                                            <p:cTn id="90" dur="1000"/>
                                            <p:tgtEl>
                                              <p:spTgt spid="111"/>
                                            </p:tgtEl>
                                          </p:cBhvr>
                                        </p:animEffect>
                                        <p:anim calcmode="lin" valueType="num">
                                          <p:cBhvr>
                                            <p:cTn id="91" dur="1000" fill="hold"/>
                                            <p:tgtEl>
                                              <p:spTgt spid="111"/>
                                            </p:tgtEl>
                                            <p:attrNameLst>
                                              <p:attrName>ppt_x</p:attrName>
                                            </p:attrNameLst>
                                          </p:cBhvr>
                                          <p:tavLst>
                                            <p:tav tm="0">
                                              <p:val>
                                                <p:strVal val="#ppt_x"/>
                                              </p:val>
                                            </p:tav>
                                            <p:tav tm="100000">
                                              <p:val>
                                                <p:strVal val="#ppt_x"/>
                                              </p:val>
                                            </p:tav>
                                          </p:tavLst>
                                        </p:anim>
                                        <p:anim calcmode="lin" valueType="num">
                                          <p:cBhvr>
                                            <p:cTn id="92" dur="1000" fill="hold"/>
                                            <p:tgtEl>
                                              <p:spTgt spid="1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62" grpId="0" animBg="1"/>
          <p:bldP spid="64" grpId="0" animBg="1"/>
          <p:bldP spid="75" grpId="0" animBg="1"/>
          <p:bldP spid="94" grpId="0" animBg="1"/>
          <p:bldP spid="95" grpId="0"/>
          <p:bldP spid="99" grpId="0"/>
          <p:bldP spid="101" grpId="0"/>
          <p:bldP spid="102" grpId="0"/>
          <p:bldP spid="103" grpId="0"/>
          <p:bldP spid="105" grpId="0"/>
          <p:bldP spid="109" grpId="0"/>
          <p:bldP spid="111" grpId="0"/>
          <p:bldP spid="45"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45"/>
                                            </p:tgtEl>
                                            <p:attrNameLst>
                                              <p:attrName>style.visibility</p:attrName>
                                            </p:attrNameLst>
                                          </p:cBhvr>
                                          <p:to>
                                            <p:strVal val="visible"/>
                                          </p:to>
                                        </p:set>
                                        <p:anim calcmode="lin" valueType="num">
                                          <p:cBhvr additive="base">
                                            <p:cTn id="7" dur="500" fill="hold"/>
                                            <p:tgtEl>
                                              <p:spTgt spid="45"/>
                                            </p:tgtEl>
                                            <p:attrNameLst>
                                              <p:attrName>ppt_x</p:attrName>
                                            </p:attrNameLst>
                                          </p:cBhvr>
                                          <p:tavLst>
                                            <p:tav tm="0">
                                              <p:val>
                                                <p:strVal val="#ppt_x"/>
                                              </p:val>
                                            </p:tav>
                                            <p:tav tm="100000">
                                              <p:val>
                                                <p:strVal val="#ppt_x"/>
                                              </p:val>
                                            </p:tav>
                                          </p:tavLst>
                                        </p:anim>
                                        <p:anim calcmode="lin" valueType="num">
                                          <p:cBhvr additive="base">
                                            <p:cTn id="8" dur="500" fill="hold"/>
                                            <p:tgtEl>
                                              <p:spTgt spid="45"/>
                                            </p:tgtEl>
                                            <p:attrNameLst>
                                              <p:attrName>ppt_y</p:attrName>
                                            </p:attrNameLst>
                                          </p:cBhvr>
                                          <p:tavLst>
                                            <p:tav tm="0">
                                              <p:val>
                                                <p:strVal val="0-#ppt_h/2"/>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46"/>
                                            </p:tgtEl>
                                            <p:attrNameLst>
                                              <p:attrName>style.visibility</p:attrName>
                                            </p:attrNameLst>
                                          </p:cBhvr>
                                          <p:to>
                                            <p:strVal val="visible"/>
                                          </p:to>
                                        </p:set>
                                        <p:anim calcmode="lin" valueType="num">
                                          <p:cBhvr additive="base">
                                            <p:cTn id="11" dur="500" fill="hold"/>
                                            <p:tgtEl>
                                              <p:spTgt spid="46"/>
                                            </p:tgtEl>
                                            <p:attrNameLst>
                                              <p:attrName>ppt_x</p:attrName>
                                            </p:attrNameLst>
                                          </p:cBhvr>
                                          <p:tavLst>
                                            <p:tav tm="0">
                                              <p:val>
                                                <p:strVal val="0-#ppt_w/2"/>
                                              </p:val>
                                            </p:tav>
                                            <p:tav tm="100000">
                                              <p:val>
                                                <p:strVal val="#ppt_x"/>
                                              </p:val>
                                            </p:tav>
                                          </p:tavLst>
                                        </p:anim>
                                        <p:anim calcmode="lin" valueType="num">
                                          <p:cBhvr additive="base">
                                            <p:cTn id="12" dur="500" fill="hold"/>
                                            <p:tgtEl>
                                              <p:spTgt spid="46"/>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47"/>
                                            </p:tgtEl>
                                            <p:attrNameLst>
                                              <p:attrName>style.visibility</p:attrName>
                                            </p:attrNameLst>
                                          </p:cBhvr>
                                          <p:to>
                                            <p:strVal val="visible"/>
                                          </p:to>
                                        </p:set>
                                        <p:anim calcmode="lin" valueType="num">
                                          <p:cBhvr additive="base">
                                            <p:cTn id="15" dur="500" fill="hold"/>
                                            <p:tgtEl>
                                              <p:spTgt spid="47"/>
                                            </p:tgtEl>
                                            <p:attrNameLst>
                                              <p:attrName>ppt_x</p:attrName>
                                            </p:attrNameLst>
                                          </p:cBhvr>
                                          <p:tavLst>
                                            <p:tav tm="0">
                                              <p:val>
                                                <p:strVal val="1+#ppt_w/2"/>
                                              </p:val>
                                            </p:tav>
                                            <p:tav tm="100000">
                                              <p:val>
                                                <p:strVal val="#ppt_x"/>
                                              </p:val>
                                            </p:tav>
                                          </p:tavLst>
                                        </p:anim>
                                        <p:anim calcmode="lin" valueType="num">
                                          <p:cBhvr additive="base">
                                            <p:cTn id="16" dur="500" fill="hold"/>
                                            <p:tgtEl>
                                              <p:spTgt spid="47"/>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53"/>
                                            </p:tgtEl>
                                            <p:attrNameLst>
                                              <p:attrName>style.visibility</p:attrName>
                                            </p:attrNameLst>
                                          </p:cBhvr>
                                          <p:to>
                                            <p:strVal val="visible"/>
                                          </p:to>
                                        </p:set>
                                        <p:anim calcmode="lin" valueType="num">
                                          <p:cBhvr>
                                            <p:cTn id="20" dur="500" fill="hold"/>
                                            <p:tgtEl>
                                              <p:spTgt spid="53"/>
                                            </p:tgtEl>
                                            <p:attrNameLst>
                                              <p:attrName>ppt_w</p:attrName>
                                            </p:attrNameLst>
                                          </p:cBhvr>
                                          <p:tavLst>
                                            <p:tav tm="0">
                                              <p:val>
                                                <p:fltVal val="0"/>
                                              </p:val>
                                            </p:tav>
                                            <p:tav tm="100000">
                                              <p:val>
                                                <p:strVal val="#ppt_w"/>
                                              </p:val>
                                            </p:tav>
                                          </p:tavLst>
                                        </p:anim>
                                        <p:anim calcmode="lin" valueType="num">
                                          <p:cBhvr>
                                            <p:cTn id="21" dur="500" fill="hold"/>
                                            <p:tgtEl>
                                              <p:spTgt spid="53"/>
                                            </p:tgtEl>
                                            <p:attrNameLst>
                                              <p:attrName>ppt_h</p:attrName>
                                            </p:attrNameLst>
                                          </p:cBhvr>
                                          <p:tavLst>
                                            <p:tav tm="0">
                                              <p:val>
                                                <p:fltVal val="0"/>
                                              </p:val>
                                            </p:tav>
                                            <p:tav tm="100000">
                                              <p:val>
                                                <p:strVal val="#ppt_h"/>
                                              </p:val>
                                            </p:tav>
                                          </p:tavLst>
                                        </p:anim>
                                        <p:animEffect transition="in" filter="fade">
                                          <p:cBhvr>
                                            <p:cTn id="22" dur="500"/>
                                            <p:tgtEl>
                                              <p:spTgt spid="53"/>
                                            </p:tgtEl>
                                          </p:cBhvr>
                                        </p:animEffect>
                                      </p:childTnLst>
                                    </p:cTn>
                                  </p:par>
                                  <p:par>
                                    <p:cTn id="23" presetID="53" presetClass="entr" presetSubtype="16" fill="hold" nodeType="withEffect">
                                      <p:stCondLst>
                                        <p:cond delay="0"/>
                                      </p:stCondLst>
                                      <p:childTnLst>
                                        <p:set>
                                          <p:cBhvr>
                                            <p:cTn id="24" dur="1" fill="hold">
                                              <p:stCondLst>
                                                <p:cond delay="0"/>
                                              </p:stCondLst>
                                            </p:cTn>
                                            <p:tgtEl>
                                              <p:spTgt spid="77"/>
                                            </p:tgtEl>
                                            <p:attrNameLst>
                                              <p:attrName>style.visibility</p:attrName>
                                            </p:attrNameLst>
                                          </p:cBhvr>
                                          <p:to>
                                            <p:strVal val="visible"/>
                                          </p:to>
                                        </p:set>
                                        <p:anim calcmode="lin" valueType="num">
                                          <p:cBhvr>
                                            <p:cTn id="25" dur="500" fill="hold"/>
                                            <p:tgtEl>
                                              <p:spTgt spid="77"/>
                                            </p:tgtEl>
                                            <p:attrNameLst>
                                              <p:attrName>ppt_w</p:attrName>
                                            </p:attrNameLst>
                                          </p:cBhvr>
                                          <p:tavLst>
                                            <p:tav tm="0">
                                              <p:val>
                                                <p:fltVal val="0"/>
                                              </p:val>
                                            </p:tav>
                                            <p:tav tm="100000">
                                              <p:val>
                                                <p:strVal val="#ppt_w"/>
                                              </p:val>
                                            </p:tav>
                                          </p:tavLst>
                                        </p:anim>
                                        <p:anim calcmode="lin" valueType="num">
                                          <p:cBhvr>
                                            <p:cTn id="26" dur="500" fill="hold"/>
                                            <p:tgtEl>
                                              <p:spTgt spid="77"/>
                                            </p:tgtEl>
                                            <p:attrNameLst>
                                              <p:attrName>ppt_h</p:attrName>
                                            </p:attrNameLst>
                                          </p:cBhvr>
                                          <p:tavLst>
                                            <p:tav tm="0">
                                              <p:val>
                                                <p:fltVal val="0"/>
                                              </p:val>
                                            </p:tav>
                                            <p:tav tm="100000">
                                              <p:val>
                                                <p:strVal val="#ppt_h"/>
                                              </p:val>
                                            </p:tav>
                                          </p:tavLst>
                                        </p:anim>
                                        <p:animEffect transition="in" filter="fade">
                                          <p:cBhvr>
                                            <p:cTn id="27" dur="500"/>
                                            <p:tgtEl>
                                              <p:spTgt spid="77"/>
                                            </p:tgtEl>
                                          </p:cBhvr>
                                        </p:animEffect>
                                      </p:childTnLst>
                                    </p:cTn>
                                  </p:par>
                                  <p:par>
                                    <p:cTn id="28" presetID="2" presetClass="entr" presetSubtype="2" fill="hold" grpId="0" nodeType="withEffect">
                                      <p:stCondLst>
                                        <p:cond delay="0"/>
                                      </p:stCondLst>
                                      <p:childTnLst>
                                        <p:set>
                                          <p:cBhvr>
                                            <p:cTn id="29" dur="1" fill="hold">
                                              <p:stCondLst>
                                                <p:cond delay="0"/>
                                              </p:stCondLst>
                                            </p:cTn>
                                            <p:tgtEl>
                                              <p:spTgt spid="33"/>
                                            </p:tgtEl>
                                            <p:attrNameLst>
                                              <p:attrName>style.visibility</p:attrName>
                                            </p:attrNameLst>
                                          </p:cBhvr>
                                          <p:to>
                                            <p:strVal val="visible"/>
                                          </p:to>
                                        </p:set>
                                        <p:anim calcmode="lin" valueType="num">
                                          <p:cBhvr additive="base">
                                            <p:cTn id="30" dur="500" fill="hold"/>
                                            <p:tgtEl>
                                              <p:spTgt spid="33"/>
                                            </p:tgtEl>
                                            <p:attrNameLst>
                                              <p:attrName>ppt_x</p:attrName>
                                            </p:attrNameLst>
                                          </p:cBhvr>
                                          <p:tavLst>
                                            <p:tav tm="0">
                                              <p:val>
                                                <p:strVal val="1+#ppt_w/2"/>
                                              </p:val>
                                            </p:tav>
                                            <p:tav tm="100000">
                                              <p:val>
                                                <p:strVal val="#ppt_x"/>
                                              </p:val>
                                            </p:tav>
                                          </p:tavLst>
                                        </p:anim>
                                        <p:anim calcmode="lin" valueType="num">
                                          <p:cBhvr additive="base">
                                            <p:cTn id="31" dur="500" fill="hold"/>
                                            <p:tgtEl>
                                              <p:spTgt spid="33"/>
                                            </p:tgtEl>
                                            <p:attrNameLst>
                                              <p:attrName>ppt_y</p:attrName>
                                            </p:attrNameLst>
                                          </p:cBhvr>
                                          <p:tavLst>
                                            <p:tav tm="0">
                                              <p:val>
                                                <p:strVal val="#ppt_y"/>
                                              </p:val>
                                            </p:tav>
                                            <p:tav tm="100000">
                                              <p:val>
                                                <p:strVal val="#ppt_y"/>
                                              </p:val>
                                            </p:tav>
                                          </p:tavLst>
                                        </p:anim>
                                      </p:childTnLst>
                                    </p:cTn>
                                  </p:par>
                                </p:childTnLst>
                              </p:cTn>
                            </p:par>
                            <p:par>
                              <p:cTn id="32" fill="hold">
                                <p:stCondLst>
                                  <p:cond delay="1000"/>
                                </p:stCondLst>
                                <p:childTnLst>
                                  <p:par>
                                    <p:cTn id="33" presetID="42" presetClass="entr" presetSubtype="0" fill="hold" grpId="0" nodeType="afterEffect">
                                      <p:stCondLst>
                                        <p:cond delay="0"/>
                                      </p:stCondLst>
                                      <p:childTnLst>
                                        <p:set>
                                          <p:cBhvr>
                                            <p:cTn id="34" dur="1" fill="hold">
                                              <p:stCondLst>
                                                <p:cond delay="0"/>
                                              </p:stCondLst>
                                            </p:cTn>
                                            <p:tgtEl>
                                              <p:spTgt spid="62"/>
                                            </p:tgtEl>
                                            <p:attrNameLst>
                                              <p:attrName>style.visibility</p:attrName>
                                            </p:attrNameLst>
                                          </p:cBhvr>
                                          <p:to>
                                            <p:strVal val="visible"/>
                                          </p:to>
                                        </p:set>
                                        <p:animEffect transition="in" filter="fade">
                                          <p:cBhvr>
                                            <p:cTn id="35" dur="1000"/>
                                            <p:tgtEl>
                                              <p:spTgt spid="62"/>
                                            </p:tgtEl>
                                          </p:cBhvr>
                                        </p:animEffect>
                                        <p:anim calcmode="lin" valueType="num">
                                          <p:cBhvr>
                                            <p:cTn id="36" dur="1000" fill="hold"/>
                                            <p:tgtEl>
                                              <p:spTgt spid="62"/>
                                            </p:tgtEl>
                                            <p:attrNameLst>
                                              <p:attrName>ppt_x</p:attrName>
                                            </p:attrNameLst>
                                          </p:cBhvr>
                                          <p:tavLst>
                                            <p:tav tm="0">
                                              <p:val>
                                                <p:strVal val="#ppt_x"/>
                                              </p:val>
                                            </p:tav>
                                            <p:tav tm="100000">
                                              <p:val>
                                                <p:strVal val="#ppt_x"/>
                                              </p:val>
                                            </p:tav>
                                          </p:tavLst>
                                        </p:anim>
                                        <p:anim calcmode="lin" valueType="num">
                                          <p:cBhvr>
                                            <p:cTn id="37" dur="1000" fill="hold"/>
                                            <p:tgtEl>
                                              <p:spTgt spid="62"/>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64"/>
                                            </p:tgtEl>
                                            <p:attrNameLst>
                                              <p:attrName>style.visibility</p:attrName>
                                            </p:attrNameLst>
                                          </p:cBhvr>
                                          <p:to>
                                            <p:strVal val="visible"/>
                                          </p:to>
                                        </p:set>
                                        <p:animEffect transition="in" filter="fade">
                                          <p:cBhvr>
                                            <p:cTn id="40" dur="1000"/>
                                            <p:tgtEl>
                                              <p:spTgt spid="64"/>
                                            </p:tgtEl>
                                          </p:cBhvr>
                                        </p:animEffect>
                                        <p:anim calcmode="lin" valueType="num">
                                          <p:cBhvr>
                                            <p:cTn id="41" dur="1000" fill="hold"/>
                                            <p:tgtEl>
                                              <p:spTgt spid="64"/>
                                            </p:tgtEl>
                                            <p:attrNameLst>
                                              <p:attrName>ppt_x</p:attrName>
                                            </p:attrNameLst>
                                          </p:cBhvr>
                                          <p:tavLst>
                                            <p:tav tm="0">
                                              <p:val>
                                                <p:strVal val="#ppt_x"/>
                                              </p:val>
                                            </p:tav>
                                            <p:tav tm="100000">
                                              <p:val>
                                                <p:strVal val="#ppt_x"/>
                                              </p:val>
                                            </p:tav>
                                          </p:tavLst>
                                        </p:anim>
                                        <p:anim calcmode="lin" valueType="num">
                                          <p:cBhvr>
                                            <p:cTn id="42" dur="1000" fill="hold"/>
                                            <p:tgtEl>
                                              <p:spTgt spid="64"/>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75"/>
                                            </p:tgtEl>
                                            <p:attrNameLst>
                                              <p:attrName>style.visibility</p:attrName>
                                            </p:attrNameLst>
                                          </p:cBhvr>
                                          <p:to>
                                            <p:strVal val="visible"/>
                                          </p:to>
                                        </p:set>
                                        <p:animEffect transition="in" filter="fade">
                                          <p:cBhvr>
                                            <p:cTn id="45" dur="1000"/>
                                            <p:tgtEl>
                                              <p:spTgt spid="75"/>
                                            </p:tgtEl>
                                          </p:cBhvr>
                                        </p:animEffect>
                                        <p:anim calcmode="lin" valueType="num">
                                          <p:cBhvr>
                                            <p:cTn id="46" dur="1000" fill="hold"/>
                                            <p:tgtEl>
                                              <p:spTgt spid="75"/>
                                            </p:tgtEl>
                                            <p:attrNameLst>
                                              <p:attrName>ppt_x</p:attrName>
                                            </p:attrNameLst>
                                          </p:cBhvr>
                                          <p:tavLst>
                                            <p:tav tm="0">
                                              <p:val>
                                                <p:strVal val="#ppt_x"/>
                                              </p:val>
                                            </p:tav>
                                            <p:tav tm="100000">
                                              <p:val>
                                                <p:strVal val="#ppt_x"/>
                                              </p:val>
                                            </p:tav>
                                          </p:tavLst>
                                        </p:anim>
                                        <p:anim calcmode="lin" valueType="num">
                                          <p:cBhvr>
                                            <p:cTn id="47" dur="1000" fill="hold"/>
                                            <p:tgtEl>
                                              <p:spTgt spid="75"/>
                                            </p:tgtEl>
                                            <p:attrNameLst>
                                              <p:attrName>ppt_y</p:attrName>
                                            </p:attrNameLst>
                                          </p:cBhvr>
                                          <p:tavLst>
                                            <p:tav tm="0">
                                              <p:val>
                                                <p:strVal val="#ppt_y+.1"/>
                                              </p:val>
                                            </p:tav>
                                            <p:tav tm="100000">
                                              <p:val>
                                                <p:strVal val="#ppt_y"/>
                                              </p:val>
                                            </p:tav>
                                          </p:tavLst>
                                        </p:anim>
                                      </p:childTnLst>
                                    </p:cTn>
                                  </p:par>
                                  <p:par>
                                    <p:cTn id="48" presetID="42" presetClass="entr" presetSubtype="0" fill="hold" grpId="0" nodeType="withEffect">
                                      <p:stCondLst>
                                        <p:cond delay="0"/>
                                      </p:stCondLst>
                                      <p:childTnLst>
                                        <p:set>
                                          <p:cBhvr>
                                            <p:cTn id="49" dur="1" fill="hold">
                                              <p:stCondLst>
                                                <p:cond delay="0"/>
                                              </p:stCondLst>
                                            </p:cTn>
                                            <p:tgtEl>
                                              <p:spTgt spid="94"/>
                                            </p:tgtEl>
                                            <p:attrNameLst>
                                              <p:attrName>style.visibility</p:attrName>
                                            </p:attrNameLst>
                                          </p:cBhvr>
                                          <p:to>
                                            <p:strVal val="visible"/>
                                          </p:to>
                                        </p:set>
                                        <p:animEffect transition="in" filter="fade">
                                          <p:cBhvr>
                                            <p:cTn id="50" dur="1000"/>
                                            <p:tgtEl>
                                              <p:spTgt spid="94"/>
                                            </p:tgtEl>
                                          </p:cBhvr>
                                        </p:animEffect>
                                        <p:anim calcmode="lin" valueType="num">
                                          <p:cBhvr>
                                            <p:cTn id="51" dur="1000" fill="hold"/>
                                            <p:tgtEl>
                                              <p:spTgt spid="94"/>
                                            </p:tgtEl>
                                            <p:attrNameLst>
                                              <p:attrName>ppt_x</p:attrName>
                                            </p:attrNameLst>
                                          </p:cBhvr>
                                          <p:tavLst>
                                            <p:tav tm="0">
                                              <p:val>
                                                <p:strVal val="#ppt_x"/>
                                              </p:val>
                                            </p:tav>
                                            <p:tav tm="100000">
                                              <p:val>
                                                <p:strVal val="#ppt_x"/>
                                              </p:val>
                                            </p:tav>
                                          </p:tavLst>
                                        </p:anim>
                                        <p:anim calcmode="lin" valueType="num">
                                          <p:cBhvr>
                                            <p:cTn id="52" dur="1000" fill="hold"/>
                                            <p:tgtEl>
                                              <p:spTgt spid="94"/>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95"/>
                                            </p:tgtEl>
                                            <p:attrNameLst>
                                              <p:attrName>style.visibility</p:attrName>
                                            </p:attrNameLst>
                                          </p:cBhvr>
                                          <p:to>
                                            <p:strVal val="visible"/>
                                          </p:to>
                                        </p:set>
                                        <p:animEffect transition="in" filter="fade">
                                          <p:cBhvr>
                                            <p:cTn id="55" dur="1000"/>
                                            <p:tgtEl>
                                              <p:spTgt spid="95"/>
                                            </p:tgtEl>
                                          </p:cBhvr>
                                        </p:animEffect>
                                        <p:anim calcmode="lin" valueType="num">
                                          <p:cBhvr>
                                            <p:cTn id="56" dur="1000" fill="hold"/>
                                            <p:tgtEl>
                                              <p:spTgt spid="95"/>
                                            </p:tgtEl>
                                            <p:attrNameLst>
                                              <p:attrName>ppt_x</p:attrName>
                                            </p:attrNameLst>
                                          </p:cBhvr>
                                          <p:tavLst>
                                            <p:tav tm="0">
                                              <p:val>
                                                <p:strVal val="#ppt_x"/>
                                              </p:val>
                                            </p:tav>
                                            <p:tav tm="100000">
                                              <p:val>
                                                <p:strVal val="#ppt_x"/>
                                              </p:val>
                                            </p:tav>
                                          </p:tavLst>
                                        </p:anim>
                                        <p:anim calcmode="lin" valueType="num">
                                          <p:cBhvr>
                                            <p:cTn id="57" dur="1000" fill="hold"/>
                                            <p:tgtEl>
                                              <p:spTgt spid="95"/>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99"/>
                                            </p:tgtEl>
                                            <p:attrNameLst>
                                              <p:attrName>style.visibility</p:attrName>
                                            </p:attrNameLst>
                                          </p:cBhvr>
                                          <p:to>
                                            <p:strVal val="visible"/>
                                          </p:to>
                                        </p:set>
                                        <p:animEffect transition="in" filter="fade">
                                          <p:cBhvr>
                                            <p:cTn id="60" dur="1000"/>
                                            <p:tgtEl>
                                              <p:spTgt spid="99"/>
                                            </p:tgtEl>
                                          </p:cBhvr>
                                        </p:animEffect>
                                        <p:anim calcmode="lin" valueType="num">
                                          <p:cBhvr>
                                            <p:cTn id="61" dur="1000" fill="hold"/>
                                            <p:tgtEl>
                                              <p:spTgt spid="99"/>
                                            </p:tgtEl>
                                            <p:attrNameLst>
                                              <p:attrName>ppt_x</p:attrName>
                                            </p:attrNameLst>
                                          </p:cBhvr>
                                          <p:tavLst>
                                            <p:tav tm="0">
                                              <p:val>
                                                <p:strVal val="#ppt_x"/>
                                              </p:val>
                                            </p:tav>
                                            <p:tav tm="100000">
                                              <p:val>
                                                <p:strVal val="#ppt_x"/>
                                              </p:val>
                                            </p:tav>
                                          </p:tavLst>
                                        </p:anim>
                                        <p:anim calcmode="lin" valueType="num">
                                          <p:cBhvr>
                                            <p:cTn id="62" dur="1000" fill="hold"/>
                                            <p:tgtEl>
                                              <p:spTgt spid="99"/>
                                            </p:tgtEl>
                                            <p:attrNameLst>
                                              <p:attrName>ppt_y</p:attrName>
                                            </p:attrNameLst>
                                          </p:cBhvr>
                                          <p:tavLst>
                                            <p:tav tm="0">
                                              <p:val>
                                                <p:strVal val="#ppt_y+.1"/>
                                              </p:val>
                                            </p:tav>
                                            <p:tav tm="100000">
                                              <p:val>
                                                <p:strVal val="#ppt_y"/>
                                              </p:val>
                                            </p:tav>
                                          </p:tavLst>
                                        </p:anim>
                                      </p:childTnLst>
                                    </p:cTn>
                                  </p:par>
                                  <p:par>
                                    <p:cTn id="63" presetID="42" presetClass="entr" presetSubtype="0" fill="hold" grpId="0" nodeType="withEffect">
                                      <p:stCondLst>
                                        <p:cond delay="0"/>
                                      </p:stCondLst>
                                      <p:childTnLst>
                                        <p:set>
                                          <p:cBhvr>
                                            <p:cTn id="64" dur="1" fill="hold">
                                              <p:stCondLst>
                                                <p:cond delay="0"/>
                                              </p:stCondLst>
                                            </p:cTn>
                                            <p:tgtEl>
                                              <p:spTgt spid="101"/>
                                            </p:tgtEl>
                                            <p:attrNameLst>
                                              <p:attrName>style.visibility</p:attrName>
                                            </p:attrNameLst>
                                          </p:cBhvr>
                                          <p:to>
                                            <p:strVal val="visible"/>
                                          </p:to>
                                        </p:set>
                                        <p:animEffect transition="in" filter="fade">
                                          <p:cBhvr>
                                            <p:cTn id="65" dur="1000"/>
                                            <p:tgtEl>
                                              <p:spTgt spid="101"/>
                                            </p:tgtEl>
                                          </p:cBhvr>
                                        </p:animEffect>
                                        <p:anim calcmode="lin" valueType="num">
                                          <p:cBhvr>
                                            <p:cTn id="66" dur="1000" fill="hold"/>
                                            <p:tgtEl>
                                              <p:spTgt spid="101"/>
                                            </p:tgtEl>
                                            <p:attrNameLst>
                                              <p:attrName>ppt_x</p:attrName>
                                            </p:attrNameLst>
                                          </p:cBhvr>
                                          <p:tavLst>
                                            <p:tav tm="0">
                                              <p:val>
                                                <p:strVal val="#ppt_x"/>
                                              </p:val>
                                            </p:tav>
                                            <p:tav tm="100000">
                                              <p:val>
                                                <p:strVal val="#ppt_x"/>
                                              </p:val>
                                            </p:tav>
                                          </p:tavLst>
                                        </p:anim>
                                        <p:anim calcmode="lin" valueType="num">
                                          <p:cBhvr>
                                            <p:cTn id="67" dur="1000" fill="hold"/>
                                            <p:tgtEl>
                                              <p:spTgt spid="101"/>
                                            </p:tgtEl>
                                            <p:attrNameLst>
                                              <p:attrName>ppt_y</p:attrName>
                                            </p:attrNameLst>
                                          </p:cBhvr>
                                          <p:tavLst>
                                            <p:tav tm="0">
                                              <p:val>
                                                <p:strVal val="#ppt_y+.1"/>
                                              </p:val>
                                            </p:tav>
                                            <p:tav tm="100000">
                                              <p:val>
                                                <p:strVal val="#ppt_y"/>
                                              </p:val>
                                            </p:tav>
                                          </p:tavLst>
                                        </p:anim>
                                      </p:childTnLst>
                                    </p:cTn>
                                  </p:par>
                                  <p:par>
                                    <p:cTn id="68" presetID="42" presetClass="entr" presetSubtype="0" fill="hold" grpId="0" nodeType="withEffect">
                                      <p:stCondLst>
                                        <p:cond delay="0"/>
                                      </p:stCondLst>
                                      <p:childTnLst>
                                        <p:set>
                                          <p:cBhvr>
                                            <p:cTn id="69" dur="1" fill="hold">
                                              <p:stCondLst>
                                                <p:cond delay="0"/>
                                              </p:stCondLst>
                                            </p:cTn>
                                            <p:tgtEl>
                                              <p:spTgt spid="102"/>
                                            </p:tgtEl>
                                            <p:attrNameLst>
                                              <p:attrName>style.visibility</p:attrName>
                                            </p:attrNameLst>
                                          </p:cBhvr>
                                          <p:to>
                                            <p:strVal val="visible"/>
                                          </p:to>
                                        </p:set>
                                        <p:animEffect transition="in" filter="fade">
                                          <p:cBhvr>
                                            <p:cTn id="70" dur="1000"/>
                                            <p:tgtEl>
                                              <p:spTgt spid="102"/>
                                            </p:tgtEl>
                                          </p:cBhvr>
                                        </p:animEffect>
                                        <p:anim calcmode="lin" valueType="num">
                                          <p:cBhvr>
                                            <p:cTn id="71" dur="1000" fill="hold"/>
                                            <p:tgtEl>
                                              <p:spTgt spid="102"/>
                                            </p:tgtEl>
                                            <p:attrNameLst>
                                              <p:attrName>ppt_x</p:attrName>
                                            </p:attrNameLst>
                                          </p:cBhvr>
                                          <p:tavLst>
                                            <p:tav tm="0">
                                              <p:val>
                                                <p:strVal val="#ppt_x"/>
                                              </p:val>
                                            </p:tav>
                                            <p:tav tm="100000">
                                              <p:val>
                                                <p:strVal val="#ppt_x"/>
                                              </p:val>
                                            </p:tav>
                                          </p:tavLst>
                                        </p:anim>
                                        <p:anim calcmode="lin" valueType="num">
                                          <p:cBhvr>
                                            <p:cTn id="72" dur="1000" fill="hold"/>
                                            <p:tgtEl>
                                              <p:spTgt spid="102"/>
                                            </p:tgtEl>
                                            <p:attrNameLst>
                                              <p:attrName>ppt_y</p:attrName>
                                            </p:attrNameLst>
                                          </p:cBhvr>
                                          <p:tavLst>
                                            <p:tav tm="0">
                                              <p:val>
                                                <p:strVal val="#ppt_y+.1"/>
                                              </p:val>
                                            </p:tav>
                                            <p:tav tm="100000">
                                              <p:val>
                                                <p:strVal val="#ppt_y"/>
                                              </p:val>
                                            </p:tav>
                                          </p:tavLst>
                                        </p:anim>
                                      </p:childTnLst>
                                    </p:cTn>
                                  </p:par>
                                  <p:par>
                                    <p:cTn id="73" presetID="42" presetClass="entr" presetSubtype="0" fill="hold" grpId="0" nodeType="withEffect">
                                      <p:stCondLst>
                                        <p:cond delay="0"/>
                                      </p:stCondLst>
                                      <p:childTnLst>
                                        <p:set>
                                          <p:cBhvr>
                                            <p:cTn id="74" dur="1" fill="hold">
                                              <p:stCondLst>
                                                <p:cond delay="0"/>
                                              </p:stCondLst>
                                            </p:cTn>
                                            <p:tgtEl>
                                              <p:spTgt spid="103"/>
                                            </p:tgtEl>
                                            <p:attrNameLst>
                                              <p:attrName>style.visibility</p:attrName>
                                            </p:attrNameLst>
                                          </p:cBhvr>
                                          <p:to>
                                            <p:strVal val="visible"/>
                                          </p:to>
                                        </p:set>
                                        <p:animEffect transition="in" filter="fade">
                                          <p:cBhvr>
                                            <p:cTn id="75" dur="1000"/>
                                            <p:tgtEl>
                                              <p:spTgt spid="103"/>
                                            </p:tgtEl>
                                          </p:cBhvr>
                                        </p:animEffect>
                                        <p:anim calcmode="lin" valueType="num">
                                          <p:cBhvr>
                                            <p:cTn id="76" dur="1000" fill="hold"/>
                                            <p:tgtEl>
                                              <p:spTgt spid="103"/>
                                            </p:tgtEl>
                                            <p:attrNameLst>
                                              <p:attrName>ppt_x</p:attrName>
                                            </p:attrNameLst>
                                          </p:cBhvr>
                                          <p:tavLst>
                                            <p:tav tm="0">
                                              <p:val>
                                                <p:strVal val="#ppt_x"/>
                                              </p:val>
                                            </p:tav>
                                            <p:tav tm="100000">
                                              <p:val>
                                                <p:strVal val="#ppt_x"/>
                                              </p:val>
                                            </p:tav>
                                          </p:tavLst>
                                        </p:anim>
                                        <p:anim calcmode="lin" valueType="num">
                                          <p:cBhvr>
                                            <p:cTn id="77" dur="1000" fill="hold"/>
                                            <p:tgtEl>
                                              <p:spTgt spid="103"/>
                                            </p:tgtEl>
                                            <p:attrNameLst>
                                              <p:attrName>ppt_y</p:attrName>
                                            </p:attrNameLst>
                                          </p:cBhvr>
                                          <p:tavLst>
                                            <p:tav tm="0">
                                              <p:val>
                                                <p:strVal val="#ppt_y+.1"/>
                                              </p:val>
                                            </p:tav>
                                            <p:tav tm="100000">
                                              <p:val>
                                                <p:strVal val="#ppt_y"/>
                                              </p:val>
                                            </p:tav>
                                          </p:tavLst>
                                        </p:anim>
                                      </p:childTnLst>
                                    </p:cTn>
                                  </p:par>
                                  <p:par>
                                    <p:cTn id="78" presetID="42" presetClass="entr" presetSubtype="0" fill="hold" grpId="0" nodeType="withEffect">
                                      <p:stCondLst>
                                        <p:cond delay="0"/>
                                      </p:stCondLst>
                                      <p:childTnLst>
                                        <p:set>
                                          <p:cBhvr>
                                            <p:cTn id="79" dur="1" fill="hold">
                                              <p:stCondLst>
                                                <p:cond delay="0"/>
                                              </p:stCondLst>
                                            </p:cTn>
                                            <p:tgtEl>
                                              <p:spTgt spid="105"/>
                                            </p:tgtEl>
                                            <p:attrNameLst>
                                              <p:attrName>style.visibility</p:attrName>
                                            </p:attrNameLst>
                                          </p:cBhvr>
                                          <p:to>
                                            <p:strVal val="visible"/>
                                          </p:to>
                                        </p:set>
                                        <p:animEffect transition="in" filter="fade">
                                          <p:cBhvr>
                                            <p:cTn id="80" dur="1000"/>
                                            <p:tgtEl>
                                              <p:spTgt spid="105"/>
                                            </p:tgtEl>
                                          </p:cBhvr>
                                        </p:animEffect>
                                        <p:anim calcmode="lin" valueType="num">
                                          <p:cBhvr>
                                            <p:cTn id="81" dur="1000" fill="hold"/>
                                            <p:tgtEl>
                                              <p:spTgt spid="105"/>
                                            </p:tgtEl>
                                            <p:attrNameLst>
                                              <p:attrName>ppt_x</p:attrName>
                                            </p:attrNameLst>
                                          </p:cBhvr>
                                          <p:tavLst>
                                            <p:tav tm="0">
                                              <p:val>
                                                <p:strVal val="#ppt_x"/>
                                              </p:val>
                                            </p:tav>
                                            <p:tav tm="100000">
                                              <p:val>
                                                <p:strVal val="#ppt_x"/>
                                              </p:val>
                                            </p:tav>
                                          </p:tavLst>
                                        </p:anim>
                                        <p:anim calcmode="lin" valueType="num">
                                          <p:cBhvr>
                                            <p:cTn id="82" dur="1000" fill="hold"/>
                                            <p:tgtEl>
                                              <p:spTgt spid="105"/>
                                            </p:tgtEl>
                                            <p:attrNameLst>
                                              <p:attrName>ppt_y</p:attrName>
                                            </p:attrNameLst>
                                          </p:cBhvr>
                                          <p:tavLst>
                                            <p:tav tm="0">
                                              <p:val>
                                                <p:strVal val="#ppt_y+.1"/>
                                              </p:val>
                                            </p:tav>
                                            <p:tav tm="100000">
                                              <p:val>
                                                <p:strVal val="#ppt_y"/>
                                              </p:val>
                                            </p:tav>
                                          </p:tavLst>
                                        </p:anim>
                                      </p:childTnLst>
                                    </p:cTn>
                                  </p:par>
                                  <p:par>
                                    <p:cTn id="83" presetID="42" presetClass="entr" presetSubtype="0" fill="hold" grpId="0" nodeType="withEffect">
                                      <p:stCondLst>
                                        <p:cond delay="0"/>
                                      </p:stCondLst>
                                      <p:childTnLst>
                                        <p:set>
                                          <p:cBhvr>
                                            <p:cTn id="84" dur="1" fill="hold">
                                              <p:stCondLst>
                                                <p:cond delay="0"/>
                                              </p:stCondLst>
                                            </p:cTn>
                                            <p:tgtEl>
                                              <p:spTgt spid="109"/>
                                            </p:tgtEl>
                                            <p:attrNameLst>
                                              <p:attrName>style.visibility</p:attrName>
                                            </p:attrNameLst>
                                          </p:cBhvr>
                                          <p:to>
                                            <p:strVal val="visible"/>
                                          </p:to>
                                        </p:set>
                                        <p:animEffect transition="in" filter="fade">
                                          <p:cBhvr>
                                            <p:cTn id="85" dur="1000"/>
                                            <p:tgtEl>
                                              <p:spTgt spid="109"/>
                                            </p:tgtEl>
                                          </p:cBhvr>
                                        </p:animEffect>
                                        <p:anim calcmode="lin" valueType="num">
                                          <p:cBhvr>
                                            <p:cTn id="86" dur="1000" fill="hold"/>
                                            <p:tgtEl>
                                              <p:spTgt spid="109"/>
                                            </p:tgtEl>
                                            <p:attrNameLst>
                                              <p:attrName>ppt_x</p:attrName>
                                            </p:attrNameLst>
                                          </p:cBhvr>
                                          <p:tavLst>
                                            <p:tav tm="0">
                                              <p:val>
                                                <p:strVal val="#ppt_x"/>
                                              </p:val>
                                            </p:tav>
                                            <p:tav tm="100000">
                                              <p:val>
                                                <p:strVal val="#ppt_x"/>
                                              </p:val>
                                            </p:tav>
                                          </p:tavLst>
                                        </p:anim>
                                        <p:anim calcmode="lin" valueType="num">
                                          <p:cBhvr>
                                            <p:cTn id="87" dur="1000" fill="hold"/>
                                            <p:tgtEl>
                                              <p:spTgt spid="109"/>
                                            </p:tgtEl>
                                            <p:attrNameLst>
                                              <p:attrName>ppt_y</p:attrName>
                                            </p:attrNameLst>
                                          </p:cBhvr>
                                          <p:tavLst>
                                            <p:tav tm="0">
                                              <p:val>
                                                <p:strVal val="#ppt_y+.1"/>
                                              </p:val>
                                            </p:tav>
                                            <p:tav tm="100000">
                                              <p:val>
                                                <p:strVal val="#ppt_y"/>
                                              </p:val>
                                            </p:tav>
                                          </p:tavLst>
                                        </p:anim>
                                      </p:childTnLst>
                                    </p:cTn>
                                  </p:par>
                                  <p:par>
                                    <p:cTn id="88" presetID="42" presetClass="entr" presetSubtype="0" fill="hold" grpId="0" nodeType="withEffect">
                                      <p:stCondLst>
                                        <p:cond delay="0"/>
                                      </p:stCondLst>
                                      <p:childTnLst>
                                        <p:set>
                                          <p:cBhvr>
                                            <p:cTn id="89" dur="1" fill="hold">
                                              <p:stCondLst>
                                                <p:cond delay="0"/>
                                              </p:stCondLst>
                                            </p:cTn>
                                            <p:tgtEl>
                                              <p:spTgt spid="111"/>
                                            </p:tgtEl>
                                            <p:attrNameLst>
                                              <p:attrName>style.visibility</p:attrName>
                                            </p:attrNameLst>
                                          </p:cBhvr>
                                          <p:to>
                                            <p:strVal val="visible"/>
                                          </p:to>
                                        </p:set>
                                        <p:animEffect transition="in" filter="fade">
                                          <p:cBhvr>
                                            <p:cTn id="90" dur="1000"/>
                                            <p:tgtEl>
                                              <p:spTgt spid="111"/>
                                            </p:tgtEl>
                                          </p:cBhvr>
                                        </p:animEffect>
                                        <p:anim calcmode="lin" valueType="num">
                                          <p:cBhvr>
                                            <p:cTn id="91" dur="1000" fill="hold"/>
                                            <p:tgtEl>
                                              <p:spTgt spid="111"/>
                                            </p:tgtEl>
                                            <p:attrNameLst>
                                              <p:attrName>ppt_x</p:attrName>
                                            </p:attrNameLst>
                                          </p:cBhvr>
                                          <p:tavLst>
                                            <p:tav tm="0">
                                              <p:val>
                                                <p:strVal val="#ppt_x"/>
                                              </p:val>
                                            </p:tav>
                                            <p:tav tm="100000">
                                              <p:val>
                                                <p:strVal val="#ppt_x"/>
                                              </p:val>
                                            </p:tav>
                                          </p:tavLst>
                                        </p:anim>
                                        <p:anim calcmode="lin" valueType="num">
                                          <p:cBhvr>
                                            <p:cTn id="92" dur="1000" fill="hold"/>
                                            <p:tgtEl>
                                              <p:spTgt spid="1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62" grpId="0" animBg="1"/>
          <p:bldP spid="64" grpId="0" animBg="1"/>
          <p:bldP spid="75" grpId="0" animBg="1"/>
          <p:bldP spid="94" grpId="0" animBg="1"/>
          <p:bldP spid="95" grpId="0"/>
          <p:bldP spid="99" grpId="0"/>
          <p:bldP spid="101" grpId="0"/>
          <p:bldP spid="102" grpId="0"/>
          <p:bldP spid="103" grpId="0"/>
          <p:bldP spid="105" grpId="0"/>
          <p:bldP spid="109" grpId="0"/>
          <p:bldP spid="111" grpId="0"/>
          <p:bldP spid="45" grpId="0"/>
        </p:bldLst>
      </p:timing>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TextBox 500"/>
          <p:cNvSpPr txBox="1"/>
          <p:nvPr/>
        </p:nvSpPr>
        <p:spPr>
          <a:xfrm>
            <a:off x="2878100" y="193209"/>
            <a:ext cx="3240359" cy="400110"/>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2000" kern="0" dirty="0">
                <a:solidFill>
                  <a:srgbClr val="AC0000"/>
                </a:solidFill>
                <a:latin typeface="微软雅黑" panose="020B0503020204020204" pitchFamily="34" charset="-122"/>
                <a:ea typeface="微软雅黑" panose="020B0503020204020204" pitchFamily="34" charset="-122"/>
              </a:rPr>
              <a:t>虚拟仿真一流课程评审指标</a:t>
            </a:r>
            <a:endParaRPr lang="en-US" altLang="zh-CN" sz="1600" kern="0" dirty="0">
              <a:solidFill>
                <a:srgbClr val="AC0000"/>
              </a:solidFill>
              <a:latin typeface="微软雅黑" panose="020B0503020204020204" pitchFamily="34" charset="-122"/>
              <a:ea typeface="微软雅黑" panose="020B0503020204020204" pitchFamily="34" charset="-122"/>
            </a:endParaRPr>
          </a:p>
        </p:txBody>
      </p:sp>
      <p:cxnSp>
        <p:nvCxnSpPr>
          <p:cNvPr id="53" name="直接连接符 52"/>
          <p:cNvCxnSpPr>
            <a:endCxn id="52" idx="1"/>
          </p:cNvCxnSpPr>
          <p:nvPr/>
        </p:nvCxnSpPr>
        <p:spPr>
          <a:xfrm>
            <a:off x="0" y="371440"/>
            <a:ext cx="2878100" cy="21824"/>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54" name="直接连接符 53"/>
          <p:cNvCxnSpPr>
            <a:stCxn id="52" idx="3"/>
          </p:cNvCxnSpPr>
          <p:nvPr/>
        </p:nvCxnSpPr>
        <p:spPr>
          <a:xfrm flipV="1">
            <a:off x="6118459" y="371440"/>
            <a:ext cx="3025541" cy="21824"/>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sp>
        <p:nvSpPr>
          <p:cNvPr id="55" name="Freeform 5"/>
          <p:cNvSpPr>
            <a:spLocks noEditPoints="1"/>
          </p:cNvSpPr>
          <p:nvPr/>
        </p:nvSpPr>
        <p:spPr bwMode="auto">
          <a:xfrm>
            <a:off x="3785485" y="2745143"/>
            <a:ext cx="1143269" cy="1143269"/>
          </a:xfrm>
          <a:custGeom>
            <a:avLst/>
            <a:gdLst>
              <a:gd name="T0" fmla="*/ 116 w 211"/>
              <a:gd name="T1" fmla="*/ 10 h 211"/>
              <a:gd name="T2" fmla="*/ 116 w 211"/>
              <a:gd name="T3" fmla="*/ 0 h 211"/>
              <a:gd name="T4" fmla="*/ 181 w 211"/>
              <a:gd name="T5" fmla="*/ 30 h 211"/>
              <a:gd name="T6" fmla="*/ 211 w 211"/>
              <a:gd name="T7" fmla="*/ 95 h 211"/>
              <a:gd name="T8" fmla="*/ 201 w 211"/>
              <a:gd name="T9" fmla="*/ 95 h 211"/>
              <a:gd name="T10" fmla="*/ 174 w 211"/>
              <a:gd name="T11" fmla="*/ 37 h 211"/>
              <a:gd name="T12" fmla="*/ 116 w 211"/>
              <a:gd name="T13" fmla="*/ 10 h 211"/>
              <a:gd name="T14" fmla="*/ 10 w 211"/>
              <a:gd name="T15" fmla="*/ 115 h 211"/>
              <a:gd name="T16" fmla="*/ 0 w 211"/>
              <a:gd name="T17" fmla="*/ 115 h 211"/>
              <a:gd name="T18" fmla="*/ 30 w 211"/>
              <a:gd name="T19" fmla="*/ 180 h 211"/>
              <a:gd name="T20" fmla="*/ 96 w 211"/>
              <a:gd name="T21" fmla="*/ 211 h 211"/>
              <a:gd name="T22" fmla="*/ 96 w 211"/>
              <a:gd name="T23" fmla="*/ 201 h 211"/>
              <a:gd name="T24" fmla="*/ 38 w 211"/>
              <a:gd name="T25" fmla="*/ 173 h 211"/>
              <a:gd name="T26" fmla="*/ 10 w 211"/>
              <a:gd name="T27" fmla="*/ 115 h 211"/>
              <a:gd name="T28" fmla="*/ 10 w 211"/>
              <a:gd name="T29" fmla="*/ 95 h 211"/>
              <a:gd name="T30" fmla="*/ 38 w 211"/>
              <a:gd name="T31" fmla="*/ 37 h 211"/>
              <a:gd name="T32" fmla="*/ 96 w 211"/>
              <a:gd name="T33" fmla="*/ 10 h 211"/>
              <a:gd name="T34" fmla="*/ 96 w 211"/>
              <a:gd name="T35" fmla="*/ 0 h 211"/>
              <a:gd name="T36" fmla="*/ 30 w 211"/>
              <a:gd name="T37" fmla="*/ 30 h 211"/>
              <a:gd name="T38" fmla="*/ 0 w 211"/>
              <a:gd name="T39" fmla="*/ 95 h 211"/>
              <a:gd name="T40" fmla="*/ 10 w 211"/>
              <a:gd name="T41" fmla="*/ 95 h 211"/>
              <a:gd name="T42" fmla="*/ 201 w 211"/>
              <a:gd name="T43" fmla="*/ 115 h 211"/>
              <a:gd name="T44" fmla="*/ 174 w 211"/>
              <a:gd name="T45" fmla="*/ 173 h 211"/>
              <a:gd name="T46" fmla="*/ 116 w 211"/>
              <a:gd name="T47" fmla="*/ 201 h 211"/>
              <a:gd name="T48" fmla="*/ 116 w 211"/>
              <a:gd name="T49" fmla="*/ 211 h 211"/>
              <a:gd name="T50" fmla="*/ 181 w 211"/>
              <a:gd name="T51" fmla="*/ 180 h 211"/>
              <a:gd name="T52" fmla="*/ 211 w 211"/>
              <a:gd name="T53" fmla="*/ 115 h 211"/>
              <a:gd name="T54" fmla="*/ 201 w 211"/>
              <a:gd name="T55" fmla="*/ 115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11" h="211">
                <a:moveTo>
                  <a:pt x="116" y="10"/>
                </a:moveTo>
                <a:cubicBezTo>
                  <a:pt x="116" y="0"/>
                  <a:pt x="116" y="0"/>
                  <a:pt x="116" y="0"/>
                </a:cubicBezTo>
                <a:cubicBezTo>
                  <a:pt x="139" y="2"/>
                  <a:pt x="163" y="12"/>
                  <a:pt x="181" y="30"/>
                </a:cubicBezTo>
                <a:cubicBezTo>
                  <a:pt x="199" y="48"/>
                  <a:pt x="209" y="72"/>
                  <a:pt x="211" y="95"/>
                </a:cubicBezTo>
                <a:cubicBezTo>
                  <a:pt x="201" y="95"/>
                  <a:pt x="201" y="95"/>
                  <a:pt x="201" y="95"/>
                </a:cubicBezTo>
                <a:cubicBezTo>
                  <a:pt x="199" y="74"/>
                  <a:pt x="190" y="53"/>
                  <a:pt x="174" y="37"/>
                </a:cubicBezTo>
                <a:cubicBezTo>
                  <a:pt x="157" y="21"/>
                  <a:pt x="137" y="12"/>
                  <a:pt x="116" y="10"/>
                </a:cubicBezTo>
                <a:close/>
                <a:moveTo>
                  <a:pt x="10" y="115"/>
                </a:moveTo>
                <a:cubicBezTo>
                  <a:pt x="0" y="115"/>
                  <a:pt x="0" y="115"/>
                  <a:pt x="0" y="115"/>
                </a:cubicBezTo>
                <a:cubicBezTo>
                  <a:pt x="2" y="139"/>
                  <a:pt x="12" y="162"/>
                  <a:pt x="30" y="180"/>
                </a:cubicBezTo>
                <a:cubicBezTo>
                  <a:pt x="49" y="199"/>
                  <a:pt x="72" y="209"/>
                  <a:pt x="96" y="211"/>
                </a:cubicBezTo>
                <a:cubicBezTo>
                  <a:pt x="96" y="201"/>
                  <a:pt x="96" y="201"/>
                  <a:pt x="96" y="201"/>
                </a:cubicBezTo>
                <a:cubicBezTo>
                  <a:pt x="74" y="199"/>
                  <a:pt x="54" y="189"/>
                  <a:pt x="38" y="173"/>
                </a:cubicBezTo>
                <a:cubicBezTo>
                  <a:pt x="21" y="157"/>
                  <a:pt x="12" y="137"/>
                  <a:pt x="10" y="115"/>
                </a:cubicBezTo>
                <a:close/>
                <a:moveTo>
                  <a:pt x="10" y="95"/>
                </a:moveTo>
                <a:cubicBezTo>
                  <a:pt x="12" y="74"/>
                  <a:pt x="21" y="53"/>
                  <a:pt x="38" y="37"/>
                </a:cubicBezTo>
                <a:cubicBezTo>
                  <a:pt x="54" y="21"/>
                  <a:pt x="74" y="12"/>
                  <a:pt x="96" y="10"/>
                </a:cubicBezTo>
                <a:cubicBezTo>
                  <a:pt x="96" y="0"/>
                  <a:pt x="96" y="0"/>
                  <a:pt x="96" y="0"/>
                </a:cubicBezTo>
                <a:cubicBezTo>
                  <a:pt x="72" y="2"/>
                  <a:pt x="49" y="12"/>
                  <a:pt x="30" y="30"/>
                </a:cubicBezTo>
                <a:cubicBezTo>
                  <a:pt x="12" y="48"/>
                  <a:pt x="2" y="72"/>
                  <a:pt x="0" y="95"/>
                </a:cubicBezTo>
                <a:lnTo>
                  <a:pt x="10" y="95"/>
                </a:lnTo>
                <a:close/>
                <a:moveTo>
                  <a:pt x="201" y="115"/>
                </a:moveTo>
                <a:cubicBezTo>
                  <a:pt x="199" y="137"/>
                  <a:pt x="190" y="157"/>
                  <a:pt x="174" y="173"/>
                </a:cubicBezTo>
                <a:cubicBezTo>
                  <a:pt x="157" y="189"/>
                  <a:pt x="137" y="199"/>
                  <a:pt x="116" y="201"/>
                </a:cubicBezTo>
                <a:cubicBezTo>
                  <a:pt x="116" y="211"/>
                  <a:pt x="116" y="211"/>
                  <a:pt x="116" y="211"/>
                </a:cubicBezTo>
                <a:cubicBezTo>
                  <a:pt x="139" y="209"/>
                  <a:pt x="163" y="199"/>
                  <a:pt x="181" y="180"/>
                </a:cubicBezTo>
                <a:cubicBezTo>
                  <a:pt x="199" y="162"/>
                  <a:pt x="209" y="139"/>
                  <a:pt x="211" y="115"/>
                </a:cubicBezTo>
                <a:lnTo>
                  <a:pt x="201" y="115"/>
                </a:lnTo>
                <a:close/>
              </a:path>
            </a:pathLst>
          </a:custGeom>
          <a:solidFill>
            <a:srgbClr val="AC0000"/>
          </a:solidFill>
          <a:ln w="9525">
            <a:noFill/>
            <a:round/>
          </a:ln>
          <a:effectLst>
            <a:outerShdw blurRad="149987" dist="250190" dir="8460000" algn="ctr">
              <a:srgbClr val="000000">
                <a:alpha val="28000"/>
              </a:srgbClr>
            </a:outerShdw>
          </a:effectLst>
        </p:spPr>
        <p:txBody>
          <a:bodyPr/>
          <a:lstStyle/>
          <a:p>
            <a:pPr>
              <a:lnSpc>
                <a:spcPct val="130000"/>
              </a:lnSpc>
            </a:pPr>
            <a:endParaRPr lang="zh-CN" altLang="en-US" sz="1055">
              <a:solidFill>
                <a:srgbClr val="383838"/>
              </a:solidFill>
              <a:cs typeface="+mn-ea"/>
              <a:sym typeface="+mn-lt"/>
            </a:endParaRPr>
          </a:p>
        </p:txBody>
      </p:sp>
      <p:sp>
        <p:nvSpPr>
          <p:cNvPr id="56" name="Freeform 6"/>
          <p:cNvSpPr/>
          <p:nvPr/>
        </p:nvSpPr>
        <p:spPr bwMode="auto">
          <a:xfrm>
            <a:off x="3138163" y="2055819"/>
            <a:ext cx="1099710" cy="1099710"/>
          </a:xfrm>
          <a:custGeom>
            <a:avLst/>
            <a:gdLst>
              <a:gd name="T0" fmla="*/ 95 w 203"/>
              <a:gd name="T1" fmla="*/ 203 h 203"/>
              <a:gd name="T2" fmla="*/ 129 w 203"/>
              <a:gd name="T3" fmla="*/ 130 h 203"/>
              <a:gd name="T4" fmla="*/ 203 w 203"/>
              <a:gd name="T5" fmla="*/ 96 h 203"/>
              <a:gd name="T6" fmla="*/ 203 w 203"/>
              <a:gd name="T7" fmla="*/ 0 h 203"/>
              <a:gd name="T8" fmla="*/ 77 w 203"/>
              <a:gd name="T9" fmla="*/ 48 h 203"/>
              <a:gd name="T10" fmla="*/ 40 w 203"/>
              <a:gd name="T11" fmla="*/ 41 h 203"/>
              <a:gd name="T12" fmla="*/ 48 w 203"/>
              <a:gd name="T13" fmla="*/ 78 h 203"/>
              <a:gd name="T14" fmla="*/ 0 w 203"/>
              <a:gd name="T15" fmla="*/ 203 h 203"/>
              <a:gd name="T16" fmla="*/ 95 w 203"/>
              <a:gd name="T17" fmla="*/ 203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3" h="203">
                <a:moveTo>
                  <a:pt x="95" y="203"/>
                </a:moveTo>
                <a:cubicBezTo>
                  <a:pt x="97" y="177"/>
                  <a:pt x="109" y="150"/>
                  <a:pt x="129" y="130"/>
                </a:cubicBezTo>
                <a:cubicBezTo>
                  <a:pt x="150" y="109"/>
                  <a:pt x="176" y="98"/>
                  <a:pt x="203" y="96"/>
                </a:cubicBezTo>
                <a:cubicBezTo>
                  <a:pt x="203" y="0"/>
                  <a:pt x="203" y="0"/>
                  <a:pt x="203" y="0"/>
                </a:cubicBezTo>
                <a:cubicBezTo>
                  <a:pt x="158" y="2"/>
                  <a:pt x="114" y="18"/>
                  <a:pt x="77" y="48"/>
                </a:cubicBezTo>
                <a:cubicBezTo>
                  <a:pt x="40" y="41"/>
                  <a:pt x="40" y="41"/>
                  <a:pt x="40" y="41"/>
                </a:cubicBezTo>
                <a:cubicBezTo>
                  <a:pt x="48" y="78"/>
                  <a:pt x="48" y="78"/>
                  <a:pt x="48" y="78"/>
                </a:cubicBezTo>
                <a:cubicBezTo>
                  <a:pt x="18" y="114"/>
                  <a:pt x="2" y="159"/>
                  <a:pt x="0" y="203"/>
                </a:cubicBezTo>
                <a:lnTo>
                  <a:pt x="95" y="203"/>
                </a:lnTo>
                <a:close/>
              </a:path>
            </a:pathLst>
          </a:custGeom>
          <a:solidFill>
            <a:schemeClr val="tx1">
              <a:lumMod val="65000"/>
              <a:lumOff val="35000"/>
            </a:schemeClr>
          </a:solidFill>
          <a:ln w="9525">
            <a:noFill/>
            <a:round/>
          </a:ln>
          <a:effectLst>
            <a:outerShdw blurRad="149987" dist="250190" dir="8460000" algn="ctr">
              <a:srgbClr val="000000">
                <a:alpha val="28000"/>
              </a:srgbClr>
            </a:outerShdw>
          </a:effectLst>
        </p:spPr>
        <p:txBody>
          <a:bodyPr/>
          <a:lstStyle/>
          <a:p>
            <a:pPr>
              <a:lnSpc>
                <a:spcPct val="130000"/>
              </a:lnSpc>
            </a:pPr>
            <a:endParaRPr lang="zh-CN" altLang="en-US" sz="1055">
              <a:solidFill>
                <a:srgbClr val="383838"/>
              </a:solidFill>
              <a:cs typeface="+mn-ea"/>
              <a:sym typeface="+mn-lt"/>
            </a:endParaRPr>
          </a:p>
        </p:txBody>
      </p:sp>
      <p:sp>
        <p:nvSpPr>
          <p:cNvPr id="57" name="Freeform 7"/>
          <p:cNvSpPr/>
          <p:nvPr/>
        </p:nvSpPr>
        <p:spPr bwMode="auto">
          <a:xfrm>
            <a:off x="3153814" y="3445564"/>
            <a:ext cx="1099710" cy="1099710"/>
          </a:xfrm>
          <a:custGeom>
            <a:avLst/>
            <a:gdLst>
              <a:gd name="T0" fmla="*/ 203 w 203"/>
              <a:gd name="T1" fmla="*/ 108 h 203"/>
              <a:gd name="T2" fmla="*/ 129 w 203"/>
              <a:gd name="T3" fmla="*/ 74 h 203"/>
              <a:gd name="T4" fmla="*/ 95 w 203"/>
              <a:gd name="T5" fmla="*/ 0 h 203"/>
              <a:gd name="T6" fmla="*/ 0 w 203"/>
              <a:gd name="T7" fmla="*/ 0 h 203"/>
              <a:gd name="T8" fmla="*/ 48 w 203"/>
              <a:gd name="T9" fmla="*/ 126 h 203"/>
              <a:gd name="T10" fmla="*/ 40 w 203"/>
              <a:gd name="T11" fmla="*/ 162 h 203"/>
              <a:gd name="T12" fmla="*/ 77 w 203"/>
              <a:gd name="T13" fmla="*/ 155 h 203"/>
              <a:gd name="T14" fmla="*/ 203 w 203"/>
              <a:gd name="T15" fmla="*/ 203 h 203"/>
              <a:gd name="T16" fmla="*/ 203 w 203"/>
              <a:gd name="T17" fmla="*/ 108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3" h="203">
                <a:moveTo>
                  <a:pt x="203" y="108"/>
                </a:moveTo>
                <a:cubicBezTo>
                  <a:pt x="176" y="105"/>
                  <a:pt x="150" y="94"/>
                  <a:pt x="129" y="74"/>
                </a:cubicBezTo>
                <a:cubicBezTo>
                  <a:pt x="109" y="53"/>
                  <a:pt x="98" y="27"/>
                  <a:pt x="95" y="0"/>
                </a:cubicBezTo>
                <a:cubicBezTo>
                  <a:pt x="0" y="0"/>
                  <a:pt x="0" y="0"/>
                  <a:pt x="0" y="0"/>
                </a:cubicBezTo>
                <a:cubicBezTo>
                  <a:pt x="2" y="45"/>
                  <a:pt x="18" y="89"/>
                  <a:pt x="48" y="126"/>
                </a:cubicBezTo>
                <a:cubicBezTo>
                  <a:pt x="40" y="162"/>
                  <a:pt x="40" y="162"/>
                  <a:pt x="40" y="162"/>
                </a:cubicBezTo>
                <a:cubicBezTo>
                  <a:pt x="77" y="155"/>
                  <a:pt x="77" y="155"/>
                  <a:pt x="77" y="155"/>
                </a:cubicBezTo>
                <a:cubicBezTo>
                  <a:pt x="114" y="185"/>
                  <a:pt x="158" y="201"/>
                  <a:pt x="203" y="203"/>
                </a:cubicBezTo>
                <a:lnTo>
                  <a:pt x="203" y="108"/>
                </a:lnTo>
                <a:close/>
              </a:path>
            </a:pathLst>
          </a:custGeom>
          <a:solidFill>
            <a:srgbClr val="AC0000"/>
          </a:solidFill>
          <a:ln>
            <a:noFill/>
          </a:ln>
          <a:effectLst>
            <a:outerShdw blurRad="149987" dist="250190" dir="8460000" algn="ctr">
              <a:srgbClr val="000000">
                <a:alpha val="28000"/>
              </a:srgbClr>
            </a:outerShdw>
          </a:effectLst>
        </p:spPr>
        <p:txBody>
          <a:bodyPr vert="horz" wrap="square" lIns="63715" tIns="31857" rIns="63715" bIns="31857" numCol="1" anchor="t" anchorCtr="0" compatLnSpc="1"/>
          <a:lstStyle/>
          <a:p>
            <a:pPr>
              <a:lnSpc>
                <a:spcPct val="130000"/>
              </a:lnSpc>
            </a:pPr>
            <a:endParaRPr lang="zh-CN" altLang="en-US" sz="1255">
              <a:cs typeface="+mn-ea"/>
              <a:sym typeface="+mn-lt"/>
            </a:endParaRPr>
          </a:p>
        </p:txBody>
      </p:sp>
      <p:sp>
        <p:nvSpPr>
          <p:cNvPr id="58" name="Freeform 8"/>
          <p:cNvSpPr/>
          <p:nvPr/>
        </p:nvSpPr>
        <p:spPr bwMode="auto">
          <a:xfrm>
            <a:off x="4539253" y="2052469"/>
            <a:ext cx="1094711" cy="1099710"/>
          </a:xfrm>
          <a:custGeom>
            <a:avLst/>
            <a:gdLst>
              <a:gd name="T0" fmla="*/ 127 w 202"/>
              <a:gd name="T1" fmla="*/ 50 h 203"/>
              <a:gd name="T2" fmla="*/ 0 w 202"/>
              <a:gd name="T3" fmla="*/ 0 h 203"/>
              <a:gd name="T4" fmla="*/ 0 w 202"/>
              <a:gd name="T5" fmla="*/ 96 h 203"/>
              <a:gd name="T6" fmla="*/ 73 w 202"/>
              <a:gd name="T7" fmla="*/ 130 h 203"/>
              <a:gd name="T8" fmla="*/ 107 w 202"/>
              <a:gd name="T9" fmla="*/ 203 h 203"/>
              <a:gd name="T10" fmla="*/ 202 w 202"/>
              <a:gd name="T11" fmla="*/ 203 h 203"/>
              <a:gd name="T12" fmla="*/ 156 w 202"/>
              <a:gd name="T13" fmla="*/ 79 h 203"/>
              <a:gd name="T14" fmla="*/ 163 w 202"/>
              <a:gd name="T15" fmla="*/ 42 h 203"/>
              <a:gd name="T16" fmla="*/ 127 w 202"/>
              <a:gd name="T17" fmla="*/ 50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2" h="203">
                <a:moveTo>
                  <a:pt x="127" y="50"/>
                </a:moveTo>
                <a:cubicBezTo>
                  <a:pt x="90" y="19"/>
                  <a:pt x="45" y="3"/>
                  <a:pt x="0" y="0"/>
                </a:cubicBezTo>
                <a:cubicBezTo>
                  <a:pt x="0" y="96"/>
                  <a:pt x="0" y="96"/>
                  <a:pt x="0" y="96"/>
                </a:cubicBezTo>
                <a:cubicBezTo>
                  <a:pt x="26" y="98"/>
                  <a:pt x="53" y="109"/>
                  <a:pt x="73" y="130"/>
                </a:cubicBezTo>
                <a:cubicBezTo>
                  <a:pt x="94" y="150"/>
                  <a:pt x="105" y="177"/>
                  <a:pt x="107" y="203"/>
                </a:cubicBezTo>
                <a:cubicBezTo>
                  <a:pt x="202" y="203"/>
                  <a:pt x="202" y="203"/>
                  <a:pt x="202" y="203"/>
                </a:cubicBezTo>
                <a:cubicBezTo>
                  <a:pt x="200" y="159"/>
                  <a:pt x="185" y="115"/>
                  <a:pt x="156" y="79"/>
                </a:cubicBezTo>
                <a:cubicBezTo>
                  <a:pt x="163" y="42"/>
                  <a:pt x="163" y="42"/>
                  <a:pt x="163" y="42"/>
                </a:cubicBezTo>
                <a:lnTo>
                  <a:pt x="127" y="50"/>
                </a:lnTo>
                <a:close/>
              </a:path>
            </a:pathLst>
          </a:custGeom>
          <a:solidFill>
            <a:srgbClr val="AC0000"/>
          </a:solidFill>
          <a:ln w="9525">
            <a:noFill/>
            <a:round/>
          </a:ln>
          <a:effectLst>
            <a:outerShdw blurRad="149987" dist="250190" dir="8460000" algn="ctr">
              <a:srgbClr val="000000">
                <a:alpha val="28000"/>
              </a:srgbClr>
            </a:outerShdw>
          </a:effectLst>
        </p:spPr>
        <p:txBody>
          <a:bodyPr/>
          <a:lstStyle/>
          <a:p>
            <a:pPr>
              <a:lnSpc>
                <a:spcPct val="130000"/>
              </a:lnSpc>
            </a:pPr>
            <a:endParaRPr lang="zh-CN" altLang="en-US" sz="1055">
              <a:solidFill>
                <a:srgbClr val="383838"/>
              </a:solidFill>
              <a:cs typeface="+mn-ea"/>
              <a:sym typeface="+mn-lt"/>
            </a:endParaRPr>
          </a:p>
        </p:txBody>
      </p:sp>
      <p:sp>
        <p:nvSpPr>
          <p:cNvPr id="59" name="Freeform 9"/>
          <p:cNvSpPr/>
          <p:nvPr/>
        </p:nvSpPr>
        <p:spPr bwMode="auto">
          <a:xfrm>
            <a:off x="4535083" y="3404635"/>
            <a:ext cx="1094711" cy="1099710"/>
          </a:xfrm>
          <a:custGeom>
            <a:avLst/>
            <a:gdLst>
              <a:gd name="T0" fmla="*/ 107 w 202"/>
              <a:gd name="T1" fmla="*/ 0 h 203"/>
              <a:gd name="T2" fmla="*/ 73 w 202"/>
              <a:gd name="T3" fmla="*/ 74 h 203"/>
              <a:gd name="T4" fmla="*/ 0 w 202"/>
              <a:gd name="T5" fmla="*/ 108 h 203"/>
              <a:gd name="T6" fmla="*/ 0 w 202"/>
              <a:gd name="T7" fmla="*/ 203 h 203"/>
              <a:gd name="T8" fmla="*/ 123 w 202"/>
              <a:gd name="T9" fmla="*/ 157 h 203"/>
              <a:gd name="T10" fmla="*/ 161 w 202"/>
              <a:gd name="T11" fmla="*/ 164 h 203"/>
              <a:gd name="T12" fmla="*/ 153 w 202"/>
              <a:gd name="T13" fmla="*/ 127 h 203"/>
              <a:gd name="T14" fmla="*/ 202 w 202"/>
              <a:gd name="T15" fmla="*/ 0 h 203"/>
              <a:gd name="T16" fmla="*/ 107 w 202"/>
              <a:gd name="T17" fmla="*/ 0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2" h="203">
                <a:moveTo>
                  <a:pt x="107" y="0"/>
                </a:moveTo>
                <a:cubicBezTo>
                  <a:pt x="105" y="27"/>
                  <a:pt x="93" y="53"/>
                  <a:pt x="73" y="74"/>
                </a:cubicBezTo>
                <a:cubicBezTo>
                  <a:pt x="53" y="94"/>
                  <a:pt x="26" y="105"/>
                  <a:pt x="0" y="108"/>
                </a:cubicBezTo>
                <a:cubicBezTo>
                  <a:pt x="0" y="203"/>
                  <a:pt x="0" y="203"/>
                  <a:pt x="0" y="203"/>
                </a:cubicBezTo>
                <a:cubicBezTo>
                  <a:pt x="44" y="201"/>
                  <a:pt x="87" y="186"/>
                  <a:pt x="123" y="157"/>
                </a:cubicBezTo>
                <a:cubicBezTo>
                  <a:pt x="161" y="164"/>
                  <a:pt x="161" y="164"/>
                  <a:pt x="161" y="164"/>
                </a:cubicBezTo>
                <a:cubicBezTo>
                  <a:pt x="153" y="127"/>
                  <a:pt x="153" y="127"/>
                  <a:pt x="153" y="127"/>
                </a:cubicBezTo>
                <a:cubicBezTo>
                  <a:pt x="184" y="90"/>
                  <a:pt x="200" y="46"/>
                  <a:pt x="202" y="0"/>
                </a:cubicBezTo>
                <a:lnTo>
                  <a:pt x="107" y="0"/>
                </a:lnTo>
                <a:close/>
              </a:path>
            </a:pathLst>
          </a:custGeom>
          <a:solidFill>
            <a:schemeClr val="tx1">
              <a:lumMod val="65000"/>
              <a:lumOff val="35000"/>
            </a:schemeClr>
          </a:solidFill>
          <a:ln w="9525">
            <a:noFill/>
            <a:round/>
          </a:ln>
          <a:effectLst>
            <a:outerShdw blurRad="149987" dist="250190" dir="8460000" algn="ctr">
              <a:srgbClr val="000000">
                <a:alpha val="28000"/>
              </a:srgbClr>
            </a:outerShdw>
          </a:effectLst>
        </p:spPr>
        <p:txBody>
          <a:bodyPr/>
          <a:lstStyle/>
          <a:p>
            <a:pPr>
              <a:lnSpc>
                <a:spcPct val="130000"/>
              </a:lnSpc>
            </a:pPr>
            <a:endParaRPr lang="zh-CN" altLang="en-US" sz="1055">
              <a:solidFill>
                <a:srgbClr val="383838"/>
              </a:solidFill>
              <a:cs typeface="+mn-ea"/>
              <a:sym typeface="+mn-lt"/>
            </a:endParaRPr>
          </a:p>
        </p:txBody>
      </p:sp>
      <p:grpSp>
        <p:nvGrpSpPr>
          <p:cNvPr id="60" name="组合 59"/>
          <p:cNvGrpSpPr/>
          <p:nvPr/>
        </p:nvGrpSpPr>
        <p:grpSpPr>
          <a:xfrm>
            <a:off x="3468895" y="2372385"/>
            <a:ext cx="505581" cy="229939"/>
            <a:chOff x="8478838" y="1247776"/>
            <a:chExt cx="1123950" cy="511175"/>
          </a:xfrm>
          <a:solidFill>
            <a:schemeClr val="bg1"/>
          </a:solidFill>
        </p:grpSpPr>
        <p:sp>
          <p:nvSpPr>
            <p:cNvPr id="61" name="Freeform 24"/>
            <p:cNvSpPr/>
            <p:nvPr/>
          </p:nvSpPr>
          <p:spPr bwMode="auto">
            <a:xfrm>
              <a:off x="8478838" y="1408113"/>
              <a:ext cx="1123950" cy="269875"/>
            </a:xfrm>
            <a:custGeom>
              <a:avLst/>
              <a:gdLst>
                <a:gd name="T0" fmla="*/ 0 w 182"/>
                <a:gd name="T1" fmla="*/ 3 h 44"/>
                <a:gd name="T2" fmla="*/ 1 w 182"/>
                <a:gd name="T3" fmla="*/ 3 h 44"/>
                <a:gd name="T4" fmla="*/ 153 w 182"/>
                <a:gd name="T5" fmla="*/ 3 h 44"/>
                <a:gd name="T6" fmla="*/ 182 w 182"/>
                <a:gd name="T7" fmla="*/ 41 h 44"/>
                <a:gd name="T8" fmla="*/ 182 w 182"/>
                <a:gd name="T9" fmla="*/ 41 h 44"/>
                <a:gd name="T10" fmla="*/ 182 w 182"/>
                <a:gd name="T11" fmla="*/ 41 h 44"/>
                <a:gd name="T12" fmla="*/ 170 w 182"/>
                <a:gd name="T13" fmla="*/ 41 h 44"/>
                <a:gd name="T14" fmla="*/ 150 w 182"/>
                <a:gd name="T15" fmla="*/ 22 h 44"/>
                <a:gd name="T16" fmla="*/ 130 w 182"/>
                <a:gd name="T17" fmla="*/ 41 h 44"/>
                <a:gd name="T18" fmla="*/ 65 w 182"/>
                <a:gd name="T19" fmla="*/ 41 h 44"/>
                <a:gd name="T20" fmla="*/ 45 w 182"/>
                <a:gd name="T21" fmla="*/ 22 h 44"/>
                <a:gd name="T22" fmla="*/ 26 w 182"/>
                <a:gd name="T23" fmla="*/ 41 h 44"/>
                <a:gd name="T24" fmla="*/ 22 w 182"/>
                <a:gd name="T25" fmla="*/ 41 h 44"/>
                <a:gd name="T26" fmla="*/ 0 w 182"/>
                <a:gd name="T27" fmla="*/ 3 h 44"/>
                <a:gd name="T28" fmla="*/ 0 w 182"/>
                <a:gd name="T29" fmla="*/ 3 h 44"/>
                <a:gd name="T30" fmla="*/ 0 w 182"/>
                <a:gd name="T31" fmla="*/ 3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82" h="44">
                  <a:moveTo>
                    <a:pt x="0" y="3"/>
                  </a:moveTo>
                  <a:cubicBezTo>
                    <a:pt x="1" y="3"/>
                    <a:pt x="1" y="3"/>
                    <a:pt x="1" y="3"/>
                  </a:cubicBezTo>
                  <a:cubicBezTo>
                    <a:pt x="153" y="3"/>
                    <a:pt x="153" y="3"/>
                    <a:pt x="153" y="3"/>
                  </a:cubicBezTo>
                  <a:cubicBezTo>
                    <a:pt x="153" y="3"/>
                    <a:pt x="182" y="0"/>
                    <a:pt x="182" y="41"/>
                  </a:cubicBezTo>
                  <a:cubicBezTo>
                    <a:pt x="182" y="41"/>
                    <a:pt x="182" y="41"/>
                    <a:pt x="182" y="41"/>
                  </a:cubicBezTo>
                  <a:cubicBezTo>
                    <a:pt x="182" y="41"/>
                    <a:pt x="182" y="41"/>
                    <a:pt x="182" y="41"/>
                  </a:cubicBezTo>
                  <a:cubicBezTo>
                    <a:pt x="170" y="41"/>
                    <a:pt x="170" y="41"/>
                    <a:pt x="170" y="41"/>
                  </a:cubicBezTo>
                  <a:cubicBezTo>
                    <a:pt x="170" y="30"/>
                    <a:pt x="161" y="22"/>
                    <a:pt x="150" y="22"/>
                  </a:cubicBezTo>
                  <a:cubicBezTo>
                    <a:pt x="139" y="22"/>
                    <a:pt x="131" y="30"/>
                    <a:pt x="130" y="41"/>
                  </a:cubicBezTo>
                  <a:cubicBezTo>
                    <a:pt x="65" y="41"/>
                    <a:pt x="65" y="41"/>
                    <a:pt x="65" y="41"/>
                  </a:cubicBezTo>
                  <a:cubicBezTo>
                    <a:pt x="65" y="30"/>
                    <a:pt x="56" y="22"/>
                    <a:pt x="45" y="22"/>
                  </a:cubicBezTo>
                  <a:cubicBezTo>
                    <a:pt x="35" y="22"/>
                    <a:pt x="26" y="30"/>
                    <a:pt x="26" y="41"/>
                  </a:cubicBezTo>
                  <a:cubicBezTo>
                    <a:pt x="22" y="41"/>
                    <a:pt x="22" y="41"/>
                    <a:pt x="22" y="41"/>
                  </a:cubicBezTo>
                  <a:cubicBezTo>
                    <a:pt x="22" y="41"/>
                    <a:pt x="0" y="44"/>
                    <a:pt x="0" y="3"/>
                  </a:cubicBezTo>
                  <a:cubicBezTo>
                    <a:pt x="0" y="3"/>
                    <a:pt x="0" y="3"/>
                    <a:pt x="0" y="3"/>
                  </a:cubicBezTo>
                  <a:cubicBezTo>
                    <a:pt x="0" y="3"/>
                    <a:pt x="0" y="3"/>
                    <a:pt x="0"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cs typeface="+mn-ea"/>
                <a:sym typeface="+mn-lt"/>
              </a:endParaRPr>
            </a:p>
          </p:txBody>
        </p:sp>
        <p:sp>
          <p:nvSpPr>
            <p:cNvPr id="62" name="Freeform 26"/>
            <p:cNvSpPr>
              <a:spLocks noEditPoints="1"/>
            </p:cNvSpPr>
            <p:nvPr/>
          </p:nvSpPr>
          <p:spPr bwMode="auto">
            <a:xfrm>
              <a:off x="8553450" y="1247776"/>
              <a:ext cx="833437" cy="227013"/>
            </a:xfrm>
            <a:custGeom>
              <a:avLst/>
              <a:gdLst>
                <a:gd name="T0" fmla="*/ 6 w 135"/>
                <a:gd name="T1" fmla="*/ 29 h 37"/>
                <a:gd name="T2" fmla="*/ 57 w 135"/>
                <a:gd name="T3" fmla="*/ 1 h 37"/>
                <a:gd name="T4" fmla="*/ 68 w 135"/>
                <a:gd name="T5" fmla="*/ 0 h 37"/>
                <a:gd name="T6" fmla="*/ 78 w 135"/>
                <a:gd name="T7" fmla="*/ 1 h 37"/>
                <a:gd name="T8" fmla="*/ 129 w 135"/>
                <a:gd name="T9" fmla="*/ 29 h 37"/>
                <a:gd name="T10" fmla="*/ 135 w 135"/>
                <a:gd name="T11" fmla="*/ 37 h 37"/>
                <a:gd name="T12" fmla="*/ 0 w 135"/>
                <a:gd name="T13" fmla="*/ 37 h 37"/>
                <a:gd name="T14" fmla="*/ 6 w 135"/>
                <a:gd name="T15" fmla="*/ 29 h 37"/>
                <a:gd name="T16" fmla="*/ 77 w 135"/>
                <a:gd name="T17" fmla="*/ 10 h 37"/>
                <a:gd name="T18" fmla="*/ 68 w 135"/>
                <a:gd name="T19" fmla="*/ 9 h 37"/>
                <a:gd name="T20" fmla="*/ 58 w 135"/>
                <a:gd name="T21" fmla="*/ 10 h 37"/>
                <a:gd name="T22" fmla="*/ 20 w 135"/>
                <a:gd name="T23" fmla="*/ 28 h 37"/>
                <a:gd name="T24" fmla="*/ 115 w 135"/>
                <a:gd name="T25" fmla="*/ 28 h 37"/>
                <a:gd name="T26" fmla="*/ 77 w 135"/>
                <a:gd name="T27" fmla="*/ 1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5" h="37">
                  <a:moveTo>
                    <a:pt x="6" y="29"/>
                  </a:moveTo>
                  <a:cubicBezTo>
                    <a:pt x="21" y="10"/>
                    <a:pt x="42" y="3"/>
                    <a:pt x="57" y="1"/>
                  </a:cubicBezTo>
                  <a:cubicBezTo>
                    <a:pt x="58" y="1"/>
                    <a:pt x="65" y="0"/>
                    <a:pt x="68" y="0"/>
                  </a:cubicBezTo>
                  <a:cubicBezTo>
                    <a:pt x="71" y="0"/>
                    <a:pt x="77" y="1"/>
                    <a:pt x="78" y="1"/>
                  </a:cubicBezTo>
                  <a:cubicBezTo>
                    <a:pt x="93" y="3"/>
                    <a:pt x="114" y="10"/>
                    <a:pt x="129" y="29"/>
                  </a:cubicBezTo>
                  <a:cubicBezTo>
                    <a:pt x="135" y="37"/>
                    <a:pt x="135" y="37"/>
                    <a:pt x="135" y="37"/>
                  </a:cubicBezTo>
                  <a:cubicBezTo>
                    <a:pt x="0" y="37"/>
                    <a:pt x="0" y="37"/>
                    <a:pt x="0" y="37"/>
                  </a:cubicBezTo>
                  <a:lnTo>
                    <a:pt x="6" y="29"/>
                  </a:lnTo>
                  <a:close/>
                  <a:moveTo>
                    <a:pt x="77" y="10"/>
                  </a:moveTo>
                  <a:cubicBezTo>
                    <a:pt x="75" y="10"/>
                    <a:pt x="70" y="9"/>
                    <a:pt x="68" y="9"/>
                  </a:cubicBezTo>
                  <a:cubicBezTo>
                    <a:pt x="66" y="9"/>
                    <a:pt x="60" y="10"/>
                    <a:pt x="58" y="10"/>
                  </a:cubicBezTo>
                  <a:cubicBezTo>
                    <a:pt x="47" y="12"/>
                    <a:pt x="32" y="16"/>
                    <a:pt x="20" y="28"/>
                  </a:cubicBezTo>
                  <a:cubicBezTo>
                    <a:pt x="115" y="28"/>
                    <a:pt x="115" y="28"/>
                    <a:pt x="115" y="28"/>
                  </a:cubicBezTo>
                  <a:cubicBezTo>
                    <a:pt x="103" y="16"/>
                    <a:pt x="88" y="12"/>
                    <a:pt x="77"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cs typeface="+mn-ea"/>
                <a:sym typeface="+mn-lt"/>
              </a:endParaRPr>
            </a:p>
          </p:txBody>
        </p:sp>
        <p:sp>
          <p:nvSpPr>
            <p:cNvPr id="63" name="Rectangle 27"/>
            <p:cNvSpPr>
              <a:spLocks noChangeArrowheads="1"/>
            </p:cNvSpPr>
            <p:nvPr/>
          </p:nvSpPr>
          <p:spPr bwMode="auto">
            <a:xfrm>
              <a:off x="8953500" y="1265238"/>
              <a:ext cx="38100" cy="18573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3715" tIns="31857" rIns="63715" bIns="31857" numCol="1" anchor="t" anchorCtr="0" compatLnSpc="1"/>
            <a:lstStyle/>
            <a:p>
              <a:pPr>
                <a:lnSpc>
                  <a:spcPct val="130000"/>
                </a:lnSpc>
              </a:pPr>
              <a:endParaRPr lang="zh-CN" altLang="en-US" sz="1255">
                <a:cs typeface="+mn-ea"/>
                <a:sym typeface="+mn-lt"/>
              </a:endParaRPr>
            </a:p>
          </p:txBody>
        </p:sp>
        <p:sp>
          <p:nvSpPr>
            <p:cNvPr id="64" name="Freeform 28"/>
            <p:cNvSpPr/>
            <p:nvPr/>
          </p:nvSpPr>
          <p:spPr bwMode="auto">
            <a:xfrm>
              <a:off x="9521825" y="1536701"/>
              <a:ext cx="80962" cy="61913"/>
            </a:xfrm>
            <a:custGeom>
              <a:avLst/>
              <a:gdLst>
                <a:gd name="T0" fmla="*/ 5 w 13"/>
                <a:gd name="T1" fmla="*/ 10 h 10"/>
                <a:gd name="T2" fmla="*/ 0 w 13"/>
                <a:gd name="T3" fmla="*/ 5 h 10"/>
                <a:gd name="T4" fmla="*/ 5 w 13"/>
                <a:gd name="T5" fmla="*/ 0 h 10"/>
                <a:gd name="T6" fmla="*/ 10 w 13"/>
                <a:gd name="T7" fmla="*/ 0 h 10"/>
                <a:gd name="T8" fmla="*/ 13 w 13"/>
                <a:gd name="T9" fmla="*/ 10 h 10"/>
                <a:gd name="T10" fmla="*/ 5 w 13"/>
                <a:gd name="T11" fmla="*/ 10 h 10"/>
              </a:gdLst>
              <a:ahLst/>
              <a:cxnLst>
                <a:cxn ang="0">
                  <a:pos x="T0" y="T1"/>
                </a:cxn>
                <a:cxn ang="0">
                  <a:pos x="T2" y="T3"/>
                </a:cxn>
                <a:cxn ang="0">
                  <a:pos x="T4" y="T5"/>
                </a:cxn>
                <a:cxn ang="0">
                  <a:pos x="T6" y="T7"/>
                </a:cxn>
                <a:cxn ang="0">
                  <a:pos x="T8" y="T9"/>
                </a:cxn>
                <a:cxn ang="0">
                  <a:pos x="T10" y="T11"/>
                </a:cxn>
              </a:cxnLst>
              <a:rect l="0" t="0" r="r" b="b"/>
              <a:pathLst>
                <a:path w="13" h="10">
                  <a:moveTo>
                    <a:pt x="5" y="10"/>
                  </a:moveTo>
                  <a:cubicBezTo>
                    <a:pt x="3" y="10"/>
                    <a:pt x="0" y="8"/>
                    <a:pt x="0" y="5"/>
                  </a:cubicBezTo>
                  <a:cubicBezTo>
                    <a:pt x="0" y="2"/>
                    <a:pt x="3" y="0"/>
                    <a:pt x="5" y="0"/>
                  </a:cubicBezTo>
                  <a:cubicBezTo>
                    <a:pt x="6" y="0"/>
                    <a:pt x="8" y="0"/>
                    <a:pt x="10" y="0"/>
                  </a:cubicBezTo>
                  <a:cubicBezTo>
                    <a:pt x="11" y="3"/>
                    <a:pt x="12" y="6"/>
                    <a:pt x="13" y="10"/>
                  </a:cubicBezTo>
                  <a:cubicBezTo>
                    <a:pt x="11" y="10"/>
                    <a:pt x="6" y="10"/>
                    <a:pt x="5" y="10"/>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cs typeface="+mn-ea"/>
                <a:sym typeface="+mn-lt"/>
              </a:endParaRPr>
            </a:p>
          </p:txBody>
        </p:sp>
        <p:sp>
          <p:nvSpPr>
            <p:cNvPr id="65" name="Oval 29"/>
            <p:cNvSpPr>
              <a:spLocks noChangeArrowheads="1"/>
            </p:cNvSpPr>
            <p:nvPr/>
          </p:nvSpPr>
          <p:spPr bwMode="auto">
            <a:xfrm>
              <a:off x="8664575" y="1566863"/>
              <a:ext cx="190500" cy="19208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cs typeface="+mn-ea"/>
                <a:sym typeface="+mn-lt"/>
              </a:endParaRPr>
            </a:p>
          </p:txBody>
        </p:sp>
        <p:sp>
          <p:nvSpPr>
            <p:cNvPr id="66" name="Oval 30"/>
            <p:cNvSpPr>
              <a:spLocks noChangeArrowheads="1"/>
            </p:cNvSpPr>
            <p:nvPr/>
          </p:nvSpPr>
          <p:spPr bwMode="auto">
            <a:xfrm>
              <a:off x="9312275" y="1566863"/>
              <a:ext cx="185737" cy="192088"/>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cs typeface="+mn-ea"/>
                <a:sym typeface="+mn-lt"/>
              </a:endParaRPr>
            </a:p>
          </p:txBody>
        </p:sp>
        <p:sp>
          <p:nvSpPr>
            <p:cNvPr id="67" name="Freeform 31"/>
            <p:cNvSpPr/>
            <p:nvPr/>
          </p:nvSpPr>
          <p:spPr bwMode="auto">
            <a:xfrm>
              <a:off x="9361488" y="1616076"/>
              <a:ext cx="93662" cy="93663"/>
            </a:xfrm>
            <a:custGeom>
              <a:avLst/>
              <a:gdLst>
                <a:gd name="T0" fmla="*/ 0 w 15"/>
                <a:gd name="T1" fmla="*/ 8 h 15"/>
                <a:gd name="T2" fmla="*/ 7 w 15"/>
                <a:gd name="T3" fmla="*/ 15 h 15"/>
                <a:gd name="T4" fmla="*/ 15 w 15"/>
                <a:gd name="T5" fmla="*/ 7 h 15"/>
                <a:gd name="T6" fmla="*/ 7 w 15"/>
                <a:gd name="T7" fmla="*/ 0 h 15"/>
                <a:gd name="T8" fmla="*/ 0 w 15"/>
                <a:gd name="T9" fmla="*/ 8 h 15"/>
              </a:gdLst>
              <a:ahLst/>
              <a:cxnLst>
                <a:cxn ang="0">
                  <a:pos x="T0" y="T1"/>
                </a:cxn>
                <a:cxn ang="0">
                  <a:pos x="T2" y="T3"/>
                </a:cxn>
                <a:cxn ang="0">
                  <a:pos x="T4" y="T5"/>
                </a:cxn>
                <a:cxn ang="0">
                  <a:pos x="T6" y="T7"/>
                </a:cxn>
                <a:cxn ang="0">
                  <a:pos x="T8" y="T9"/>
                </a:cxn>
              </a:cxnLst>
              <a:rect l="0" t="0" r="r" b="b"/>
              <a:pathLst>
                <a:path w="15" h="15">
                  <a:moveTo>
                    <a:pt x="0" y="8"/>
                  </a:moveTo>
                  <a:cubicBezTo>
                    <a:pt x="0" y="12"/>
                    <a:pt x="3" y="15"/>
                    <a:pt x="7" y="15"/>
                  </a:cubicBezTo>
                  <a:cubicBezTo>
                    <a:pt x="11" y="15"/>
                    <a:pt x="15" y="12"/>
                    <a:pt x="15" y="7"/>
                  </a:cubicBezTo>
                  <a:cubicBezTo>
                    <a:pt x="15" y="3"/>
                    <a:pt x="11" y="0"/>
                    <a:pt x="7" y="0"/>
                  </a:cubicBezTo>
                  <a:cubicBezTo>
                    <a:pt x="3" y="0"/>
                    <a:pt x="0" y="3"/>
                    <a:pt x="0" y="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cs typeface="+mn-ea"/>
                <a:sym typeface="+mn-lt"/>
              </a:endParaRPr>
            </a:p>
          </p:txBody>
        </p:sp>
        <p:sp>
          <p:nvSpPr>
            <p:cNvPr id="68" name="Oval 32"/>
            <p:cNvSpPr>
              <a:spLocks noChangeArrowheads="1"/>
            </p:cNvSpPr>
            <p:nvPr/>
          </p:nvSpPr>
          <p:spPr bwMode="auto">
            <a:xfrm>
              <a:off x="8713788" y="1616076"/>
              <a:ext cx="92075" cy="93663"/>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cs typeface="+mn-ea"/>
                <a:sym typeface="+mn-lt"/>
              </a:endParaRPr>
            </a:p>
          </p:txBody>
        </p:sp>
      </p:grpSp>
      <p:grpSp>
        <p:nvGrpSpPr>
          <p:cNvPr id="69" name="组合 68"/>
          <p:cNvGrpSpPr/>
          <p:nvPr/>
        </p:nvGrpSpPr>
        <p:grpSpPr>
          <a:xfrm>
            <a:off x="4967755" y="2420943"/>
            <a:ext cx="316345" cy="318488"/>
            <a:chOff x="10121900" y="1050926"/>
            <a:chExt cx="703262" cy="708025"/>
          </a:xfrm>
          <a:solidFill>
            <a:schemeClr val="bg1"/>
          </a:solidFill>
        </p:grpSpPr>
        <p:sp>
          <p:nvSpPr>
            <p:cNvPr id="70" name="Freeform 44"/>
            <p:cNvSpPr/>
            <p:nvPr/>
          </p:nvSpPr>
          <p:spPr bwMode="auto">
            <a:xfrm>
              <a:off x="10331450" y="1068388"/>
              <a:ext cx="493712" cy="690563"/>
            </a:xfrm>
            <a:custGeom>
              <a:avLst/>
              <a:gdLst>
                <a:gd name="T0" fmla="*/ 60 w 80"/>
                <a:gd name="T1" fmla="*/ 27 h 112"/>
                <a:gd name="T2" fmla="*/ 63 w 80"/>
                <a:gd name="T3" fmla="*/ 43 h 112"/>
                <a:gd name="T4" fmla="*/ 66 w 80"/>
                <a:gd name="T5" fmla="*/ 39 h 112"/>
                <a:gd name="T6" fmla="*/ 72 w 80"/>
                <a:gd name="T7" fmla="*/ 44 h 112"/>
                <a:gd name="T8" fmla="*/ 64 w 80"/>
                <a:gd name="T9" fmla="*/ 52 h 112"/>
                <a:gd name="T10" fmla="*/ 66 w 80"/>
                <a:gd name="T11" fmla="*/ 65 h 112"/>
                <a:gd name="T12" fmla="*/ 70 w 80"/>
                <a:gd name="T13" fmla="*/ 61 h 112"/>
                <a:gd name="T14" fmla="*/ 75 w 80"/>
                <a:gd name="T15" fmla="*/ 66 h 112"/>
                <a:gd name="T16" fmla="*/ 68 w 80"/>
                <a:gd name="T17" fmla="*/ 74 h 112"/>
                <a:gd name="T18" fmla="*/ 73 w 80"/>
                <a:gd name="T19" fmla="*/ 108 h 112"/>
                <a:gd name="T20" fmla="*/ 70 w 80"/>
                <a:gd name="T21" fmla="*/ 112 h 112"/>
                <a:gd name="T22" fmla="*/ 38 w 80"/>
                <a:gd name="T23" fmla="*/ 51 h 112"/>
                <a:gd name="T24" fmla="*/ 11 w 80"/>
                <a:gd name="T25" fmla="*/ 80 h 112"/>
                <a:gd name="T26" fmla="*/ 17 w 80"/>
                <a:gd name="T27" fmla="*/ 104 h 112"/>
                <a:gd name="T28" fmla="*/ 12 w 80"/>
                <a:gd name="T29" fmla="*/ 110 h 112"/>
                <a:gd name="T30" fmla="*/ 0 w 80"/>
                <a:gd name="T31" fmla="*/ 86 h 112"/>
                <a:gd name="T32" fmla="*/ 45 w 80"/>
                <a:gd name="T33" fmla="*/ 30 h 112"/>
                <a:gd name="T34" fmla="*/ 76 w 80"/>
                <a:gd name="T35" fmla="*/ 0 h 112"/>
                <a:gd name="T36" fmla="*/ 60 w 80"/>
                <a:gd name="T37" fmla="*/ 27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80" h="112">
                  <a:moveTo>
                    <a:pt x="60" y="27"/>
                  </a:moveTo>
                  <a:cubicBezTo>
                    <a:pt x="63" y="43"/>
                    <a:pt x="63" y="43"/>
                    <a:pt x="63" y="43"/>
                  </a:cubicBezTo>
                  <a:cubicBezTo>
                    <a:pt x="66" y="39"/>
                    <a:pt x="66" y="39"/>
                    <a:pt x="66" y="39"/>
                  </a:cubicBezTo>
                  <a:cubicBezTo>
                    <a:pt x="72" y="44"/>
                    <a:pt x="72" y="44"/>
                    <a:pt x="72" y="44"/>
                  </a:cubicBezTo>
                  <a:cubicBezTo>
                    <a:pt x="64" y="52"/>
                    <a:pt x="64" y="52"/>
                    <a:pt x="64" y="52"/>
                  </a:cubicBezTo>
                  <a:cubicBezTo>
                    <a:pt x="66" y="65"/>
                    <a:pt x="66" y="65"/>
                    <a:pt x="66" y="65"/>
                  </a:cubicBezTo>
                  <a:cubicBezTo>
                    <a:pt x="70" y="61"/>
                    <a:pt x="70" y="61"/>
                    <a:pt x="70" y="61"/>
                  </a:cubicBezTo>
                  <a:cubicBezTo>
                    <a:pt x="75" y="66"/>
                    <a:pt x="75" y="66"/>
                    <a:pt x="75" y="66"/>
                  </a:cubicBezTo>
                  <a:cubicBezTo>
                    <a:pt x="68" y="74"/>
                    <a:pt x="68" y="74"/>
                    <a:pt x="68" y="74"/>
                  </a:cubicBezTo>
                  <a:cubicBezTo>
                    <a:pt x="73" y="108"/>
                    <a:pt x="73" y="108"/>
                    <a:pt x="73" y="108"/>
                  </a:cubicBezTo>
                  <a:cubicBezTo>
                    <a:pt x="70" y="112"/>
                    <a:pt x="70" y="112"/>
                    <a:pt x="70" y="112"/>
                  </a:cubicBezTo>
                  <a:cubicBezTo>
                    <a:pt x="38" y="51"/>
                    <a:pt x="38" y="51"/>
                    <a:pt x="38" y="51"/>
                  </a:cubicBezTo>
                  <a:cubicBezTo>
                    <a:pt x="11" y="80"/>
                    <a:pt x="11" y="80"/>
                    <a:pt x="11" y="80"/>
                  </a:cubicBezTo>
                  <a:cubicBezTo>
                    <a:pt x="17" y="104"/>
                    <a:pt x="17" y="104"/>
                    <a:pt x="17" y="104"/>
                  </a:cubicBezTo>
                  <a:cubicBezTo>
                    <a:pt x="12" y="110"/>
                    <a:pt x="12" y="110"/>
                    <a:pt x="12" y="110"/>
                  </a:cubicBezTo>
                  <a:cubicBezTo>
                    <a:pt x="0" y="86"/>
                    <a:pt x="0" y="86"/>
                    <a:pt x="0" y="86"/>
                  </a:cubicBezTo>
                  <a:cubicBezTo>
                    <a:pt x="45" y="30"/>
                    <a:pt x="45" y="30"/>
                    <a:pt x="45" y="30"/>
                  </a:cubicBezTo>
                  <a:cubicBezTo>
                    <a:pt x="76" y="0"/>
                    <a:pt x="76" y="0"/>
                    <a:pt x="76" y="0"/>
                  </a:cubicBezTo>
                  <a:cubicBezTo>
                    <a:pt x="76" y="0"/>
                    <a:pt x="80" y="5"/>
                    <a:pt x="60" y="2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cs typeface="+mn-ea"/>
                <a:sym typeface="+mn-lt"/>
              </a:endParaRPr>
            </a:p>
          </p:txBody>
        </p:sp>
        <p:sp>
          <p:nvSpPr>
            <p:cNvPr id="71" name="Freeform 45"/>
            <p:cNvSpPr/>
            <p:nvPr/>
          </p:nvSpPr>
          <p:spPr bwMode="auto">
            <a:xfrm>
              <a:off x="10121900" y="1050926"/>
              <a:ext cx="677862" cy="547688"/>
            </a:xfrm>
            <a:custGeom>
              <a:avLst/>
              <a:gdLst>
                <a:gd name="T0" fmla="*/ 85 w 110"/>
                <a:gd name="T1" fmla="*/ 22 h 89"/>
                <a:gd name="T2" fmla="*/ 69 w 110"/>
                <a:gd name="T3" fmla="*/ 22 h 89"/>
                <a:gd name="T4" fmla="*/ 73 w 110"/>
                <a:gd name="T5" fmla="*/ 18 h 89"/>
                <a:gd name="T6" fmla="*/ 67 w 110"/>
                <a:gd name="T7" fmla="*/ 13 h 89"/>
                <a:gd name="T8" fmla="*/ 60 w 110"/>
                <a:gd name="T9" fmla="*/ 22 h 89"/>
                <a:gd name="T10" fmla="*/ 47 w 110"/>
                <a:gd name="T11" fmla="*/ 21 h 89"/>
                <a:gd name="T12" fmla="*/ 50 w 110"/>
                <a:gd name="T13" fmla="*/ 17 h 89"/>
                <a:gd name="T14" fmla="*/ 45 w 110"/>
                <a:gd name="T15" fmla="*/ 13 h 89"/>
                <a:gd name="T16" fmla="*/ 38 w 110"/>
                <a:gd name="T17" fmla="*/ 21 h 89"/>
                <a:gd name="T18" fmla="*/ 4 w 110"/>
                <a:gd name="T19" fmla="*/ 20 h 89"/>
                <a:gd name="T20" fmla="*/ 0 w 110"/>
                <a:gd name="T21" fmla="*/ 24 h 89"/>
                <a:gd name="T22" fmla="*/ 64 w 110"/>
                <a:gd name="T23" fmla="*/ 47 h 89"/>
                <a:gd name="T24" fmla="*/ 39 w 110"/>
                <a:gd name="T25" fmla="*/ 78 h 89"/>
                <a:gd name="T26" fmla="*/ 15 w 110"/>
                <a:gd name="T27" fmla="*/ 75 h 89"/>
                <a:gd name="T28" fmla="*/ 10 w 110"/>
                <a:gd name="T29" fmla="*/ 81 h 89"/>
                <a:gd name="T30" fmla="*/ 34 w 110"/>
                <a:gd name="T31" fmla="*/ 89 h 89"/>
                <a:gd name="T32" fmla="*/ 110 w 110"/>
                <a:gd name="T33" fmla="*/ 3 h 89"/>
                <a:gd name="T34" fmla="*/ 85 w 110"/>
                <a:gd name="T35" fmla="*/ 22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0" h="89">
                  <a:moveTo>
                    <a:pt x="85" y="22"/>
                  </a:moveTo>
                  <a:cubicBezTo>
                    <a:pt x="69" y="22"/>
                    <a:pt x="69" y="22"/>
                    <a:pt x="69" y="22"/>
                  </a:cubicBezTo>
                  <a:cubicBezTo>
                    <a:pt x="73" y="18"/>
                    <a:pt x="73" y="18"/>
                    <a:pt x="73" y="18"/>
                  </a:cubicBezTo>
                  <a:cubicBezTo>
                    <a:pt x="67" y="13"/>
                    <a:pt x="67" y="13"/>
                    <a:pt x="67" y="13"/>
                  </a:cubicBezTo>
                  <a:cubicBezTo>
                    <a:pt x="60" y="22"/>
                    <a:pt x="60" y="22"/>
                    <a:pt x="60" y="22"/>
                  </a:cubicBezTo>
                  <a:cubicBezTo>
                    <a:pt x="47" y="21"/>
                    <a:pt x="47" y="21"/>
                    <a:pt x="47" y="21"/>
                  </a:cubicBezTo>
                  <a:cubicBezTo>
                    <a:pt x="50" y="17"/>
                    <a:pt x="50" y="17"/>
                    <a:pt x="50" y="17"/>
                  </a:cubicBezTo>
                  <a:cubicBezTo>
                    <a:pt x="45" y="13"/>
                    <a:pt x="45" y="13"/>
                    <a:pt x="45" y="13"/>
                  </a:cubicBezTo>
                  <a:cubicBezTo>
                    <a:pt x="38" y="21"/>
                    <a:pt x="38" y="21"/>
                    <a:pt x="38" y="21"/>
                  </a:cubicBezTo>
                  <a:cubicBezTo>
                    <a:pt x="4" y="20"/>
                    <a:pt x="4" y="20"/>
                    <a:pt x="4" y="20"/>
                  </a:cubicBezTo>
                  <a:cubicBezTo>
                    <a:pt x="0" y="24"/>
                    <a:pt x="0" y="24"/>
                    <a:pt x="0" y="24"/>
                  </a:cubicBezTo>
                  <a:cubicBezTo>
                    <a:pt x="64" y="47"/>
                    <a:pt x="64" y="47"/>
                    <a:pt x="64" y="47"/>
                  </a:cubicBezTo>
                  <a:cubicBezTo>
                    <a:pt x="39" y="78"/>
                    <a:pt x="39" y="78"/>
                    <a:pt x="39" y="78"/>
                  </a:cubicBezTo>
                  <a:cubicBezTo>
                    <a:pt x="15" y="75"/>
                    <a:pt x="15" y="75"/>
                    <a:pt x="15" y="75"/>
                  </a:cubicBezTo>
                  <a:cubicBezTo>
                    <a:pt x="10" y="81"/>
                    <a:pt x="10" y="81"/>
                    <a:pt x="10" y="81"/>
                  </a:cubicBezTo>
                  <a:cubicBezTo>
                    <a:pt x="34" y="89"/>
                    <a:pt x="34" y="89"/>
                    <a:pt x="34" y="89"/>
                  </a:cubicBezTo>
                  <a:cubicBezTo>
                    <a:pt x="110" y="3"/>
                    <a:pt x="110" y="3"/>
                    <a:pt x="110" y="3"/>
                  </a:cubicBezTo>
                  <a:cubicBezTo>
                    <a:pt x="110" y="3"/>
                    <a:pt x="105" y="0"/>
                    <a:pt x="85" y="2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cs typeface="+mn-ea"/>
                <a:sym typeface="+mn-lt"/>
              </a:endParaRPr>
            </a:p>
          </p:txBody>
        </p:sp>
      </p:grpSp>
      <p:grpSp>
        <p:nvGrpSpPr>
          <p:cNvPr id="72" name="组合 71"/>
          <p:cNvGrpSpPr/>
          <p:nvPr/>
        </p:nvGrpSpPr>
        <p:grpSpPr>
          <a:xfrm>
            <a:off x="3421341" y="3821896"/>
            <a:ext cx="449881" cy="282783"/>
            <a:chOff x="8491538" y="3690938"/>
            <a:chExt cx="1000124" cy="628650"/>
          </a:xfrm>
          <a:solidFill>
            <a:schemeClr val="bg1"/>
          </a:solidFill>
        </p:grpSpPr>
        <p:sp>
          <p:nvSpPr>
            <p:cNvPr id="73" name="Freeform 57"/>
            <p:cNvSpPr>
              <a:spLocks noEditPoints="1"/>
            </p:cNvSpPr>
            <p:nvPr/>
          </p:nvSpPr>
          <p:spPr bwMode="auto">
            <a:xfrm>
              <a:off x="8491538" y="3925888"/>
              <a:ext cx="395287" cy="393700"/>
            </a:xfrm>
            <a:custGeom>
              <a:avLst/>
              <a:gdLst>
                <a:gd name="T0" fmla="*/ 32 w 64"/>
                <a:gd name="T1" fmla="*/ 0 h 64"/>
                <a:gd name="T2" fmla="*/ 0 w 64"/>
                <a:gd name="T3" fmla="*/ 32 h 64"/>
                <a:gd name="T4" fmla="*/ 33 w 64"/>
                <a:gd name="T5" fmla="*/ 64 h 64"/>
                <a:gd name="T6" fmla="*/ 64 w 64"/>
                <a:gd name="T7" fmla="*/ 32 h 64"/>
                <a:gd name="T8" fmla="*/ 32 w 64"/>
                <a:gd name="T9" fmla="*/ 0 h 64"/>
                <a:gd name="T10" fmla="*/ 33 w 64"/>
                <a:gd name="T11" fmla="*/ 56 h 64"/>
                <a:gd name="T12" fmla="*/ 9 w 64"/>
                <a:gd name="T13" fmla="*/ 32 h 64"/>
                <a:gd name="T14" fmla="*/ 32 w 64"/>
                <a:gd name="T15" fmla="*/ 9 h 64"/>
                <a:gd name="T16" fmla="*/ 56 w 64"/>
                <a:gd name="T17" fmla="*/ 33 h 64"/>
                <a:gd name="T18" fmla="*/ 33 w 64"/>
                <a:gd name="T19" fmla="*/ 56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 h="64">
                  <a:moveTo>
                    <a:pt x="32" y="0"/>
                  </a:moveTo>
                  <a:cubicBezTo>
                    <a:pt x="14" y="0"/>
                    <a:pt x="0" y="15"/>
                    <a:pt x="0" y="32"/>
                  </a:cubicBezTo>
                  <a:cubicBezTo>
                    <a:pt x="1" y="50"/>
                    <a:pt x="15" y="64"/>
                    <a:pt x="33" y="64"/>
                  </a:cubicBezTo>
                  <a:cubicBezTo>
                    <a:pt x="50" y="64"/>
                    <a:pt x="64" y="50"/>
                    <a:pt x="64" y="32"/>
                  </a:cubicBezTo>
                  <a:cubicBezTo>
                    <a:pt x="64" y="14"/>
                    <a:pt x="50" y="0"/>
                    <a:pt x="32" y="0"/>
                  </a:cubicBezTo>
                  <a:close/>
                  <a:moveTo>
                    <a:pt x="33" y="56"/>
                  </a:moveTo>
                  <a:cubicBezTo>
                    <a:pt x="20" y="56"/>
                    <a:pt x="9" y="45"/>
                    <a:pt x="9" y="32"/>
                  </a:cubicBezTo>
                  <a:cubicBezTo>
                    <a:pt x="8" y="19"/>
                    <a:pt x="19" y="9"/>
                    <a:pt x="32" y="9"/>
                  </a:cubicBezTo>
                  <a:cubicBezTo>
                    <a:pt x="45" y="9"/>
                    <a:pt x="56" y="20"/>
                    <a:pt x="56" y="33"/>
                  </a:cubicBezTo>
                  <a:cubicBezTo>
                    <a:pt x="56" y="45"/>
                    <a:pt x="46" y="56"/>
                    <a:pt x="33" y="5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cs typeface="+mn-ea"/>
                <a:sym typeface="+mn-lt"/>
              </a:endParaRPr>
            </a:p>
          </p:txBody>
        </p:sp>
        <p:sp>
          <p:nvSpPr>
            <p:cNvPr id="74" name="Freeform 58"/>
            <p:cNvSpPr>
              <a:spLocks noEditPoints="1"/>
            </p:cNvSpPr>
            <p:nvPr/>
          </p:nvSpPr>
          <p:spPr bwMode="auto">
            <a:xfrm>
              <a:off x="9096375" y="3919538"/>
              <a:ext cx="395287" cy="400050"/>
            </a:xfrm>
            <a:custGeom>
              <a:avLst/>
              <a:gdLst>
                <a:gd name="T0" fmla="*/ 32 w 64"/>
                <a:gd name="T1" fmla="*/ 0 h 65"/>
                <a:gd name="T2" fmla="*/ 0 w 64"/>
                <a:gd name="T3" fmla="*/ 33 h 65"/>
                <a:gd name="T4" fmla="*/ 32 w 64"/>
                <a:gd name="T5" fmla="*/ 64 h 65"/>
                <a:gd name="T6" fmla="*/ 64 w 64"/>
                <a:gd name="T7" fmla="*/ 32 h 65"/>
                <a:gd name="T8" fmla="*/ 32 w 64"/>
                <a:gd name="T9" fmla="*/ 0 h 65"/>
                <a:gd name="T10" fmla="*/ 32 w 64"/>
                <a:gd name="T11" fmla="*/ 56 h 65"/>
                <a:gd name="T12" fmla="*/ 8 w 64"/>
                <a:gd name="T13" fmla="*/ 32 h 65"/>
                <a:gd name="T14" fmla="*/ 32 w 64"/>
                <a:gd name="T15" fmla="*/ 9 h 65"/>
                <a:gd name="T16" fmla="*/ 55 w 64"/>
                <a:gd name="T17" fmla="*/ 33 h 65"/>
                <a:gd name="T18" fmla="*/ 32 w 64"/>
                <a:gd name="T19" fmla="*/ 56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 h="65">
                  <a:moveTo>
                    <a:pt x="32" y="0"/>
                  </a:moveTo>
                  <a:cubicBezTo>
                    <a:pt x="14" y="1"/>
                    <a:pt x="0" y="15"/>
                    <a:pt x="0" y="33"/>
                  </a:cubicBezTo>
                  <a:cubicBezTo>
                    <a:pt x="0" y="50"/>
                    <a:pt x="14" y="65"/>
                    <a:pt x="32" y="64"/>
                  </a:cubicBezTo>
                  <a:cubicBezTo>
                    <a:pt x="50" y="64"/>
                    <a:pt x="64" y="50"/>
                    <a:pt x="64" y="32"/>
                  </a:cubicBezTo>
                  <a:cubicBezTo>
                    <a:pt x="64" y="15"/>
                    <a:pt x="49" y="0"/>
                    <a:pt x="32" y="0"/>
                  </a:cubicBezTo>
                  <a:close/>
                  <a:moveTo>
                    <a:pt x="32" y="56"/>
                  </a:moveTo>
                  <a:cubicBezTo>
                    <a:pt x="19" y="56"/>
                    <a:pt x="8" y="46"/>
                    <a:pt x="8" y="32"/>
                  </a:cubicBezTo>
                  <a:cubicBezTo>
                    <a:pt x="8" y="19"/>
                    <a:pt x="19" y="9"/>
                    <a:pt x="32" y="9"/>
                  </a:cubicBezTo>
                  <a:cubicBezTo>
                    <a:pt x="44" y="10"/>
                    <a:pt x="55" y="20"/>
                    <a:pt x="55" y="33"/>
                  </a:cubicBezTo>
                  <a:cubicBezTo>
                    <a:pt x="56" y="46"/>
                    <a:pt x="45" y="56"/>
                    <a:pt x="32" y="5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cs typeface="+mn-ea"/>
                <a:sym typeface="+mn-lt"/>
              </a:endParaRPr>
            </a:p>
          </p:txBody>
        </p:sp>
        <p:sp>
          <p:nvSpPr>
            <p:cNvPr id="75" name="Freeform 59"/>
            <p:cNvSpPr/>
            <p:nvPr/>
          </p:nvSpPr>
          <p:spPr bwMode="auto">
            <a:xfrm>
              <a:off x="9059863" y="3716338"/>
              <a:ext cx="239712" cy="393700"/>
            </a:xfrm>
            <a:custGeom>
              <a:avLst/>
              <a:gdLst>
                <a:gd name="T0" fmla="*/ 151 w 151"/>
                <a:gd name="T1" fmla="*/ 244 h 248"/>
                <a:gd name="T2" fmla="*/ 62 w 151"/>
                <a:gd name="T3" fmla="*/ 0 h 248"/>
                <a:gd name="T4" fmla="*/ 3 w 151"/>
                <a:gd name="T5" fmla="*/ 0 h 248"/>
                <a:gd name="T6" fmla="*/ 0 w 151"/>
                <a:gd name="T7" fmla="*/ 15 h 248"/>
                <a:gd name="T8" fmla="*/ 46 w 151"/>
                <a:gd name="T9" fmla="*/ 19 h 248"/>
                <a:gd name="T10" fmla="*/ 140 w 151"/>
                <a:gd name="T11" fmla="*/ 248 h 248"/>
                <a:gd name="T12" fmla="*/ 151 w 151"/>
                <a:gd name="T13" fmla="*/ 244 h 248"/>
              </a:gdLst>
              <a:ahLst/>
              <a:cxnLst>
                <a:cxn ang="0">
                  <a:pos x="T0" y="T1"/>
                </a:cxn>
                <a:cxn ang="0">
                  <a:pos x="T2" y="T3"/>
                </a:cxn>
                <a:cxn ang="0">
                  <a:pos x="T4" y="T5"/>
                </a:cxn>
                <a:cxn ang="0">
                  <a:pos x="T6" y="T7"/>
                </a:cxn>
                <a:cxn ang="0">
                  <a:pos x="T8" y="T9"/>
                </a:cxn>
                <a:cxn ang="0">
                  <a:pos x="T10" y="T11"/>
                </a:cxn>
                <a:cxn ang="0">
                  <a:pos x="T12" y="T13"/>
                </a:cxn>
              </a:cxnLst>
              <a:rect l="0" t="0" r="r" b="b"/>
              <a:pathLst>
                <a:path w="151" h="248">
                  <a:moveTo>
                    <a:pt x="151" y="244"/>
                  </a:moveTo>
                  <a:lnTo>
                    <a:pt x="62" y="0"/>
                  </a:lnTo>
                  <a:lnTo>
                    <a:pt x="3" y="0"/>
                  </a:lnTo>
                  <a:lnTo>
                    <a:pt x="0" y="15"/>
                  </a:lnTo>
                  <a:lnTo>
                    <a:pt x="46" y="19"/>
                  </a:lnTo>
                  <a:lnTo>
                    <a:pt x="140" y="248"/>
                  </a:lnTo>
                  <a:lnTo>
                    <a:pt x="151" y="24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cs typeface="+mn-ea"/>
                <a:sym typeface="+mn-lt"/>
              </a:endParaRPr>
            </a:p>
          </p:txBody>
        </p:sp>
        <p:sp>
          <p:nvSpPr>
            <p:cNvPr id="76" name="Freeform 60"/>
            <p:cNvSpPr>
              <a:spLocks noEditPoints="1"/>
            </p:cNvSpPr>
            <p:nvPr/>
          </p:nvSpPr>
          <p:spPr bwMode="auto">
            <a:xfrm>
              <a:off x="8682038" y="3740151"/>
              <a:ext cx="512762" cy="461963"/>
            </a:xfrm>
            <a:custGeom>
              <a:avLst/>
              <a:gdLst>
                <a:gd name="T0" fmla="*/ 81 w 83"/>
                <a:gd name="T1" fmla="*/ 15 h 75"/>
                <a:gd name="T2" fmla="*/ 27 w 83"/>
                <a:gd name="T3" fmla="*/ 15 h 75"/>
                <a:gd name="T4" fmla="*/ 21 w 83"/>
                <a:gd name="T5" fmla="*/ 0 h 75"/>
                <a:gd name="T6" fmla="*/ 18 w 83"/>
                <a:gd name="T7" fmla="*/ 5 h 75"/>
                <a:gd name="T8" fmla="*/ 23 w 83"/>
                <a:gd name="T9" fmla="*/ 17 h 75"/>
                <a:gd name="T10" fmla="*/ 0 w 83"/>
                <a:gd name="T11" fmla="*/ 58 h 75"/>
                <a:gd name="T12" fmla="*/ 3 w 83"/>
                <a:gd name="T13" fmla="*/ 62 h 75"/>
                <a:gd name="T14" fmla="*/ 4 w 83"/>
                <a:gd name="T15" fmla="*/ 60 h 75"/>
                <a:gd name="T16" fmla="*/ 5 w 83"/>
                <a:gd name="T17" fmla="*/ 64 h 75"/>
                <a:gd name="T18" fmla="*/ 45 w 83"/>
                <a:gd name="T19" fmla="*/ 69 h 75"/>
                <a:gd name="T20" fmla="*/ 59 w 83"/>
                <a:gd name="T21" fmla="*/ 68 h 75"/>
                <a:gd name="T22" fmla="*/ 57 w 83"/>
                <a:gd name="T23" fmla="*/ 57 h 75"/>
                <a:gd name="T24" fmla="*/ 77 w 83"/>
                <a:gd name="T25" fmla="*/ 27 h 75"/>
                <a:gd name="T26" fmla="*/ 83 w 83"/>
                <a:gd name="T27" fmla="*/ 20 h 75"/>
                <a:gd name="T28" fmla="*/ 81 w 83"/>
                <a:gd name="T29" fmla="*/ 15 h 75"/>
                <a:gd name="T30" fmla="*/ 5 w 83"/>
                <a:gd name="T31" fmla="*/ 59 h 75"/>
                <a:gd name="T32" fmla="*/ 27 w 83"/>
                <a:gd name="T33" fmla="*/ 21 h 75"/>
                <a:gd name="T34" fmla="*/ 44 w 83"/>
                <a:gd name="T35" fmla="*/ 57 h 75"/>
                <a:gd name="T36" fmla="*/ 5 w 83"/>
                <a:gd name="T37" fmla="*/ 59 h 75"/>
                <a:gd name="T38" fmla="*/ 53 w 83"/>
                <a:gd name="T39" fmla="*/ 55 h 75"/>
                <a:gd name="T40" fmla="*/ 50 w 83"/>
                <a:gd name="T41" fmla="*/ 55 h 75"/>
                <a:gd name="T42" fmla="*/ 31 w 83"/>
                <a:gd name="T43" fmla="*/ 20 h 75"/>
                <a:gd name="T44" fmla="*/ 75 w 83"/>
                <a:gd name="T45" fmla="*/ 20 h 75"/>
                <a:gd name="T46" fmla="*/ 53 w 83"/>
                <a:gd name="T47" fmla="*/ 55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83" h="75">
                  <a:moveTo>
                    <a:pt x="81" y="15"/>
                  </a:moveTo>
                  <a:cubicBezTo>
                    <a:pt x="27" y="15"/>
                    <a:pt x="27" y="15"/>
                    <a:pt x="27" y="15"/>
                  </a:cubicBezTo>
                  <a:cubicBezTo>
                    <a:pt x="21" y="0"/>
                    <a:pt x="21" y="0"/>
                    <a:pt x="21" y="0"/>
                  </a:cubicBezTo>
                  <a:cubicBezTo>
                    <a:pt x="18" y="5"/>
                    <a:pt x="18" y="5"/>
                    <a:pt x="18" y="5"/>
                  </a:cubicBezTo>
                  <a:cubicBezTo>
                    <a:pt x="23" y="17"/>
                    <a:pt x="23" y="17"/>
                    <a:pt x="23" y="17"/>
                  </a:cubicBezTo>
                  <a:cubicBezTo>
                    <a:pt x="0" y="58"/>
                    <a:pt x="0" y="58"/>
                    <a:pt x="0" y="58"/>
                  </a:cubicBezTo>
                  <a:cubicBezTo>
                    <a:pt x="3" y="62"/>
                    <a:pt x="3" y="62"/>
                    <a:pt x="3" y="62"/>
                  </a:cubicBezTo>
                  <a:cubicBezTo>
                    <a:pt x="4" y="60"/>
                    <a:pt x="4" y="60"/>
                    <a:pt x="4" y="60"/>
                  </a:cubicBezTo>
                  <a:cubicBezTo>
                    <a:pt x="5" y="64"/>
                    <a:pt x="5" y="64"/>
                    <a:pt x="5" y="64"/>
                  </a:cubicBezTo>
                  <a:cubicBezTo>
                    <a:pt x="45" y="69"/>
                    <a:pt x="45" y="69"/>
                    <a:pt x="45" y="69"/>
                  </a:cubicBezTo>
                  <a:cubicBezTo>
                    <a:pt x="45" y="69"/>
                    <a:pt x="56" y="75"/>
                    <a:pt x="59" y="68"/>
                  </a:cubicBezTo>
                  <a:cubicBezTo>
                    <a:pt x="63" y="60"/>
                    <a:pt x="57" y="57"/>
                    <a:pt x="57" y="57"/>
                  </a:cubicBezTo>
                  <a:cubicBezTo>
                    <a:pt x="57" y="57"/>
                    <a:pt x="74" y="31"/>
                    <a:pt x="77" y="27"/>
                  </a:cubicBezTo>
                  <a:cubicBezTo>
                    <a:pt x="80" y="22"/>
                    <a:pt x="83" y="20"/>
                    <a:pt x="83" y="20"/>
                  </a:cubicBezTo>
                  <a:lnTo>
                    <a:pt x="81" y="15"/>
                  </a:lnTo>
                  <a:close/>
                  <a:moveTo>
                    <a:pt x="5" y="59"/>
                  </a:moveTo>
                  <a:cubicBezTo>
                    <a:pt x="27" y="21"/>
                    <a:pt x="27" y="21"/>
                    <a:pt x="27" y="21"/>
                  </a:cubicBezTo>
                  <a:cubicBezTo>
                    <a:pt x="32" y="28"/>
                    <a:pt x="44" y="57"/>
                    <a:pt x="44" y="57"/>
                  </a:cubicBezTo>
                  <a:lnTo>
                    <a:pt x="5" y="59"/>
                  </a:lnTo>
                  <a:close/>
                  <a:moveTo>
                    <a:pt x="53" y="55"/>
                  </a:moveTo>
                  <a:cubicBezTo>
                    <a:pt x="50" y="55"/>
                    <a:pt x="50" y="55"/>
                    <a:pt x="50" y="55"/>
                  </a:cubicBezTo>
                  <a:cubicBezTo>
                    <a:pt x="31" y="20"/>
                    <a:pt x="31" y="20"/>
                    <a:pt x="31" y="20"/>
                  </a:cubicBezTo>
                  <a:cubicBezTo>
                    <a:pt x="75" y="20"/>
                    <a:pt x="75" y="20"/>
                    <a:pt x="75" y="20"/>
                  </a:cubicBezTo>
                  <a:lnTo>
                    <a:pt x="53" y="5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cs typeface="+mn-ea"/>
                <a:sym typeface="+mn-lt"/>
              </a:endParaRPr>
            </a:p>
          </p:txBody>
        </p:sp>
        <p:sp>
          <p:nvSpPr>
            <p:cNvPr id="77" name="Freeform 61"/>
            <p:cNvSpPr/>
            <p:nvPr/>
          </p:nvSpPr>
          <p:spPr bwMode="auto">
            <a:xfrm>
              <a:off x="8726488" y="3690938"/>
              <a:ext cx="209550" cy="111125"/>
            </a:xfrm>
            <a:custGeom>
              <a:avLst/>
              <a:gdLst>
                <a:gd name="T0" fmla="*/ 34 w 34"/>
                <a:gd name="T1" fmla="*/ 9 h 18"/>
                <a:gd name="T2" fmla="*/ 24 w 34"/>
                <a:gd name="T3" fmla="*/ 4 h 18"/>
                <a:gd name="T4" fmla="*/ 3 w 34"/>
                <a:gd name="T5" fmla="*/ 3 h 18"/>
                <a:gd name="T6" fmla="*/ 7 w 34"/>
                <a:gd name="T7" fmla="*/ 15 h 18"/>
                <a:gd name="T8" fmla="*/ 19 w 34"/>
                <a:gd name="T9" fmla="*/ 11 h 18"/>
                <a:gd name="T10" fmla="*/ 34 w 34"/>
                <a:gd name="T11" fmla="*/ 9 h 18"/>
              </a:gdLst>
              <a:ahLst/>
              <a:cxnLst>
                <a:cxn ang="0">
                  <a:pos x="T0" y="T1"/>
                </a:cxn>
                <a:cxn ang="0">
                  <a:pos x="T2" y="T3"/>
                </a:cxn>
                <a:cxn ang="0">
                  <a:pos x="T4" y="T5"/>
                </a:cxn>
                <a:cxn ang="0">
                  <a:pos x="T6" y="T7"/>
                </a:cxn>
                <a:cxn ang="0">
                  <a:pos x="T8" y="T9"/>
                </a:cxn>
                <a:cxn ang="0">
                  <a:pos x="T10" y="T11"/>
                </a:cxn>
              </a:cxnLst>
              <a:rect l="0" t="0" r="r" b="b"/>
              <a:pathLst>
                <a:path w="34" h="18">
                  <a:moveTo>
                    <a:pt x="34" y="9"/>
                  </a:moveTo>
                  <a:cubicBezTo>
                    <a:pt x="34" y="9"/>
                    <a:pt x="33" y="5"/>
                    <a:pt x="24" y="4"/>
                  </a:cubicBezTo>
                  <a:cubicBezTo>
                    <a:pt x="15" y="3"/>
                    <a:pt x="5" y="0"/>
                    <a:pt x="3" y="3"/>
                  </a:cubicBezTo>
                  <a:cubicBezTo>
                    <a:pt x="0" y="6"/>
                    <a:pt x="4" y="13"/>
                    <a:pt x="7" y="15"/>
                  </a:cubicBezTo>
                  <a:cubicBezTo>
                    <a:pt x="10" y="18"/>
                    <a:pt x="16" y="11"/>
                    <a:pt x="19" y="11"/>
                  </a:cubicBezTo>
                  <a:cubicBezTo>
                    <a:pt x="22" y="11"/>
                    <a:pt x="32" y="12"/>
                    <a:pt x="34" y="9"/>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cs typeface="+mn-ea"/>
                <a:sym typeface="+mn-lt"/>
              </a:endParaRPr>
            </a:p>
          </p:txBody>
        </p:sp>
        <p:sp>
          <p:nvSpPr>
            <p:cNvPr id="78" name="Freeform 62"/>
            <p:cNvSpPr/>
            <p:nvPr/>
          </p:nvSpPr>
          <p:spPr bwMode="auto">
            <a:xfrm>
              <a:off x="8645525" y="4079876"/>
              <a:ext cx="85725" cy="85725"/>
            </a:xfrm>
            <a:custGeom>
              <a:avLst/>
              <a:gdLst>
                <a:gd name="T0" fmla="*/ 14 w 14"/>
                <a:gd name="T1" fmla="*/ 7 h 14"/>
                <a:gd name="T2" fmla="*/ 7 w 14"/>
                <a:gd name="T3" fmla="*/ 14 h 14"/>
                <a:gd name="T4" fmla="*/ 0 w 14"/>
                <a:gd name="T5" fmla="*/ 7 h 14"/>
                <a:gd name="T6" fmla="*/ 7 w 14"/>
                <a:gd name="T7" fmla="*/ 0 h 14"/>
                <a:gd name="T8" fmla="*/ 14 w 14"/>
                <a:gd name="T9" fmla="*/ 7 h 14"/>
              </a:gdLst>
              <a:ahLst/>
              <a:cxnLst>
                <a:cxn ang="0">
                  <a:pos x="T0" y="T1"/>
                </a:cxn>
                <a:cxn ang="0">
                  <a:pos x="T2" y="T3"/>
                </a:cxn>
                <a:cxn ang="0">
                  <a:pos x="T4" y="T5"/>
                </a:cxn>
                <a:cxn ang="0">
                  <a:pos x="T6" y="T7"/>
                </a:cxn>
                <a:cxn ang="0">
                  <a:pos x="T8" y="T9"/>
                </a:cxn>
              </a:cxnLst>
              <a:rect l="0" t="0" r="r" b="b"/>
              <a:pathLst>
                <a:path w="14" h="14">
                  <a:moveTo>
                    <a:pt x="14" y="7"/>
                  </a:moveTo>
                  <a:cubicBezTo>
                    <a:pt x="14" y="11"/>
                    <a:pt x="11" y="14"/>
                    <a:pt x="7" y="14"/>
                  </a:cubicBezTo>
                  <a:cubicBezTo>
                    <a:pt x="3" y="14"/>
                    <a:pt x="0" y="11"/>
                    <a:pt x="0" y="7"/>
                  </a:cubicBezTo>
                  <a:cubicBezTo>
                    <a:pt x="0" y="4"/>
                    <a:pt x="3" y="0"/>
                    <a:pt x="7" y="0"/>
                  </a:cubicBezTo>
                  <a:cubicBezTo>
                    <a:pt x="11" y="0"/>
                    <a:pt x="14" y="3"/>
                    <a:pt x="14"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cs typeface="+mn-ea"/>
                <a:sym typeface="+mn-lt"/>
              </a:endParaRPr>
            </a:p>
          </p:txBody>
        </p:sp>
        <p:sp>
          <p:nvSpPr>
            <p:cNvPr id="79" name="Freeform 63"/>
            <p:cNvSpPr/>
            <p:nvPr/>
          </p:nvSpPr>
          <p:spPr bwMode="auto">
            <a:xfrm>
              <a:off x="9250363" y="4079876"/>
              <a:ext cx="87312" cy="85725"/>
            </a:xfrm>
            <a:custGeom>
              <a:avLst/>
              <a:gdLst>
                <a:gd name="T0" fmla="*/ 14 w 14"/>
                <a:gd name="T1" fmla="*/ 7 h 14"/>
                <a:gd name="T2" fmla="*/ 7 w 14"/>
                <a:gd name="T3" fmla="*/ 14 h 14"/>
                <a:gd name="T4" fmla="*/ 1 w 14"/>
                <a:gd name="T5" fmla="*/ 7 h 14"/>
                <a:gd name="T6" fmla="*/ 7 w 14"/>
                <a:gd name="T7" fmla="*/ 1 h 14"/>
                <a:gd name="T8" fmla="*/ 14 w 14"/>
                <a:gd name="T9" fmla="*/ 7 h 14"/>
              </a:gdLst>
              <a:ahLst/>
              <a:cxnLst>
                <a:cxn ang="0">
                  <a:pos x="T0" y="T1"/>
                </a:cxn>
                <a:cxn ang="0">
                  <a:pos x="T2" y="T3"/>
                </a:cxn>
                <a:cxn ang="0">
                  <a:pos x="T4" y="T5"/>
                </a:cxn>
                <a:cxn ang="0">
                  <a:pos x="T6" y="T7"/>
                </a:cxn>
                <a:cxn ang="0">
                  <a:pos x="T8" y="T9"/>
                </a:cxn>
              </a:cxnLst>
              <a:rect l="0" t="0" r="r" b="b"/>
              <a:pathLst>
                <a:path w="14" h="14">
                  <a:moveTo>
                    <a:pt x="14" y="7"/>
                  </a:moveTo>
                  <a:cubicBezTo>
                    <a:pt x="14" y="11"/>
                    <a:pt x="11" y="14"/>
                    <a:pt x="7" y="14"/>
                  </a:cubicBezTo>
                  <a:cubicBezTo>
                    <a:pt x="3" y="14"/>
                    <a:pt x="1" y="11"/>
                    <a:pt x="1" y="7"/>
                  </a:cubicBezTo>
                  <a:cubicBezTo>
                    <a:pt x="0" y="3"/>
                    <a:pt x="3" y="1"/>
                    <a:pt x="7" y="1"/>
                  </a:cubicBezTo>
                  <a:cubicBezTo>
                    <a:pt x="11" y="0"/>
                    <a:pt x="13" y="3"/>
                    <a:pt x="14" y="7"/>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cs typeface="+mn-ea"/>
                <a:sym typeface="+mn-lt"/>
              </a:endParaRPr>
            </a:p>
          </p:txBody>
        </p:sp>
        <p:sp>
          <p:nvSpPr>
            <p:cNvPr id="80" name="Freeform 64"/>
            <p:cNvSpPr/>
            <p:nvPr/>
          </p:nvSpPr>
          <p:spPr bwMode="auto">
            <a:xfrm>
              <a:off x="8786813" y="3765551"/>
              <a:ext cx="44450" cy="30163"/>
            </a:xfrm>
            <a:custGeom>
              <a:avLst/>
              <a:gdLst>
                <a:gd name="T0" fmla="*/ 6 w 7"/>
                <a:gd name="T1" fmla="*/ 0 h 5"/>
                <a:gd name="T2" fmla="*/ 1 w 7"/>
                <a:gd name="T3" fmla="*/ 3 h 5"/>
                <a:gd name="T4" fmla="*/ 1 w 7"/>
                <a:gd name="T5" fmla="*/ 5 h 5"/>
                <a:gd name="T6" fmla="*/ 7 w 7"/>
                <a:gd name="T7" fmla="*/ 2 h 5"/>
                <a:gd name="T8" fmla="*/ 6 w 7"/>
                <a:gd name="T9" fmla="*/ 0 h 5"/>
              </a:gdLst>
              <a:ahLst/>
              <a:cxnLst>
                <a:cxn ang="0">
                  <a:pos x="T0" y="T1"/>
                </a:cxn>
                <a:cxn ang="0">
                  <a:pos x="T2" y="T3"/>
                </a:cxn>
                <a:cxn ang="0">
                  <a:pos x="T4" y="T5"/>
                </a:cxn>
                <a:cxn ang="0">
                  <a:pos x="T6" y="T7"/>
                </a:cxn>
                <a:cxn ang="0">
                  <a:pos x="T8" y="T9"/>
                </a:cxn>
              </a:cxnLst>
              <a:rect l="0" t="0" r="r" b="b"/>
              <a:pathLst>
                <a:path w="7" h="5">
                  <a:moveTo>
                    <a:pt x="6" y="0"/>
                  </a:moveTo>
                  <a:cubicBezTo>
                    <a:pt x="6" y="0"/>
                    <a:pt x="2" y="3"/>
                    <a:pt x="1" y="3"/>
                  </a:cubicBezTo>
                  <a:cubicBezTo>
                    <a:pt x="0" y="4"/>
                    <a:pt x="1" y="5"/>
                    <a:pt x="1" y="5"/>
                  </a:cubicBezTo>
                  <a:cubicBezTo>
                    <a:pt x="7" y="2"/>
                    <a:pt x="7" y="2"/>
                    <a:pt x="7" y="2"/>
                  </a:cubicBezTo>
                  <a:lnTo>
                    <a:pt x="6"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cs typeface="+mn-ea"/>
                <a:sym typeface="+mn-lt"/>
              </a:endParaRPr>
            </a:p>
          </p:txBody>
        </p:sp>
        <p:sp>
          <p:nvSpPr>
            <p:cNvPr id="81" name="Freeform 65"/>
            <p:cNvSpPr/>
            <p:nvPr/>
          </p:nvSpPr>
          <p:spPr bwMode="auto">
            <a:xfrm>
              <a:off x="9053513" y="3697288"/>
              <a:ext cx="73025" cy="61913"/>
            </a:xfrm>
            <a:custGeom>
              <a:avLst/>
              <a:gdLst>
                <a:gd name="T0" fmla="*/ 46 w 46"/>
                <a:gd name="T1" fmla="*/ 39 h 39"/>
                <a:gd name="T2" fmla="*/ 46 w 46"/>
                <a:gd name="T3" fmla="*/ 0 h 39"/>
                <a:gd name="T4" fmla="*/ 0 w 46"/>
                <a:gd name="T5" fmla="*/ 8 h 39"/>
                <a:gd name="T6" fmla="*/ 0 w 46"/>
                <a:gd name="T7" fmla="*/ 35 h 39"/>
                <a:gd name="T8" fmla="*/ 46 w 46"/>
                <a:gd name="T9" fmla="*/ 39 h 39"/>
              </a:gdLst>
              <a:ahLst/>
              <a:cxnLst>
                <a:cxn ang="0">
                  <a:pos x="T0" y="T1"/>
                </a:cxn>
                <a:cxn ang="0">
                  <a:pos x="T2" y="T3"/>
                </a:cxn>
                <a:cxn ang="0">
                  <a:pos x="T4" y="T5"/>
                </a:cxn>
                <a:cxn ang="0">
                  <a:pos x="T6" y="T7"/>
                </a:cxn>
                <a:cxn ang="0">
                  <a:pos x="T8" y="T9"/>
                </a:cxn>
              </a:cxnLst>
              <a:rect l="0" t="0" r="r" b="b"/>
              <a:pathLst>
                <a:path w="46" h="39">
                  <a:moveTo>
                    <a:pt x="46" y="39"/>
                  </a:moveTo>
                  <a:lnTo>
                    <a:pt x="46" y="0"/>
                  </a:lnTo>
                  <a:lnTo>
                    <a:pt x="0" y="8"/>
                  </a:lnTo>
                  <a:lnTo>
                    <a:pt x="0" y="35"/>
                  </a:lnTo>
                  <a:lnTo>
                    <a:pt x="46" y="39"/>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cs typeface="+mn-ea"/>
                <a:sym typeface="+mn-lt"/>
              </a:endParaRPr>
            </a:p>
          </p:txBody>
        </p:sp>
      </p:grpSp>
      <p:grpSp>
        <p:nvGrpSpPr>
          <p:cNvPr id="82" name="组合 81"/>
          <p:cNvGrpSpPr/>
          <p:nvPr/>
        </p:nvGrpSpPr>
        <p:grpSpPr>
          <a:xfrm>
            <a:off x="5051946" y="3727808"/>
            <a:ext cx="272071" cy="407035"/>
            <a:chOff x="10158413" y="3421063"/>
            <a:chExt cx="604837" cy="904876"/>
          </a:xfrm>
          <a:solidFill>
            <a:schemeClr val="bg1"/>
          </a:solidFill>
        </p:grpSpPr>
        <p:sp>
          <p:nvSpPr>
            <p:cNvPr id="83" name="Freeform 5"/>
            <p:cNvSpPr>
              <a:spLocks noEditPoints="1"/>
            </p:cNvSpPr>
            <p:nvPr/>
          </p:nvSpPr>
          <p:spPr bwMode="auto">
            <a:xfrm>
              <a:off x="10158413" y="3981451"/>
              <a:ext cx="604837" cy="301625"/>
            </a:xfrm>
            <a:custGeom>
              <a:avLst/>
              <a:gdLst>
                <a:gd name="T0" fmla="*/ 0 w 98"/>
                <a:gd name="T1" fmla="*/ 0 h 49"/>
                <a:gd name="T2" fmla="*/ 49 w 98"/>
                <a:gd name="T3" fmla="*/ 49 h 49"/>
                <a:gd name="T4" fmla="*/ 98 w 98"/>
                <a:gd name="T5" fmla="*/ 0 h 49"/>
                <a:gd name="T6" fmla="*/ 0 w 98"/>
                <a:gd name="T7" fmla="*/ 0 h 49"/>
                <a:gd name="T8" fmla="*/ 21 w 98"/>
                <a:gd name="T9" fmla="*/ 18 h 49"/>
                <a:gd name="T10" fmla="*/ 16 w 98"/>
                <a:gd name="T11" fmla="*/ 14 h 49"/>
                <a:gd name="T12" fmla="*/ 21 w 98"/>
                <a:gd name="T13" fmla="*/ 9 h 49"/>
                <a:gd name="T14" fmla="*/ 26 w 98"/>
                <a:gd name="T15" fmla="*/ 14 h 49"/>
                <a:gd name="T16" fmla="*/ 21 w 98"/>
                <a:gd name="T17" fmla="*/ 18 h 49"/>
                <a:gd name="T18" fmla="*/ 40 w 98"/>
                <a:gd name="T19" fmla="*/ 18 h 49"/>
                <a:gd name="T20" fmla="*/ 35 w 98"/>
                <a:gd name="T21" fmla="*/ 14 h 49"/>
                <a:gd name="T22" fmla="*/ 40 w 98"/>
                <a:gd name="T23" fmla="*/ 9 h 49"/>
                <a:gd name="T24" fmla="*/ 45 w 98"/>
                <a:gd name="T25" fmla="*/ 14 h 49"/>
                <a:gd name="T26" fmla="*/ 40 w 98"/>
                <a:gd name="T27" fmla="*/ 18 h 49"/>
                <a:gd name="T28" fmla="*/ 59 w 98"/>
                <a:gd name="T29" fmla="*/ 18 h 49"/>
                <a:gd name="T30" fmla="*/ 54 w 98"/>
                <a:gd name="T31" fmla="*/ 14 h 49"/>
                <a:gd name="T32" fmla="*/ 59 w 98"/>
                <a:gd name="T33" fmla="*/ 9 h 49"/>
                <a:gd name="T34" fmla="*/ 64 w 98"/>
                <a:gd name="T35" fmla="*/ 14 h 49"/>
                <a:gd name="T36" fmla="*/ 59 w 98"/>
                <a:gd name="T37" fmla="*/ 18 h 49"/>
                <a:gd name="T38" fmla="*/ 78 w 98"/>
                <a:gd name="T39" fmla="*/ 18 h 49"/>
                <a:gd name="T40" fmla="*/ 73 w 98"/>
                <a:gd name="T41" fmla="*/ 14 h 49"/>
                <a:gd name="T42" fmla="*/ 78 w 98"/>
                <a:gd name="T43" fmla="*/ 9 h 49"/>
                <a:gd name="T44" fmla="*/ 83 w 98"/>
                <a:gd name="T45" fmla="*/ 14 h 49"/>
                <a:gd name="T46" fmla="*/ 78 w 98"/>
                <a:gd name="T47" fmla="*/ 18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98" h="49">
                  <a:moveTo>
                    <a:pt x="0" y="0"/>
                  </a:moveTo>
                  <a:cubicBezTo>
                    <a:pt x="0" y="27"/>
                    <a:pt x="22" y="49"/>
                    <a:pt x="49" y="49"/>
                  </a:cubicBezTo>
                  <a:cubicBezTo>
                    <a:pt x="76" y="49"/>
                    <a:pt x="98" y="27"/>
                    <a:pt x="98" y="0"/>
                  </a:cubicBezTo>
                  <a:lnTo>
                    <a:pt x="0" y="0"/>
                  </a:lnTo>
                  <a:close/>
                  <a:moveTo>
                    <a:pt x="21" y="18"/>
                  </a:moveTo>
                  <a:cubicBezTo>
                    <a:pt x="18" y="18"/>
                    <a:pt x="16" y="16"/>
                    <a:pt x="16" y="14"/>
                  </a:cubicBezTo>
                  <a:cubicBezTo>
                    <a:pt x="16" y="11"/>
                    <a:pt x="18" y="9"/>
                    <a:pt x="21" y="9"/>
                  </a:cubicBezTo>
                  <a:cubicBezTo>
                    <a:pt x="23" y="9"/>
                    <a:pt x="26" y="11"/>
                    <a:pt x="26" y="14"/>
                  </a:cubicBezTo>
                  <a:cubicBezTo>
                    <a:pt x="26" y="16"/>
                    <a:pt x="23" y="18"/>
                    <a:pt x="21" y="18"/>
                  </a:cubicBezTo>
                  <a:close/>
                  <a:moveTo>
                    <a:pt x="40" y="18"/>
                  </a:moveTo>
                  <a:cubicBezTo>
                    <a:pt x="37" y="18"/>
                    <a:pt x="35" y="16"/>
                    <a:pt x="35" y="14"/>
                  </a:cubicBezTo>
                  <a:cubicBezTo>
                    <a:pt x="35" y="11"/>
                    <a:pt x="37" y="9"/>
                    <a:pt x="40" y="9"/>
                  </a:cubicBezTo>
                  <a:cubicBezTo>
                    <a:pt x="42" y="9"/>
                    <a:pt x="45" y="11"/>
                    <a:pt x="45" y="14"/>
                  </a:cubicBezTo>
                  <a:cubicBezTo>
                    <a:pt x="45" y="16"/>
                    <a:pt x="42" y="18"/>
                    <a:pt x="40" y="18"/>
                  </a:cubicBezTo>
                  <a:close/>
                  <a:moveTo>
                    <a:pt x="59" y="18"/>
                  </a:moveTo>
                  <a:cubicBezTo>
                    <a:pt x="56" y="18"/>
                    <a:pt x="54" y="16"/>
                    <a:pt x="54" y="14"/>
                  </a:cubicBezTo>
                  <a:cubicBezTo>
                    <a:pt x="54" y="11"/>
                    <a:pt x="56" y="9"/>
                    <a:pt x="59" y="9"/>
                  </a:cubicBezTo>
                  <a:cubicBezTo>
                    <a:pt x="61" y="9"/>
                    <a:pt x="64" y="11"/>
                    <a:pt x="64" y="14"/>
                  </a:cubicBezTo>
                  <a:cubicBezTo>
                    <a:pt x="64" y="16"/>
                    <a:pt x="61" y="18"/>
                    <a:pt x="59" y="18"/>
                  </a:cubicBezTo>
                  <a:close/>
                  <a:moveTo>
                    <a:pt x="78" y="18"/>
                  </a:moveTo>
                  <a:cubicBezTo>
                    <a:pt x="75" y="18"/>
                    <a:pt x="73" y="16"/>
                    <a:pt x="73" y="14"/>
                  </a:cubicBezTo>
                  <a:cubicBezTo>
                    <a:pt x="73" y="11"/>
                    <a:pt x="75" y="9"/>
                    <a:pt x="78" y="9"/>
                  </a:cubicBezTo>
                  <a:cubicBezTo>
                    <a:pt x="81" y="9"/>
                    <a:pt x="83" y="11"/>
                    <a:pt x="83" y="14"/>
                  </a:cubicBezTo>
                  <a:cubicBezTo>
                    <a:pt x="83" y="16"/>
                    <a:pt x="81" y="18"/>
                    <a:pt x="78" y="1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cs typeface="+mn-ea"/>
                <a:sym typeface="+mn-lt"/>
              </a:endParaRPr>
            </a:p>
          </p:txBody>
        </p:sp>
        <p:sp>
          <p:nvSpPr>
            <p:cNvPr id="84" name="Freeform 6"/>
            <p:cNvSpPr/>
            <p:nvPr/>
          </p:nvSpPr>
          <p:spPr bwMode="auto">
            <a:xfrm>
              <a:off x="10171113" y="3532188"/>
              <a:ext cx="307975" cy="387350"/>
            </a:xfrm>
            <a:custGeom>
              <a:avLst/>
              <a:gdLst>
                <a:gd name="T0" fmla="*/ 183 w 194"/>
                <a:gd name="T1" fmla="*/ 0 h 244"/>
                <a:gd name="T2" fmla="*/ 0 w 194"/>
                <a:gd name="T3" fmla="*/ 244 h 244"/>
                <a:gd name="T4" fmla="*/ 194 w 194"/>
                <a:gd name="T5" fmla="*/ 244 h 244"/>
                <a:gd name="T6" fmla="*/ 183 w 194"/>
                <a:gd name="T7" fmla="*/ 0 h 244"/>
              </a:gdLst>
              <a:ahLst/>
              <a:cxnLst>
                <a:cxn ang="0">
                  <a:pos x="T0" y="T1"/>
                </a:cxn>
                <a:cxn ang="0">
                  <a:pos x="T2" y="T3"/>
                </a:cxn>
                <a:cxn ang="0">
                  <a:pos x="T4" y="T5"/>
                </a:cxn>
                <a:cxn ang="0">
                  <a:pos x="T6" y="T7"/>
                </a:cxn>
              </a:cxnLst>
              <a:rect l="0" t="0" r="r" b="b"/>
              <a:pathLst>
                <a:path w="194" h="244">
                  <a:moveTo>
                    <a:pt x="183" y="0"/>
                  </a:moveTo>
                  <a:lnTo>
                    <a:pt x="0" y="244"/>
                  </a:lnTo>
                  <a:lnTo>
                    <a:pt x="194" y="244"/>
                  </a:lnTo>
                  <a:lnTo>
                    <a:pt x="183" y="0"/>
                  </a:lnTo>
                  <a:close/>
                </a:path>
              </a:pathLst>
            </a:custGeom>
            <a:solidFill>
              <a:srgbClr val="F8F8F8"/>
            </a:solid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cs typeface="+mn-ea"/>
                <a:sym typeface="+mn-lt"/>
              </a:endParaRPr>
            </a:p>
          </p:txBody>
        </p:sp>
        <p:sp>
          <p:nvSpPr>
            <p:cNvPr id="85" name="Freeform 7"/>
            <p:cNvSpPr/>
            <p:nvPr/>
          </p:nvSpPr>
          <p:spPr bwMode="auto">
            <a:xfrm>
              <a:off x="10461625" y="3532188"/>
              <a:ext cx="301625" cy="387350"/>
            </a:xfrm>
            <a:custGeom>
              <a:avLst/>
              <a:gdLst>
                <a:gd name="T0" fmla="*/ 11 w 190"/>
                <a:gd name="T1" fmla="*/ 0 h 244"/>
                <a:gd name="T2" fmla="*/ 190 w 190"/>
                <a:gd name="T3" fmla="*/ 244 h 244"/>
                <a:gd name="T4" fmla="*/ 0 w 190"/>
                <a:gd name="T5" fmla="*/ 244 h 244"/>
                <a:gd name="T6" fmla="*/ 11 w 190"/>
                <a:gd name="T7" fmla="*/ 0 h 244"/>
              </a:gdLst>
              <a:ahLst/>
              <a:cxnLst>
                <a:cxn ang="0">
                  <a:pos x="T0" y="T1"/>
                </a:cxn>
                <a:cxn ang="0">
                  <a:pos x="T2" y="T3"/>
                </a:cxn>
                <a:cxn ang="0">
                  <a:pos x="T4" y="T5"/>
                </a:cxn>
                <a:cxn ang="0">
                  <a:pos x="T6" y="T7"/>
                </a:cxn>
              </a:cxnLst>
              <a:rect l="0" t="0" r="r" b="b"/>
              <a:pathLst>
                <a:path w="190" h="244">
                  <a:moveTo>
                    <a:pt x="11" y="0"/>
                  </a:moveTo>
                  <a:lnTo>
                    <a:pt x="190" y="244"/>
                  </a:lnTo>
                  <a:lnTo>
                    <a:pt x="0" y="244"/>
                  </a:lnTo>
                  <a:lnTo>
                    <a:pt x="11"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cs typeface="+mn-ea"/>
                <a:sym typeface="+mn-lt"/>
              </a:endParaRPr>
            </a:p>
          </p:txBody>
        </p:sp>
        <p:sp>
          <p:nvSpPr>
            <p:cNvPr id="86" name="Rectangle 8"/>
            <p:cNvSpPr>
              <a:spLocks noChangeArrowheads="1"/>
            </p:cNvSpPr>
            <p:nvPr/>
          </p:nvSpPr>
          <p:spPr bwMode="auto">
            <a:xfrm>
              <a:off x="10448925" y="3421063"/>
              <a:ext cx="36512" cy="5603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63715" tIns="31857" rIns="63715" bIns="31857" numCol="1" anchor="t" anchorCtr="0" compatLnSpc="1"/>
            <a:lstStyle/>
            <a:p>
              <a:pPr>
                <a:lnSpc>
                  <a:spcPct val="130000"/>
                </a:lnSpc>
              </a:pPr>
              <a:endParaRPr lang="zh-CN" altLang="en-US" sz="1255">
                <a:cs typeface="+mn-ea"/>
                <a:sym typeface="+mn-lt"/>
              </a:endParaRPr>
            </a:p>
          </p:txBody>
        </p:sp>
        <p:sp>
          <p:nvSpPr>
            <p:cNvPr id="87" name="Freeform 9"/>
            <p:cNvSpPr/>
            <p:nvPr/>
          </p:nvSpPr>
          <p:spPr bwMode="auto">
            <a:xfrm>
              <a:off x="10250488" y="4178301"/>
              <a:ext cx="149225" cy="141288"/>
            </a:xfrm>
            <a:custGeom>
              <a:avLst/>
              <a:gdLst>
                <a:gd name="T0" fmla="*/ 15 w 24"/>
                <a:gd name="T1" fmla="*/ 5 h 23"/>
                <a:gd name="T2" fmla="*/ 6 w 24"/>
                <a:gd name="T3" fmla="*/ 14 h 23"/>
                <a:gd name="T4" fmla="*/ 6 w 24"/>
                <a:gd name="T5" fmla="*/ 23 h 23"/>
                <a:gd name="T6" fmla="*/ 24 w 24"/>
                <a:gd name="T7" fmla="*/ 5 h 23"/>
                <a:gd name="T8" fmla="*/ 15 w 24"/>
                <a:gd name="T9" fmla="*/ 5 h 23"/>
              </a:gdLst>
              <a:ahLst/>
              <a:cxnLst>
                <a:cxn ang="0">
                  <a:pos x="T0" y="T1"/>
                </a:cxn>
                <a:cxn ang="0">
                  <a:pos x="T2" y="T3"/>
                </a:cxn>
                <a:cxn ang="0">
                  <a:pos x="T4" y="T5"/>
                </a:cxn>
                <a:cxn ang="0">
                  <a:pos x="T6" y="T7"/>
                </a:cxn>
                <a:cxn ang="0">
                  <a:pos x="T8" y="T9"/>
                </a:cxn>
              </a:cxnLst>
              <a:rect l="0" t="0" r="r" b="b"/>
              <a:pathLst>
                <a:path w="24" h="23">
                  <a:moveTo>
                    <a:pt x="15" y="5"/>
                  </a:moveTo>
                  <a:cubicBezTo>
                    <a:pt x="15" y="10"/>
                    <a:pt x="11" y="14"/>
                    <a:pt x="6" y="14"/>
                  </a:cubicBezTo>
                  <a:cubicBezTo>
                    <a:pt x="0" y="14"/>
                    <a:pt x="0" y="23"/>
                    <a:pt x="6" y="23"/>
                  </a:cubicBezTo>
                  <a:cubicBezTo>
                    <a:pt x="16" y="23"/>
                    <a:pt x="23" y="15"/>
                    <a:pt x="24" y="5"/>
                  </a:cubicBezTo>
                  <a:cubicBezTo>
                    <a:pt x="24" y="0"/>
                    <a:pt x="15" y="0"/>
                    <a:pt x="15"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cs typeface="+mn-ea"/>
                <a:sym typeface="+mn-lt"/>
              </a:endParaRPr>
            </a:p>
          </p:txBody>
        </p:sp>
        <p:sp>
          <p:nvSpPr>
            <p:cNvPr id="88" name="Freeform 10"/>
            <p:cNvSpPr/>
            <p:nvPr/>
          </p:nvSpPr>
          <p:spPr bwMode="auto">
            <a:xfrm>
              <a:off x="10344150" y="4178301"/>
              <a:ext cx="215900" cy="147638"/>
            </a:xfrm>
            <a:custGeom>
              <a:avLst/>
              <a:gdLst>
                <a:gd name="T0" fmla="*/ 26 w 35"/>
                <a:gd name="T1" fmla="*/ 5 h 24"/>
                <a:gd name="T2" fmla="*/ 9 w 35"/>
                <a:gd name="T3" fmla="*/ 5 h 24"/>
                <a:gd name="T4" fmla="*/ 0 w 35"/>
                <a:gd name="T5" fmla="*/ 5 h 24"/>
                <a:gd name="T6" fmla="*/ 18 w 35"/>
                <a:gd name="T7" fmla="*/ 23 h 24"/>
                <a:gd name="T8" fmla="*/ 35 w 35"/>
                <a:gd name="T9" fmla="*/ 5 h 24"/>
                <a:gd name="T10" fmla="*/ 26 w 35"/>
                <a:gd name="T11" fmla="*/ 5 h 24"/>
              </a:gdLst>
              <a:ahLst/>
              <a:cxnLst>
                <a:cxn ang="0">
                  <a:pos x="T0" y="T1"/>
                </a:cxn>
                <a:cxn ang="0">
                  <a:pos x="T2" y="T3"/>
                </a:cxn>
                <a:cxn ang="0">
                  <a:pos x="T4" y="T5"/>
                </a:cxn>
                <a:cxn ang="0">
                  <a:pos x="T6" y="T7"/>
                </a:cxn>
                <a:cxn ang="0">
                  <a:pos x="T8" y="T9"/>
                </a:cxn>
                <a:cxn ang="0">
                  <a:pos x="T10" y="T11"/>
                </a:cxn>
              </a:cxnLst>
              <a:rect l="0" t="0" r="r" b="b"/>
              <a:pathLst>
                <a:path w="35" h="24">
                  <a:moveTo>
                    <a:pt x="26" y="5"/>
                  </a:moveTo>
                  <a:cubicBezTo>
                    <a:pt x="26" y="17"/>
                    <a:pt x="9" y="17"/>
                    <a:pt x="9" y="5"/>
                  </a:cubicBezTo>
                  <a:cubicBezTo>
                    <a:pt x="8" y="0"/>
                    <a:pt x="0" y="0"/>
                    <a:pt x="0" y="5"/>
                  </a:cubicBezTo>
                  <a:cubicBezTo>
                    <a:pt x="0" y="15"/>
                    <a:pt x="8" y="23"/>
                    <a:pt x="18" y="23"/>
                  </a:cubicBezTo>
                  <a:cubicBezTo>
                    <a:pt x="27" y="24"/>
                    <a:pt x="35" y="15"/>
                    <a:pt x="35" y="5"/>
                  </a:cubicBezTo>
                  <a:cubicBezTo>
                    <a:pt x="35" y="0"/>
                    <a:pt x="27" y="0"/>
                    <a:pt x="26" y="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cs typeface="+mn-ea"/>
                <a:sym typeface="+mn-lt"/>
              </a:endParaRPr>
            </a:p>
          </p:txBody>
        </p:sp>
        <p:sp>
          <p:nvSpPr>
            <p:cNvPr id="89" name="Freeform 11"/>
            <p:cNvSpPr/>
            <p:nvPr/>
          </p:nvSpPr>
          <p:spPr bwMode="auto">
            <a:xfrm>
              <a:off x="10504488" y="4178301"/>
              <a:ext cx="147637" cy="141288"/>
            </a:xfrm>
            <a:custGeom>
              <a:avLst/>
              <a:gdLst>
                <a:gd name="T0" fmla="*/ 18 w 24"/>
                <a:gd name="T1" fmla="*/ 14 h 23"/>
                <a:gd name="T2" fmla="*/ 9 w 24"/>
                <a:gd name="T3" fmla="*/ 5 h 23"/>
                <a:gd name="T4" fmla="*/ 0 w 24"/>
                <a:gd name="T5" fmla="*/ 5 h 23"/>
                <a:gd name="T6" fmla="*/ 18 w 24"/>
                <a:gd name="T7" fmla="*/ 23 h 23"/>
                <a:gd name="T8" fmla="*/ 18 w 24"/>
                <a:gd name="T9" fmla="*/ 14 h 23"/>
              </a:gdLst>
              <a:ahLst/>
              <a:cxnLst>
                <a:cxn ang="0">
                  <a:pos x="T0" y="T1"/>
                </a:cxn>
                <a:cxn ang="0">
                  <a:pos x="T2" y="T3"/>
                </a:cxn>
                <a:cxn ang="0">
                  <a:pos x="T4" y="T5"/>
                </a:cxn>
                <a:cxn ang="0">
                  <a:pos x="T6" y="T7"/>
                </a:cxn>
                <a:cxn ang="0">
                  <a:pos x="T8" y="T9"/>
                </a:cxn>
              </a:cxnLst>
              <a:rect l="0" t="0" r="r" b="b"/>
              <a:pathLst>
                <a:path w="24" h="23">
                  <a:moveTo>
                    <a:pt x="18" y="14"/>
                  </a:moveTo>
                  <a:cubicBezTo>
                    <a:pt x="13" y="14"/>
                    <a:pt x="9" y="10"/>
                    <a:pt x="9" y="5"/>
                  </a:cubicBezTo>
                  <a:cubicBezTo>
                    <a:pt x="9" y="0"/>
                    <a:pt x="0" y="0"/>
                    <a:pt x="0" y="5"/>
                  </a:cubicBezTo>
                  <a:cubicBezTo>
                    <a:pt x="1" y="15"/>
                    <a:pt x="8" y="23"/>
                    <a:pt x="18" y="23"/>
                  </a:cubicBezTo>
                  <a:cubicBezTo>
                    <a:pt x="24" y="23"/>
                    <a:pt x="24" y="14"/>
                    <a:pt x="18" y="1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cs typeface="+mn-ea"/>
                <a:sym typeface="+mn-lt"/>
              </a:endParaRPr>
            </a:p>
          </p:txBody>
        </p:sp>
        <p:sp>
          <p:nvSpPr>
            <p:cNvPr id="90" name="Freeform 12"/>
            <p:cNvSpPr/>
            <p:nvPr/>
          </p:nvSpPr>
          <p:spPr bwMode="auto">
            <a:xfrm>
              <a:off x="10479088" y="3427413"/>
              <a:ext cx="130175" cy="98425"/>
            </a:xfrm>
            <a:custGeom>
              <a:avLst/>
              <a:gdLst>
                <a:gd name="T0" fmla="*/ 0 w 82"/>
                <a:gd name="T1" fmla="*/ 0 h 62"/>
                <a:gd name="T2" fmla="*/ 82 w 82"/>
                <a:gd name="T3" fmla="*/ 31 h 62"/>
                <a:gd name="T4" fmla="*/ 0 w 82"/>
                <a:gd name="T5" fmla="*/ 62 h 62"/>
                <a:gd name="T6" fmla="*/ 0 w 82"/>
                <a:gd name="T7" fmla="*/ 0 h 62"/>
              </a:gdLst>
              <a:ahLst/>
              <a:cxnLst>
                <a:cxn ang="0">
                  <a:pos x="T0" y="T1"/>
                </a:cxn>
                <a:cxn ang="0">
                  <a:pos x="T2" y="T3"/>
                </a:cxn>
                <a:cxn ang="0">
                  <a:pos x="T4" y="T5"/>
                </a:cxn>
                <a:cxn ang="0">
                  <a:pos x="T6" y="T7"/>
                </a:cxn>
              </a:cxnLst>
              <a:rect l="0" t="0" r="r" b="b"/>
              <a:pathLst>
                <a:path w="82" h="62">
                  <a:moveTo>
                    <a:pt x="0" y="0"/>
                  </a:moveTo>
                  <a:lnTo>
                    <a:pt x="82" y="31"/>
                  </a:lnTo>
                  <a:lnTo>
                    <a:pt x="0" y="62"/>
                  </a:lnTo>
                  <a:lnTo>
                    <a:pt x="0"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63715" tIns="31857" rIns="63715" bIns="31857" numCol="1" anchor="t" anchorCtr="0" compatLnSpc="1"/>
            <a:lstStyle/>
            <a:p>
              <a:pPr>
                <a:lnSpc>
                  <a:spcPct val="130000"/>
                </a:lnSpc>
              </a:pPr>
              <a:endParaRPr lang="zh-CN" altLang="en-US" sz="1255">
                <a:cs typeface="+mn-ea"/>
                <a:sym typeface="+mn-lt"/>
              </a:endParaRPr>
            </a:p>
          </p:txBody>
        </p:sp>
      </p:grpSp>
      <p:sp>
        <p:nvSpPr>
          <p:cNvPr id="91" name="TextBox 20"/>
          <p:cNvSpPr txBox="1"/>
          <p:nvPr/>
        </p:nvSpPr>
        <p:spPr bwMode="auto">
          <a:xfrm>
            <a:off x="693106" y="2433686"/>
            <a:ext cx="1775619" cy="683391"/>
          </a:xfrm>
          <a:prstGeom prst="rect">
            <a:avLst/>
          </a:prstGeom>
          <a:noFill/>
        </p:spPr>
        <p:txBody>
          <a:bodyPr vert="horz" wrap="square" lIns="67183" tIns="33591" rIns="67183" bIns="33591" numCol="1" anchor="t" anchorCtr="0" compatLnSpc="1">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n-US" altLang="zh-CN" sz="1000" i="0" dirty="0">
                <a:solidFill>
                  <a:srgbClr val="333333"/>
                </a:solidFill>
                <a:effectLst/>
                <a:latin typeface="微软雅黑" panose="020B0503020204020204" pitchFamily="34" charset="-122"/>
                <a:ea typeface="微软雅黑" panose="020B0503020204020204" pitchFamily="34" charset="-122"/>
              </a:rPr>
              <a:t>1</a:t>
            </a:r>
            <a:r>
              <a:rPr lang="zh-CN" altLang="en-US" sz="1000" i="0" dirty="0">
                <a:solidFill>
                  <a:srgbClr val="333333"/>
                </a:solidFill>
                <a:effectLst/>
                <a:latin typeface="微软雅黑" panose="020B0503020204020204" pitchFamily="34" charset="-122"/>
                <a:ea typeface="微软雅黑" panose="020B0503020204020204" pitchFamily="34" charset="-122"/>
              </a:rPr>
              <a:t>、实验教学总体规划方案中有关信息化的描述；</a:t>
            </a:r>
            <a:endParaRPr lang="zh-CN" altLang="en-US" sz="1000" i="0" dirty="0">
              <a:solidFill>
                <a:srgbClr val="333333"/>
              </a:solidFill>
              <a:effectLst/>
              <a:latin typeface="-apple-system"/>
            </a:endParaRPr>
          </a:p>
          <a:p>
            <a:pPr algn="just"/>
            <a:r>
              <a:rPr lang="en-US" altLang="zh-CN" sz="1000" i="0" dirty="0">
                <a:solidFill>
                  <a:srgbClr val="333333"/>
                </a:solidFill>
                <a:effectLst/>
                <a:latin typeface="微软雅黑" panose="020B0503020204020204" pitchFamily="34" charset="-122"/>
                <a:ea typeface="微软雅黑" panose="020B0503020204020204" pitchFamily="34" charset="-122"/>
              </a:rPr>
              <a:t>2</a:t>
            </a:r>
            <a:r>
              <a:rPr lang="zh-CN" altLang="en-US" sz="1000" i="0" dirty="0">
                <a:solidFill>
                  <a:srgbClr val="333333"/>
                </a:solidFill>
                <a:effectLst/>
                <a:latin typeface="微软雅黑" panose="020B0503020204020204" pitchFamily="34" charset="-122"/>
                <a:ea typeface="微软雅黑" panose="020B0503020204020204" pitchFamily="34" charset="-122"/>
              </a:rPr>
              <a:t>、实验教学信息化中有关虚拟仿真的描述；</a:t>
            </a:r>
            <a:endParaRPr lang="zh-CN" altLang="en-US" sz="1000" i="0" dirty="0">
              <a:solidFill>
                <a:srgbClr val="333333"/>
              </a:solidFill>
              <a:effectLst/>
              <a:latin typeface="-apple-system"/>
            </a:endParaRPr>
          </a:p>
        </p:txBody>
      </p:sp>
      <p:sp>
        <p:nvSpPr>
          <p:cNvPr id="92" name="TextBox 19"/>
          <p:cNvSpPr txBox="1">
            <a:spLocks noChangeArrowheads="1"/>
          </p:cNvSpPr>
          <p:nvPr/>
        </p:nvSpPr>
        <p:spPr bwMode="auto">
          <a:xfrm>
            <a:off x="693106" y="2090743"/>
            <a:ext cx="2262674" cy="3192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7183" tIns="33591" rIns="67183" bIns="33591" numCol="1" anchor="t" anchorCtr="0" compatLnSpc="1">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lnSpc>
                <a:spcPct val="130000"/>
              </a:lnSpc>
              <a:spcBef>
                <a:spcPct val="0"/>
              </a:spcBef>
              <a:spcAft>
                <a:spcPct val="0"/>
              </a:spcAft>
              <a:defRPr/>
            </a:pPr>
            <a:r>
              <a:rPr lang="zh-CN" altLang="en-US" sz="1395" dirty="0">
                <a:solidFill>
                  <a:schemeClr val="accent1">
                    <a:lumMod val="75000"/>
                  </a:schemeClr>
                </a:solidFill>
                <a:cs typeface="+mn-ea"/>
              </a:rPr>
              <a:t>实验教学信息化总体规划</a:t>
            </a:r>
            <a:endParaRPr lang="zh-CN" altLang="zh-CN" sz="1395" dirty="0">
              <a:solidFill>
                <a:schemeClr val="accent1">
                  <a:lumMod val="75000"/>
                </a:schemeClr>
              </a:solidFill>
              <a:cs typeface="+mn-ea"/>
              <a:sym typeface="+mn-lt"/>
            </a:endParaRPr>
          </a:p>
        </p:txBody>
      </p:sp>
      <p:sp>
        <p:nvSpPr>
          <p:cNvPr id="93" name="TextBox 20"/>
          <p:cNvSpPr txBox="1"/>
          <p:nvPr/>
        </p:nvSpPr>
        <p:spPr bwMode="auto">
          <a:xfrm>
            <a:off x="6252765" y="2433686"/>
            <a:ext cx="2279675" cy="991168"/>
          </a:xfrm>
          <a:prstGeom prst="rect">
            <a:avLst/>
          </a:prstGeom>
          <a:noFill/>
        </p:spPr>
        <p:txBody>
          <a:bodyPr vert="horz" wrap="square" lIns="67183" tIns="33591" rIns="67183" bIns="33591" numCol="1" anchor="t" anchorCtr="0" compatLnSpc="1">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n-US" altLang="zh-CN" sz="1000" i="0" dirty="0">
                <a:solidFill>
                  <a:srgbClr val="333333"/>
                </a:solidFill>
                <a:effectLst/>
                <a:latin typeface="微软雅黑" panose="020B0503020204020204" pitchFamily="34" charset="-122"/>
                <a:ea typeface="微软雅黑" panose="020B0503020204020204" pitchFamily="34" charset="-122"/>
              </a:rPr>
              <a:t>1</a:t>
            </a:r>
            <a:r>
              <a:rPr lang="zh-CN" altLang="en-US" sz="1000" i="0" dirty="0">
                <a:solidFill>
                  <a:srgbClr val="333333"/>
                </a:solidFill>
                <a:effectLst/>
                <a:latin typeface="微软雅黑" panose="020B0503020204020204" pitchFamily="34" charset="-122"/>
                <a:ea typeface="微软雅黑" panose="020B0503020204020204" pitchFamily="34" charset="-122"/>
              </a:rPr>
              <a:t>、实验课程在整个课程体系中所占比例；</a:t>
            </a:r>
            <a:endParaRPr lang="zh-CN" altLang="en-US" sz="1000" i="0" dirty="0">
              <a:solidFill>
                <a:srgbClr val="333333"/>
              </a:solidFill>
              <a:effectLst/>
              <a:latin typeface="-apple-system"/>
            </a:endParaRPr>
          </a:p>
          <a:p>
            <a:pPr algn="just"/>
            <a:r>
              <a:rPr lang="en-US" altLang="zh-CN" sz="1000" i="0" dirty="0">
                <a:solidFill>
                  <a:srgbClr val="333333"/>
                </a:solidFill>
                <a:effectLst/>
                <a:latin typeface="微软雅黑" panose="020B0503020204020204" pitchFamily="34" charset="-122"/>
                <a:ea typeface="微软雅黑" panose="020B0503020204020204" pitchFamily="34" charset="-122"/>
              </a:rPr>
              <a:t>2</a:t>
            </a:r>
            <a:r>
              <a:rPr lang="zh-CN" altLang="en-US" sz="1000" i="0" dirty="0">
                <a:solidFill>
                  <a:srgbClr val="333333"/>
                </a:solidFill>
                <a:effectLst/>
                <a:latin typeface="微软雅黑" panose="020B0503020204020204" pitchFamily="34" charset="-122"/>
                <a:ea typeface="微软雅黑" panose="020B0503020204020204" pitchFamily="34" charset="-122"/>
              </a:rPr>
              <a:t>、实验课程对主干基础课的支撑程度；</a:t>
            </a:r>
            <a:endParaRPr lang="zh-CN" altLang="en-US" sz="1000" i="0" dirty="0">
              <a:solidFill>
                <a:srgbClr val="333333"/>
              </a:solidFill>
              <a:effectLst/>
              <a:latin typeface="-apple-system"/>
            </a:endParaRPr>
          </a:p>
          <a:p>
            <a:pPr algn="just"/>
            <a:r>
              <a:rPr lang="en-US" altLang="zh-CN" sz="1000" i="0" dirty="0">
                <a:solidFill>
                  <a:srgbClr val="333333"/>
                </a:solidFill>
                <a:effectLst/>
                <a:latin typeface="微软雅黑" panose="020B0503020204020204" pitchFamily="34" charset="-122"/>
                <a:ea typeface="微软雅黑" panose="020B0503020204020204" pitchFamily="34" charset="-122"/>
              </a:rPr>
              <a:t>3</a:t>
            </a:r>
            <a:r>
              <a:rPr lang="zh-CN" altLang="en-US" sz="1000" i="0" dirty="0">
                <a:solidFill>
                  <a:srgbClr val="333333"/>
                </a:solidFill>
                <a:effectLst/>
                <a:latin typeface="微软雅黑" panose="020B0503020204020204" pitchFamily="34" charset="-122"/>
                <a:ea typeface="微软雅黑" panose="020B0503020204020204" pitchFamily="34" charset="-122"/>
              </a:rPr>
              <a:t>、虚拟实验在实验课程中所占比例；</a:t>
            </a:r>
            <a:endParaRPr lang="zh-CN" altLang="en-US" sz="1000" i="0" dirty="0">
              <a:solidFill>
                <a:srgbClr val="333333"/>
              </a:solidFill>
              <a:effectLst/>
              <a:latin typeface="-apple-system"/>
            </a:endParaRPr>
          </a:p>
          <a:p>
            <a:pPr algn="just"/>
            <a:r>
              <a:rPr lang="en-US" altLang="zh-CN" sz="1000" i="0" dirty="0">
                <a:solidFill>
                  <a:srgbClr val="333333"/>
                </a:solidFill>
                <a:effectLst/>
                <a:latin typeface="微软雅黑" panose="020B0503020204020204" pitchFamily="34" charset="-122"/>
                <a:ea typeface="微软雅黑" panose="020B0503020204020204" pitchFamily="34" charset="-122"/>
              </a:rPr>
              <a:t>4</a:t>
            </a:r>
            <a:r>
              <a:rPr lang="zh-CN" altLang="en-US" sz="1000" i="0" dirty="0">
                <a:solidFill>
                  <a:srgbClr val="333333"/>
                </a:solidFill>
                <a:effectLst/>
                <a:latin typeface="微软雅黑" panose="020B0503020204020204" pitchFamily="34" charset="-122"/>
                <a:ea typeface="微软雅黑" panose="020B0503020204020204" pitchFamily="34" charset="-122"/>
              </a:rPr>
              <a:t>、虚拟实验的学习刚性（必修还是选修）</a:t>
            </a:r>
            <a:endParaRPr lang="zh-CN" altLang="en-US" sz="1000" i="0" dirty="0">
              <a:solidFill>
                <a:srgbClr val="333333"/>
              </a:solidFill>
              <a:effectLst/>
              <a:latin typeface="-apple-system"/>
            </a:endParaRPr>
          </a:p>
        </p:txBody>
      </p:sp>
      <p:sp>
        <p:nvSpPr>
          <p:cNvPr id="94" name="TextBox 19"/>
          <p:cNvSpPr txBox="1">
            <a:spLocks noChangeArrowheads="1"/>
          </p:cNvSpPr>
          <p:nvPr/>
        </p:nvSpPr>
        <p:spPr bwMode="auto">
          <a:xfrm>
            <a:off x="6252765" y="1816154"/>
            <a:ext cx="2351683" cy="600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1395">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dirty="0">
                <a:solidFill>
                  <a:schemeClr val="accent1">
                    <a:lumMod val="75000"/>
                  </a:schemeClr>
                </a:solidFill>
              </a:rPr>
              <a:t>虚拟实验在实验教学课程体系中的位置</a:t>
            </a:r>
            <a:endParaRPr lang="zh-CN" altLang="zh-CN" dirty="0">
              <a:solidFill>
                <a:schemeClr val="accent1">
                  <a:lumMod val="75000"/>
                </a:schemeClr>
              </a:solidFill>
              <a:sym typeface="+mn-lt"/>
            </a:endParaRPr>
          </a:p>
        </p:txBody>
      </p:sp>
      <p:sp>
        <p:nvSpPr>
          <p:cNvPr id="95" name="TextBox 20"/>
          <p:cNvSpPr txBox="1"/>
          <p:nvPr/>
        </p:nvSpPr>
        <p:spPr bwMode="auto">
          <a:xfrm>
            <a:off x="702196" y="4265965"/>
            <a:ext cx="1775619" cy="837279"/>
          </a:xfrm>
          <a:prstGeom prst="rect">
            <a:avLst/>
          </a:prstGeom>
          <a:noFill/>
        </p:spPr>
        <p:txBody>
          <a:bodyPr vert="horz" wrap="square" lIns="67183" tIns="33591" rIns="67183" bIns="33591" numCol="1" anchor="t" anchorCtr="0" compatLnSpc="1">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n-US" altLang="zh-CN" sz="1000" i="0" dirty="0">
                <a:solidFill>
                  <a:srgbClr val="333333"/>
                </a:solidFill>
                <a:effectLst/>
                <a:latin typeface="微软雅黑" panose="020B0503020204020204" pitchFamily="34" charset="-122"/>
                <a:ea typeface="微软雅黑" panose="020B0503020204020204" pitchFamily="34" charset="-122"/>
              </a:rPr>
              <a:t>1</a:t>
            </a:r>
            <a:r>
              <a:rPr lang="zh-CN" altLang="en-US" sz="1000" i="0" dirty="0">
                <a:solidFill>
                  <a:srgbClr val="333333"/>
                </a:solidFill>
                <a:effectLst/>
                <a:latin typeface="微软雅黑" panose="020B0503020204020204" pitchFamily="34" charset="-122"/>
                <a:ea typeface="微软雅黑" panose="020B0503020204020204" pitchFamily="34" charset="-122"/>
              </a:rPr>
              <a:t>、是否坚持了能实不虚的原则；</a:t>
            </a:r>
            <a:endParaRPr lang="zh-CN" altLang="en-US" sz="1000" i="0" dirty="0">
              <a:solidFill>
                <a:srgbClr val="333333"/>
              </a:solidFill>
              <a:effectLst/>
              <a:latin typeface="-apple-system"/>
            </a:endParaRPr>
          </a:p>
          <a:p>
            <a:pPr algn="just"/>
            <a:r>
              <a:rPr lang="en-US" altLang="zh-CN" sz="1000" i="0" dirty="0">
                <a:solidFill>
                  <a:srgbClr val="333333"/>
                </a:solidFill>
                <a:effectLst/>
                <a:latin typeface="微软雅黑" panose="020B0503020204020204" pitchFamily="34" charset="-122"/>
                <a:ea typeface="微软雅黑" panose="020B0503020204020204" pitchFamily="34" charset="-122"/>
              </a:rPr>
              <a:t>2</a:t>
            </a:r>
            <a:r>
              <a:rPr lang="zh-CN" altLang="en-US" sz="1000" i="0" dirty="0">
                <a:solidFill>
                  <a:srgbClr val="333333"/>
                </a:solidFill>
                <a:effectLst/>
                <a:latin typeface="微软雅黑" panose="020B0503020204020204" pitchFamily="34" charset="-122"/>
                <a:ea typeface="微软雅黑" panose="020B0503020204020204" pitchFamily="34" charset="-122"/>
              </a:rPr>
              <a:t>、是否实现了虚实结合；</a:t>
            </a:r>
            <a:endParaRPr lang="zh-CN" altLang="en-US" sz="1000" i="0" dirty="0">
              <a:solidFill>
                <a:srgbClr val="333333"/>
              </a:solidFill>
              <a:effectLst/>
              <a:latin typeface="-apple-system"/>
            </a:endParaRPr>
          </a:p>
          <a:p>
            <a:pPr algn="just"/>
            <a:r>
              <a:rPr lang="en-US" altLang="zh-CN" sz="1000" i="0" dirty="0">
                <a:solidFill>
                  <a:srgbClr val="333333"/>
                </a:solidFill>
                <a:effectLst/>
                <a:latin typeface="微软雅黑" panose="020B0503020204020204" pitchFamily="34" charset="-122"/>
                <a:ea typeface="微软雅黑" panose="020B0503020204020204" pitchFamily="34" charset="-122"/>
              </a:rPr>
              <a:t>3</a:t>
            </a:r>
            <a:r>
              <a:rPr lang="zh-CN" altLang="en-US" sz="1000" i="0" dirty="0">
                <a:solidFill>
                  <a:srgbClr val="333333"/>
                </a:solidFill>
                <a:effectLst/>
                <a:latin typeface="微软雅黑" panose="020B0503020204020204" pitchFamily="34" charset="-122"/>
                <a:ea typeface="微软雅黑" panose="020B0503020204020204" pitchFamily="34" charset="-122"/>
              </a:rPr>
              <a:t>、项目完成情况如何认定实验成绩；</a:t>
            </a:r>
            <a:endParaRPr lang="zh-CN" altLang="en-US" sz="1000" i="0" dirty="0">
              <a:solidFill>
                <a:srgbClr val="333333"/>
              </a:solidFill>
              <a:effectLst/>
              <a:latin typeface="-apple-system"/>
            </a:endParaRPr>
          </a:p>
        </p:txBody>
      </p:sp>
      <p:sp>
        <p:nvSpPr>
          <p:cNvPr id="96" name="TextBox 19"/>
          <p:cNvSpPr txBox="1">
            <a:spLocks noChangeArrowheads="1"/>
          </p:cNvSpPr>
          <p:nvPr/>
        </p:nvSpPr>
        <p:spPr bwMode="auto">
          <a:xfrm>
            <a:off x="693106" y="3632238"/>
            <a:ext cx="2154931" cy="600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1395">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dirty="0">
                <a:solidFill>
                  <a:schemeClr val="accent1">
                    <a:lumMod val="75000"/>
                  </a:schemeClr>
                </a:solidFill>
              </a:rPr>
              <a:t>虚拟仿真项目在实验课程中发挥的作用</a:t>
            </a:r>
            <a:endParaRPr lang="zh-CN" altLang="zh-CN" dirty="0">
              <a:solidFill>
                <a:schemeClr val="accent1">
                  <a:lumMod val="75000"/>
                </a:schemeClr>
              </a:solidFill>
              <a:sym typeface="+mn-lt"/>
            </a:endParaRPr>
          </a:p>
        </p:txBody>
      </p:sp>
      <p:sp>
        <p:nvSpPr>
          <p:cNvPr id="97" name="TextBox 20"/>
          <p:cNvSpPr txBox="1"/>
          <p:nvPr/>
        </p:nvSpPr>
        <p:spPr bwMode="auto">
          <a:xfrm>
            <a:off x="6285130" y="4250872"/>
            <a:ext cx="2319318" cy="529503"/>
          </a:xfrm>
          <a:prstGeom prst="rect">
            <a:avLst/>
          </a:prstGeom>
          <a:noFill/>
        </p:spPr>
        <p:txBody>
          <a:bodyPr vert="horz" wrap="square" lIns="67183" tIns="33591" rIns="67183" bIns="33591" numCol="1" anchor="t" anchorCtr="0" compatLnSpc="1">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n-US" altLang="zh-CN" sz="1000" i="0" dirty="0">
                <a:solidFill>
                  <a:srgbClr val="333333"/>
                </a:solidFill>
                <a:effectLst/>
                <a:latin typeface="微软雅黑" panose="020B0503020204020204" pitchFamily="34" charset="-122"/>
                <a:ea typeface="微软雅黑" panose="020B0503020204020204" pitchFamily="34" charset="-122"/>
              </a:rPr>
              <a:t>1</a:t>
            </a:r>
            <a:r>
              <a:rPr lang="zh-CN" altLang="en-US" sz="1000" i="0" dirty="0">
                <a:solidFill>
                  <a:srgbClr val="333333"/>
                </a:solidFill>
                <a:effectLst/>
                <a:latin typeface="微软雅黑" panose="020B0503020204020204" pitchFamily="34" charset="-122"/>
                <a:ea typeface="微软雅黑" panose="020B0503020204020204" pitchFamily="34" charset="-122"/>
              </a:rPr>
              <a:t>、是否提高了原有线下实验的效率；</a:t>
            </a:r>
            <a:endParaRPr lang="zh-CN" altLang="en-US" sz="1000" i="0" dirty="0">
              <a:solidFill>
                <a:srgbClr val="333333"/>
              </a:solidFill>
              <a:effectLst/>
              <a:latin typeface="-apple-system"/>
            </a:endParaRPr>
          </a:p>
          <a:p>
            <a:pPr algn="just"/>
            <a:r>
              <a:rPr lang="en-US" altLang="zh-CN" sz="1000" i="0" dirty="0">
                <a:solidFill>
                  <a:srgbClr val="333333"/>
                </a:solidFill>
                <a:effectLst/>
                <a:latin typeface="微软雅黑" panose="020B0503020204020204" pitchFamily="34" charset="-122"/>
                <a:ea typeface="微软雅黑" panose="020B0503020204020204" pitchFamily="34" charset="-122"/>
              </a:rPr>
              <a:t>2</a:t>
            </a:r>
            <a:r>
              <a:rPr lang="zh-CN" altLang="en-US" sz="1000" i="0" dirty="0">
                <a:solidFill>
                  <a:srgbClr val="333333"/>
                </a:solidFill>
                <a:effectLst/>
                <a:latin typeface="微软雅黑" panose="020B0503020204020204" pitchFamily="34" charset="-122"/>
                <a:ea typeface="微软雅黑" panose="020B0503020204020204" pitchFamily="34" charset="-122"/>
              </a:rPr>
              <a:t>、是否增强了原有线下实验的效果</a:t>
            </a:r>
            <a:endParaRPr lang="zh-CN" altLang="en-US" sz="1000" i="0" dirty="0">
              <a:solidFill>
                <a:srgbClr val="333333"/>
              </a:solidFill>
              <a:effectLst/>
              <a:latin typeface="-apple-system"/>
            </a:endParaRPr>
          </a:p>
          <a:p>
            <a:pPr algn="just"/>
            <a:r>
              <a:rPr lang="en-US" altLang="zh-CN" sz="1000" i="0" dirty="0">
                <a:solidFill>
                  <a:srgbClr val="333333"/>
                </a:solidFill>
                <a:effectLst/>
                <a:latin typeface="微软雅黑" panose="020B0503020204020204" pitchFamily="34" charset="-122"/>
                <a:ea typeface="微软雅黑" panose="020B0503020204020204" pitchFamily="34" charset="-122"/>
              </a:rPr>
              <a:t>3</a:t>
            </a:r>
            <a:r>
              <a:rPr lang="zh-CN" altLang="en-US" sz="1000" i="0" dirty="0">
                <a:solidFill>
                  <a:srgbClr val="333333"/>
                </a:solidFill>
                <a:effectLst/>
                <a:latin typeface="微软雅黑" panose="020B0503020204020204" pitchFamily="34" charset="-122"/>
                <a:ea typeface="微软雅黑" panose="020B0503020204020204" pitchFamily="34" charset="-122"/>
              </a:rPr>
              <a:t>、是否实现了线上线下相结合。</a:t>
            </a:r>
            <a:endParaRPr lang="zh-CN" altLang="en-US" sz="1000" i="0" dirty="0">
              <a:solidFill>
                <a:srgbClr val="333333"/>
              </a:solidFill>
              <a:effectLst/>
              <a:latin typeface="-apple-system"/>
            </a:endParaRPr>
          </a:p>
        </p:txBody>
      </p:sp>
      <p:sp>
        <p:nvSpPr>
          <p:cNvPr id="98" name="TextBox 19"/>
          <p:cNvSpPr txBox="1">
            <a:spLocks noChangeArrowheads="1"/>
          </p:cNvSpPr>
          <p:nvPr/>
        </p:nvSpPr>
        <p:spPr bwMode="auto">
          <a:xfrm>
            <a:off x="6252765" y="3632238"/>
            <a:ext cx="2351683" cy="600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1395">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dirty="0">
                <a:solidFill>
                  <a:schemeClr val="accent1">
                    <a:lumMod val="75000"/>
                  </a:schemeClr>
                </a:solidFill>
              </a:rPr>
              <a:t>虚拟仿真实验对原有教学形式的影响</a:t>
            </a:r>
            <a:endParaRPr lang="zh-CN" altLang="zh-CN" dirty="0">
              <a:solidFill>
                <a:schemeClr val="accent1">
                  <a:lumMod val="75000"/>
                </a:schemeClr>
              </a:solidFill>
              <a:sym typeface="+mn-lt"/>
            </a:endParaRPr>
          </a:p>
        </p:txBody>
      </p:sp>
      <p:sp>
        <p:nvSpPr>
          <p:cNvPr id="171" name="Shape 2022"/>
          <p:cNvSpPr txBox="1"/>
          <p:nvPr/>
        </p:nvSpPr>
        <p:spPr>
          <a:xfrm rot="10800000" flipV="1">
            <a:off x="772974" y="998194"/>
            <a:ext cx="3150953" cy="400110"/>
          </a:xfrm>
          <a:prstGeom prst="rect">
            <a:avLst/>
          </a:prstGeom>
          <a:noFill/>
        </p:spPr>
        <p:txBody>
          <a:bodyPr wrap="square" rtlCol="0">
            <a:spAutoFit/>
          </a:bodyPr>
          <a:lstStyle>
            <a:defPPr>
              <a:defRPr lang="zh-CN"/>
            </a:defPPr>
            <a:lvl1pPr marL="0" marR="0" lvl="0" indent="0" algn="ctr" defTabSz="914400" eaLnBrk="1" fontAlgn="auto" latinLnBrk="0" hangingPunct="1">
              <a:lnSpc>
                <a:spcPct val="100000"/>
              </a:lnSpc>
              <a:spcBef>
                <a:spcPts val="0"/>
              </a:spcBef>
              <a:spcAft>
                <a:spcPts val="0"/>
              </a:spcAft>
              <a:buClrTx/>
              <a:buSzTx/>
              <a:buFontTx/>
              <a:buNone/>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cs typeface="+mn-cs"/>
                <a:sym typeface="Bebas Neue"/>
              </a:defRPr>
            </a:lvl2pPr>
            <a:lvl3pPr defTabSz="609600">
              <a:defRPr sz="2665">
                <a:solidFill>
                  <a:srgbClr val="3A5063"/>
                </a:solidFill>
                <a:uFill>
                  <a:solidFill>
                    <a:srgbClr val="3A5063"/>
                  </a:solidFill>
                </a:uFill>
                <a:latin typeface="+mn-lt"/>
                <a:ea typeface="+mn-ea"/>
                <a:cs typeface="+mn-cs"/>
                <a:sym typeface="Bebas Neue"/>
              </a:defRPr>
            </a:lvl3pPr>
            <a:lvl4pPr defTabSz="609600">
              <a:defRPr sz="2665">
                <a:solidFill>
                  <a:srgbClr val="3A5063"/>
                </a:solidFill>
                <a:uFill>
                  <a:solidFill>
                    <a:srgbClr val="3A5063"/>
                  </a:solidFill>
                </a:uFill>
                <a:latin typeface="+mn-lt"/>
                <a:ea typeface="+mn-ea"/>
                <a:cs typeface="+mn-cs"/>
                <a:sym typeface="Bebas Neue"/>
              </a:defRPr>
            </a:lvl4pPr>
            <a:lvl5pPr defTabSz="609600">
              <a:defRPr sz="2665">
                <a:solidFill>
                  <a:srgbClr val="3A5063"/>
                </a:solidFill>
                <a:uFill>
                  <a:solidFill>
                    <a:srgbClr val="3A5063"/>
                  </a:solidFill>
                </a:uFill>
                <a:latin typeface="+mn-lt"/>
                <a:ea typeface="+mn-ea"/>
                <a:cs typeface="+mn-cs"/>
                <a:sym typeface="Bebas Neue"/>
              </a:defRPr>
            </a:lvl5pPr>
            <a:lvl6pPr defTabSz="609600">
              <a:defRPr sz="2665">
                <a:solidFill>
                  <a:srgbClr val="3A5063"/>
                </a:solidFill>
                <a:uFill>
                  <a:solidFill>
                    <a:srgbClr val="3A5063"/>
                  </a:solidFill>
                </a:uFill>
                <a:latin typeface="+mn-lt"/>
                <a:ea typeface="+mn-ea"/>
                <a:cs typeface="+mn-cs"/>
                <a:sym typeface="Bebas Neue"/>
              </a:defRPr>
            </a:lvl6pPr>
            <a:lvl7pPr defTabSz="609600">
              <a:defRPr sz="2665">
                <a:solidFill>
                  <a:srgbClr val="3A5063"/>
                </a:solidFill>
                <a:uFill>
                  <a:solidFill>
                    <a:srgbClr val="3A5063"/>
                  </a:solidFill>
                </a:uFill>
                <a:latin typeface="+mn-lt"/>
                <a:ea typeface="+mn-ea"/>
                <a:cs typeface="+mn-cs"/>
                <a:sym typeface="Bebas Neue"/>
              </a:defRPr>
            </a:lvl7pPr>
            <a:lvl8pPr defTabSz="609600">
              <a:defRPr sz="2665">
                <a:solidFill>
                  <a:srgbClr val="3A5063"/>
                </a:solidFill>
                <a:uFill>
                  <a:solidFill>
                    <a:srgbClr val="3A5063"/>
                  </a:solidFill>
                </a:uFill>
                <a:latin typeface="+mn-lt"/>
                <a:ea typeface="+mn-ea"/>
                <a:cs typeface="+mn-cs"/>
                <a:sym typeface="Bebas Neue"/>
              </a:defRPr>
            </a:lvl8pPr>
            <a:lvl9pPr defTabSz="609600">
              <a:defRPr sz="2665">
                <a:solidFill>
                  <a:srgbClr val="3A5063"/>
                </a:solidFill>
                <a:uFill>
                  <a:solidFill>
                    <a:srgbClr val="3A5063"/>
                  </a:solidFill>
                </a:uFill>
                <a:latin typeface="+mn-lt"/>
                <a:ea typeface="+mn-ea"/>
                <a:cs typeface="+mn-cs"/>
                <a:sym typeface="Bebas Neue"/>
              </a:defRPr>
            </a:lvl9pPr>
          </a:lstStyle>
          <a:p>
            <a:pPr algn="l"/>
            <a:r>
              <a:rPr lang="zh-CN" altLang="en-US" dirty="0"/>
              <a:t>一、应用强度矩阵 </a:t>
            </a:r>
            <a:r>
              <a:rPr lang="en-US" altLang="zh-CN" dirty="0"/>
              <a:t>30</a:t>
            </a:r>
            <a:r>
              <a:rPr lang="zh-CN" altLang="en-US" dirty="0"/>
              <a:t>分</a:t>
            </a:r>
            <a:endParaRPr lang="zh-CN" altLang="en-US" dirty="0"/>
          </a:p>
        </p:txBody>
      </p:sp>
      <p:grpSp>
        <p:nvGrpSpPr>
          <p:cNvPr id="199" name="Group 4"/>
          <p:cNvGrpSpPr>
            <a:grpSpLocks noChangeAspect="1"/>
          </p:cNvGrpSpPr>
          <p:nvPr/>
        </p:nvGrpSpPr>
        <p:grpSpPr bwMode="auto">
          <a:xfrm rot="10800000" flipV="1">
            <a:off x="-1" y="882183"/>
            <a:ext cx="702214" cy="689481"/>
            <a:chOff x="2626" y="986"/>
            <a:chExt cx="2206" cy="2166"/>
          </a:xfrm>
        </p:grpSpPr>
        <p:sp>
          <p:nvSpPr>
            <p:cNvPr id="200"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201"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202"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203"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204"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205"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206"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207"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208"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209"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210"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211"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212"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213" name="图片 212"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14:presetBounceEnd="52000">
                                      <p:stCondLst>
                                        <p:cond delay="0"/>
                                      </p:stCondLst>
                                      <p:childTnLst>
                                        <p:set>
                                          <p:cBhvr>
                                            <p:cTn id="6" dur="1" fill="hold">
                                              <p:stCondLst>
                                                <p:cond delay="0"/>
                                              </p:stCondLst>
                                            </p:cTn>
                                            <p:tgtEl>
                                              <p:spTgt spid="52"/>
                                            </p:tgtEl>
                                            <p:attrNameLst>
                                              <p:attrName>style.visibility</p:attrName>
                                            </p:attrNameLst>
                                          </p:cBhvr>
                                          <p:to>
                                            <p:strVal val="visible"/>
                                          </p:to>
                                        </p:set>
                                        <p:anim calcmode="lin" valueType="num" p14:bounceEnd="52000">
                                          <p:cBhvr additive="base">
                                            <p:cTn id="7" dur="500" fill="hold"/>
                                            <p:tgtEl>
                                              <p:spTgt spid="52"/>
                                            </p:tgtEl>
                                            <p:attrNameLst>
                                              <p:attrName>ppt_x</p:attrName>
                                            </p:attrNameLst>
                                          </p:cBhvr>
                                          <p:tavLst>
                                            <p:tav tm="0">
                                              <p:val>
                                                <p:strVal val="#ppt_x"/>
                                              </p:val>
                                            </p:tav>
                                            <p:tav tm="100000">
                                              <p:val>
                                                <p:strVal val="#ppt_x"/>
                                              </p:val>
                                            </p:tav>
                                          </p:tavLst>
                                        </p:anim>
                                        <p:anim calcmode="lin" valueType="num" p14:bounceEnd="52000">
                                          <p:cBhvr additive="base">
                                            <p:cTn id="8" dur="500" fill="hold"/>
                                            <p:tgtEl>
                                              <p:spTgt spid="52"/>
                                            </p:tgtEl>
                                            <p:attrNameLst>
                                              <p:attrName>ppt_y</p:attrName>
                                            </p:attrNameLst>
                                          </p:cBhvr>
                                          <p:tavLst>
                                            <p:tav tm="0">
                                              <p:val>
                                                <p:strVal val="0-#ppt_h/2"/>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53"/>
                                            </p:tgtEl>
                                            <p:attrNameLst>
                                              <p:attrName>style.visibility</p:attrName>
                                            </p:attrNameLst>
                                          </p:cBhvr>
                                          <p:to>
                                            <p:strVal val="visible"/>
                                          </p:to>
                                        </p:set>
                                        <p:anim calcmode="lin" valueType="num">
                                          <p:cBhvr additive="base">
                                            <p:cTn id="11" dur="500" fill="hold"/>
                                            <p:tgtEl>
                                              <p:spTgt spid="53"/>
                                            </p:tgtEl>
                                            <p:attrNameLst>
                                              <p:attrName>ppt_x</p:attrName>
                                            </p:attrNameLst>
                                          </p:cBhvr>
                                          <p:tavLst>
                                            <p:tav tm="0">
                                              <p:val>
                                                <p:strVal val="0-#ppt_w/2"/>
                                              </p:val>
                                            </p:tav>
                                            <p:tav tm="100000">
                                              <p:val>
                                                <p:strVal val="#ppt_x"/>
                                              </p:val>
                                            </p:tav>
                                          </p:tavLst>
                                        </p:anim>
                                        <p:anim calcmode="lin" valueType="num">
                                          <p:cBhvr additive="base">
                                            <p:cTn id="12" dur="500" fill="hold"/>
                                            <p:tgtEl>
                                              <p:spTgt spid="53"/>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54"/>
                                            </p:tgtEl>
                                            <p:attrNameLst>
                                              <p:attrName>style.visibility</p:attrName>
                                            </p:attrNameLst>
                                          </p:cBhvr>
                                          <p:to>
                                            <p:strVal val="visible"/>
                                          </p:to>
                                        </p:set>
                                        <p:anim calcmode="lin" valueType="num">
                                          <p:cBhvr additive="base">
                                            <p:cTn id="15" dur="500" fill="hold"/>
                                            <p:tgtEl>
                                              <p:spTgt spid="54"/>
                                            </p:tgtEl>
                                            <p:attrNameLst>
                                              <p:attrName>ppt_x</p:attrName>
                                            </p:attrNameLst>
                                          </p:cBhvr>
                                          <p:tavLst>
                                            <p:tav tm="0">
                                              <p:val>
                                                <p:strVal val="1+#ppt_w/2"/>
                                              </p:val>
                                            </p:tav>
                                            <p:tav tm="100000">
                                              <p:val>
                                                <p:strVal val="#ppt_x"/>
                                              </p:val>
                                            </p:tav>
                                          </p:tavLst>
                                        </p:anim>
                                        <p:anim calcmode="lin" valueType="num">
                                          <p:cBhvr additive="base">
                                            <p:cTn id="16" dur="500" fill="hold"/>
                                            <p:tgtEl>
                                              <p:spTgt spid="54"/>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199"/>
                                            </p:tgtEl>
                                            <p:attrNameLst>
                                              <p:attrName>style.visibility</p:attrName>
                                            </p:attrNameLst>
                                          </p:cBhvr>
                                          <p:to>
                                            <p:strVal val="visible"/>
                                          </p:to>
                                        </p:set>
                                        <p:anim calcmode="lin" valueType="num">
                                          <p:cBhvr>
                                            <p:cTn id="20" dur="500" fill="hold"/>
                                            <p:tgtEl>
                                              <p:spTgt spid="199"/>
                                            </p:tgtEl>
                                            <p:attrNameLst>
                                              <p:attrName>ppt_w</p:attrName>
                                            </p:attrNameLst>
                                          </p:cBhvr>
                                          <p:tavLst>
                                            <p:tav tm="0">
                                              <p:val>
                                                <p:fltVal val="0"/>
                                              </p:val>
                                            </p:tav>
                                            <p:tav tm="100000">
                                              <p:val>
                                                <p:strVal val="#ppt_w"/>
                                              </p:val>
                                            </p:tav>
                                          </p:tavLst>
                                        </p:anim>
                                        <p:anim calcmode="lin" valueType="num">
                                          <p:cBhvr>
                                            <p:cTn id="21" dur="500" fill="hold"/>
                                            <p:tgtEl>
                                              <p:spTgt spid="199"/>
                                            </p:tgtEl>
                                            <p:attrNameLst>
                                              <p:attrName>ppt_h</p:attrName>
                                            </p:attrNameLst>
                                          </p:cBhvr>
                                          <p:tavLst>
                                            <p:tav tm="0">
                                              <p:val>
                                                <p:fltVal val="0"/>
                                              </p:val>
                                            </p:tav>
                                            <p:tav tm="100000">
                                              <p:val>
                                                <p:strVal val="#ppt_h"/>
                                              </p:val>
                                            </p:tav>
                                          </p:tavLst>
                                        </p:anim>
                                        <p:animEffect transition="in" filter="fade">
                                          <p:cBhvr>
                                            <p:cTn id="22" dur="500"/>
                                            <p:tgtEl>
                                              <p:spTgt spid="199"/>
                                            </p:tgtEl>
                                          </p:cBhvr>
                                        </p:animEffect>
                                      </p:childTnLst>
                                    </p:cTn>
                                  </p:par>
                                  <p:par>
                                    <p:cTn id="23" presetID="53" presetClass="entr" presetSubtype="16" fill="hold" nodeType="withEffect">
                                      <p:stCondLst>
                                        <p:cond delay="0"/>
                                      </p:stCondLst>
                                      <p:childTnLst>
                                        <p:set>
                                          <p:cBhvr>
                                            <p:cTn id="24" dur="1" fill="hold">
                                              <p:stCondLst>
                                                <p:cond delay="0"/>
                                              </p:stCondLst>
                                            </p:cTn>
                                            <p:tgtEl>
                                              <p:spTgt spid="213"/>
                                            </p:tgtEl>
                                            <p:attrNameLst>
                                              <p:attrName>style.visibility</p:attrName>
                                            </p:attrNameLst>
                                          </p:cBhvr>
                                          <p:to>
                                            <p:strVal val="visible"/>
                                          </p:to>
                                        </p:set>
                                        <p:anim calcmode="lin" valueType="num">
                                          <p:cBhvr>
                                            <p:cTn id="25" dur="500" fill="hold"/>
                                            <p:tgtEl>
                                              <p:spTgt spid="213"/>
                                            </p:tgtEl>
                                            <p:attrNameLst>
                                              <p:attrName>ppt_w</p:attrName>
                                            </p:attrNameLst>
                                          </p:cBhvr>
                                          <p:tavLst>
                                            <p:tav tm="0">
                                              <p:val>
                                                <p:fltVal val="0"/>
                                              </p:val>
                                            </p:tav>
                                            <p:tav tm="100000">
                                              <p:val>
                                                <p:strVal val="#ppt_w"/>
                                              </p:val>
                                            </p:tav>
                                          </p:tavLst>
                                        </p:anim>
                                        <p:anim calcmode="lin" valueType="num">
                                          <p:cBhvr>
                                            <p:cTn id="26" dur="500" fill="hold"/>
                                            <p:tgtEl>
                                              <p:spTgt spid="213"/>
                                            </p:tgtEl>
                                            <p:attrNameLst>
                                              <p:attrName>ppt_h</p:attrName>
                                            </p:attrNameLst>
                                          </p:cBhvr>
                                          <p:tavLst>
                                            <p:tav tm="0">
                                              <p:val>
                                                <p:fltVal val="0"/>
                                              </p:val>
                                            </p:tav>
                                            <p:tav tm="100000">
                                              <p:val>
                                                <p:strVal val="#ppt_h"/>
                                              </p:val>
                                            </p:tav>
                                          </p:tavLst>
                                        </p:anim>
                                        <p:animEffect transition="in" filter="fade">
                                          <p:cBhvr>
                                            <p:cTn id="27" dur="500"/>
                                            <p:tgtEl>
                                              <p:spTgt spid="213"/>
                                            </p:tgtEl>
                                          </p:cBhvr>
                                        </p:animEffect>
                                      </p:childTnLst>
                                    </p:cTn>
                                  </p:par>
                                  <p:par>
                                    <p:cTn id="28" presetID="2" presetClass="entr" presetSubtype="2" fill="hold" grpId="0" nodeType="withEffect">
                                      <p:stCondLst>
                                        <p:cond delay="0"/>
                                      </p:stCondLst>
                                      <p:childTnLst>
                                        <p:set>
                                          <p:cBhvr>
                                            <p:cTn id="29" dur="1" fill="hold">
                                              <p:stCondLst>
                                                <p:cond delay="0"/>
                                              </p:stCondLst>
                                            </p:cTn>
                                            <p:tgtEl>
                                              <p:spTgt spid="171"/>
                                            </p:tgtEl>
                                            <p:attrNameLst>
                                              <p:attrName>style.visibility</p:attrName>
                                            </p:attrNameLst>
                                          </p:cBhvr>
                                          <p:to>
                                            <p:strVal val="visible"/>
                                          </p:to>
                                        </p:set>
                                        <p:anim calcmode="lin" valueType="num">
                                          <p:cBhvr additive="base">
                                            <p:cTn id="30" dur="500" fill="hold"/>
                                            <p:tgtEl>
                                              <p:spTgt spid="171"/>
                                            </p:tgtEl>
                                            <p:attrNameLst>
                                              <p:attrName>ppt_x</p:attrName>
                                            </p:attrNameLst>
                                          </p:cBhvr>
                                          <p:tavLst>
                                            <p:tav tm="0">
                                              <p:val>
                                                <p:strVal val="1+#ppt_w/2"/>
                                              </p:val>
                                            </p:tav>
                                            <p:tav tm="100000">
                                              <p:val>
                                                <p:strVal val="#ppt_x"/>
                                              </p:val>
                                            </p:tav>
                                          </p:tavLst>
                                        </p:anim>
                                        <p:anim calcmode="lin" valueType="num">
                                          <p:cBhvr additive="base">
                                            <p:cTn id="31" dur="500" fill="hold"/>
                                            <p:tgtEl>
                                              <p:spTgt spid="171"/>
                                            </p:tgtEl>
                                            <p:attrNameLst>
                                              <p:attrName>ppt_y</p:attrName>
                                            </p:attrNameLst>
                                          </p:cBhvr>
                                          <p:tavLst>
                                            <p:tav tm="0">
                                              <p:val>
                                                <p:strVal val="#ppt_y"/>
                                              </p:val>
                                            </p:tav>
                                            <p:tav tm="100000">
                                              <p:val>
                                                <p:strVal val="#ppt_y"/>
                                              </p:val>
                                            </p:tav>
                                          </p:tavLst>
                                        </p:anim>
                                      </p:childTnLst>
                                    </p:cTn>
                                  </p:par>
                                </p:childTnLst>
                              </p:cTn>
                            </p:par>
                            <p:par>
                              <p:cTn id="32" fill="hold">
                                <p:stCondLst>
                                  <p:cond delay="1000"/>
                                </p:stCondLst>
                                <p:childTnLst>
                                  <p:par>
                                    <p:cTn id="33" presetID="42" presetClass="entr" presetSubtype="0" fill="hold" grpId="0" nodeType="afterEffect">
                                      <p:stCondLst>
                                        <p:cond delay="0"/>
                                      </p:stCondLst>
                                      <p:childTnLst>
                                        <p:set>
                                          <p:cBhvr>
                                            <p:cTn id="34" dur="1" fill="hold">
                                              <p:stCondLst>
                                                <p:cond delay="0"/>
                                              </p:stCondLst>
                                            </p:cTn>
                                            <p:tgtEl>
                                              <p:spTgt spid="55"/>
                                            </p:tgtEl>
                                            <p:attrNameLst>
                                              <p:attrName>style.visibility</p:attrName>
                                            </p:attrNameLst>
                                          </p:cBhvr>
                                          <p:to>
                                            <p:strVal val="visible"/>
                                          </p:to>
                                        </p:set>
                                        <p:animEffect transition="in" filter="fade">
                                          <p:cBhvr>
                                            <p:cTn id="35" dur="1000"/>
                                            <p:tgtEl>
                                              <p:spTgt spid="55"/>
                                            </p:tgtEl>
                                          </p:cBhvr>
                                        </p:animEffect>
                                        <p:anim calcmode="lin" valueType="num">
                                          <p:cBhvr>
                                            <p:cTn id="36" dur="1000" fill="hold"/>
                                            <p:tgtEl>
                                              <p:spTgt spid="55"/>
                                            </p:tgtEl>
                                            <p:attrNameLst>
                                              <p:attrName>ppt_x</p:attrName>
                                            </p:attrNameLst>
                                          </p:cBhvr>
                                          <p:tavLst>
                                            <p:tav tm="0">
                                              <p:val>
                                                <p:strVal val="#ppt_x"/>
                                              </p:val>
                                            </p:tav>
                                            <p:tav tm="100000">
                                              <p:val>
                                                <p:strVal val="#ppt_x"/>
                                              </p:val>
                                            </p:tav>
                                          </p:tavLst>
                                        </p:anim>
                                        <p:anim calcmode="lin" valueType="num">
                                          <p:cBhvr>
                                            <p:cTn id="37" dur="1000" fill="hold"/>
                                            <p:tgtEl>
                                              <p:spTgt spid="55"/>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56"/>
                                            </p:tgtEl>
                                            <p:attrNameLst>
                                              <p:attrName>style.visibility</p:attrName>
                                            </p:attrNameLst>
                                          </p:cBhvr>
                                          <p:to>
                                            <p:strVal val="visible"/>
                                          </p:to>
                                        </p:set>
                                        <p:animEffect transition="in" filter="fade">
                                          <p:cBhvr>
                                            <p:cTn id="40" dur="1000"/>
                                            <p:tgtEl>
                                              <p:spTgt spid="56"/>
                                            </p:tgtEl>
                                          </p:cBhvr>
                                        </p:animEffect>
                                        <p:anim calcmode="lin" valueType="num">
                                          <p:cBhvr>
                                            <p:cTn id="41" dur="1000" fill="hold"/>
                                            <p:tgtEl>
                                              <p:spTgt spid="56"/>
                                            </p:tgtEl>
                                            <p:attrNameLst>
                                              <p:attrName>ppt_x</p:attrName>
                                            </p:attrNameLst>
                                          </p:cBhvr>
                                          <p:tavLst>
                                            <p:tav tm="0">
                                              <p:val>
                                                <p:strVal val="#ppt_x"/>
                                              </p:val>
                                            </p:tav>
                                            <p:tav tm="100000">
                                              <p:val>
                                                <p:strVal val="#ppt_x"/>
                                              </p:val>
                                            </p:tav>
                                          </p:tavLst>
                                        </p:anim>
                                        <p:anim calcmode="lin" valueType="num">
                                          <p:cBhvr>
                                            <p:cTn id="42" dur="1000" fill="hold"/>
                                            <p:tgtEl>
                                              <p:spTgt spid="56"/>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57"/>
                                            </p:tgtEl>
                                            <p:attrNameLst>
                                              <p:attrName>style.visibility</p:attrName>
                                            </p:attrNameLst>
                                          </p:cBhvr>
                                          <p:to>
                                            <p:strVal val="visible"/>
                                          </p:to>
                                        </p:set>
                                        <p:animEffect transition="in" filter="fade">
                                          <p:cBhvr>
                                            <p:cTn id="45" dur="1000"/>
                                            <p:tgtEl>
                                              <p:spTgt spid="57"/>
                                            </p:tgtEl>
                                          </p:cBhvr>
                                        </p:animEffect>
                                        <p:anim calcmode="lin" valueType="num">
                                          <p:cBhvr>
                                            <p:cTn id="46" dur="1000" fill="hold"/>
                                            <p:tgtEl>
                                              <p:spTgt spid="57"/>
                                            </p:tgtEl>
                                            <p:attrNameLst>
                                              <p:attrName>ppt_x</p:attrName>
                                            </p:attrNameLst>
                                          </p:cBhvr>
                                          <p:tavLst>
                                            <p:tav tm="0">
                                              <p:val>
                                                <p:strVal val="#ppt_x"/>
                                              </p:val>
                                            </p:tav>
                                            <p:tav tm="100000">
                                              <p:val>
                                                <p:strVal val="#ppt_x"/>
                                              </p:val>
                                            </p:tav>
                                          </p:tavLst>
                                        </p:anim>
                                        <p:anim calcmode="lin" valueType="num">
                                          <p:cBhvr>
                                            <p:cTn id="47" dur="1000" fill="hold"/>
                                            <p:tgtEl>
                                              <p:spTgt spid="57"/>
                                            </p:tgtEl>
                                            <p:attrNameLst>
                                              <p:attrName>ppt_y</p:attrName>
                                            </p:attrNameLst>
                                          </p:cBhvr>
                                          <p:tavLst>
                                            <p:tav tm="0">
                                              <p:val>
                                                <p:strVal val="#ppt_y+.1"/>
                                              </p:val>
                                            </p:tav>
                                            <p:tav tm="100000">
                                              <p:val>
                                                <p:strVal val="#ppt_y"/>
                                              </p:val>
                                            </p:tav>
                                          </p:tavLst>
                                        </p:anim>
                                      </p:childTnLst>
                                    </p:cTn>
                                  </p:par>
                                  <p:par>
                                    <p:cTn id="48" presetID="42" presetClass="entr" presetSubtype="0" fill="hold" grpId="0" nodeType="withEffect">
                                      <p:stCondLst>
                                        <p:cond delay="0"/>
                                      </p:stCondLst>
                                      <p:childTnLst>
                                        <p:set>
                                          <p:cBhvr>
                                            <p:cTn id="49" dur="1" fill="hold">
                                              <p:stCondLst>
                                                <p:cond delay="0"/>
                                              </p:stCondLst>
                                            </p:cTn>
                                            <p:tgtEl>
                                              <p:spTgt spid="58"/>
                                            </p:tgtEl>
                                            <p:attrNameLst>
                                              <p:attrName>style.visibility</p:attrName>
                                            </p:attrNameLst>
                                          </p:cBhvr>
                                          <p:to>
                                            <p:strVal val="visible"/>
                                          </p:to>
                                        </p:set>
                                        <p:animEffect transition="in" filter="fade">
                                          <p:cBhvr>
                                            <p:cTn id="50" dur="1000"/>
                                            <p:tgtEl>
                                              <p:spTgt spid="58"/>
                                            </p:tgtEl>
                                          </p:cBhvr>
                                        </p:animEffect>
                                        <p:anim calcmode="lin" valueType="num">
                                          <p:cBhvr>
                                            <p:cTn id="51" dur="1000" fill="hold"/>
                                            <p:tgtEl>
                                              <p:spTgt spid="58"/>
                                            </p:tgtEl>
                                            <p:attrNameLst>
                                              <p:attrName>ppt_x</p:attrName>
                                            </p:attrNameLst>
                                          </p:cBhvr>
                                          <p:tavLst>
                                            <p:tav tm="0">
                                              <p:val>
                                                <p:strVal val="#ppt_x"/>
                                              </p:val>
                                            </p:tav>
                                            <p:tav tm="100000">
                                              <p:val>
                                                <p:strVal val="#ppt_x"/>
                                              </p:val>
                                            </p:tav>
                                          </p:tavLst>
                                        </p:anim>
                                        <p:anim calcmode="lin" valueType="num">
                                          <p:cBhvr>
                                            <p:cTn id="52" dur="1000" fill="hold"/>
                                            <p:tgtEl>
                                              <p:spTgt spid="58"/>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59"/>
                                            </p:tgtEl>
                                            <p:attrNameLst>
                                              <p:attrName>style.visibility</p:attrName>
                                            </p:attrNameLst>
                                          </p:cBhvr>
                                          <p:to>
                                            <p:strVal val="visible"/>
                                          </p:to>
                                        </p:set>
                                        <p:animEffect transition="in" filter="fade">
                                          <p:cBhvr>
                                            <p:cTn id="55" dur="1000"/>
                                            <p:tgtEl>
                                              <p:spTgt spid="59"/>
                                            </p:tgtEl>
                                          </p:cBhvr>
                                        </p:animEffect>
                                        <p:anim calcmode="lin" valueType="num">
                                          <p:cBhvr>
                                            <p:cTn id="56" dur="1000" fill="hold"/>
                                            <p:tgtEl>
                                              <p:spTgt spid="59"/>
                                            </p:tgtEl>
                                            <p:attrNameLst>
                                              <p:attrName>ppt_x</p:attrName>
                                            </p:attrNameLst>
                                          </p:cBhvr>
                                          <p:tavLst>
                                            <p:tav tm="0">
                                              <p:val>
                                                <p:strVal val="#ppt_x"/>
                                              </p:val>
                                            </p:tav>
                                            <p:tav tm="100000">
                                              <p:val>
                                                <p:strVal val="#ppt_x"/>
                                              </p:val>
                                            </p:tav>
                                          </p:tavLst>
                                        </p:anim>
                                        <p:anim calcmode="lin" valueType="num">
                                          <p:cBhvr>
                                            <p:cTn id="57" dur="1000" fill="hold"/>
                                            <p:tgtEl>
                                              <p:spTgt spid="59"/>
                                            </p:tgtEl>
                                            <p:attrNameLst>
                                              <p:attrName>ppt_y</p:attrName>
                                            </p:attrNameLst>
                                          </p:cBhvr>
                                          <p:tavLst>
                                            <p:tav tm="0">
                                              <p:val>
                                                <p:strVal val="#ppt_y+.1"/>
                                              </p:val>
                                            </p:tav>
                                            <p:tav tm="100000">
                                              <p:val>
                                                <p:strVal val="#ppt_y"/>
                                              </p:val>
                                            </p:tav>
                                          </p:tavLst>
                                        </p:anim>
                                      </p:childTnLst>
                                    </p:cTn>
                                  </p:par>
                                  <p:par>
                                    <p:cTn id="58" presetID="42" presetClass="entr" presetSubtype="0" fill="hold" nodeType="withEffect">
                                      <p:stCondLst>
                                        <p:cond delay="0"/>
                                      </p:stCondLst>
                                      <p:childTnLst>
                                        <p:set>
                                          <p:cBhvr>
                                            <p:cTn id="59" dur="1" fill="hold">
                                              <p:stCondLst>
                                                <p:cond delay="0"/>
                                              </p:stCondLst>
                                            </p:cTn>
                                            <p:tgtEl>
                                              <p:spTgt spid="60"/>
                                            </p:tgtEl>
                                            <p:attrNameLst>
                                              <p:attrName>style.visibility</p:attrName>
                                            </p:attrNameLst>
                                          </p:cBhvr>
                                          <p:to>
                                            <p:strVal val="visible"/>
                                          </p:to>
                                        </p:set>
                                        <p:animEffect transition="in" filter="fade">
                                          <p:cBhvr>
                                            <p:cTn id="60" dur="1000"/>
                                            <p:tgtEl>
                                              <p:spTgt spid="60"/>
                                            </p:tgtEl>
                                          </p:cBhvr>
                                        </p:animEffect>
                                        <p:anim calcmode="lin" valueType="num">
                                          <p:cBhvr>
                                            <p:cTn id="61" dur="1000" fill="hold"/>
                                            <p:tgtEl>
                                              <p:spTgt spid="60"/>
                                            </p:tgtEl>
                                            <p:attrNameLst>
                                              <p:attrName>ppt_x</p:attrName>
                                            </p:attrNameLst>
                                          </p:cBhvr>
                                          <p:tavLst>
                                            <p:tav tm="0">
                                              <p:val>
                                                <p:strVal val="#ppt_x"/>
                                              </p:val>
                                            </p:tav>
                                            <p:tav tm="100000">
                                              <p:val>
                                                <p:strVal val="#ppt_x"/>
                                              </p:val>
                                            </p:tav>
                                          </p:tavLst>
                                        </p:anim>
                                        <p:anim calcmode="lin" valueType="num">
                                          <p:cBhvr>
                                            <p:cTn id="62" dur="1000" fill="hold"/>
                                            <p:tgtEl>
                                              <p:spTgt spid="60"/>
                                            </p:tgtEl>
                                            <p:attrNameLst>
                                              <p:attrName>ppt_y</p:attrName>
                                            </p:attrNameLst>
                                          </p:cBhvr>
                                          <p:tavLst>
                                            <p:tav tm="0">
                                              <p:val>
                                                <p:strVal val="#ppt_y+.1"/>
                                              </p:val>
                                            </p:tav>
                                            <p:tav tm="100000">
                                              <p:val>
                                                <p:strVal val="#ppt_y"/>
                                              </p:val>
                                            </p:tav>
                                          </p:tavLst>
                                        </p:anim>
                                      </p:childTnLst>
                                    </p:cTn>
                                  </p:par>
                                  <p:par>
                                    <p:cTn id="63" presetID="42" presetClass="entr" presetSubtype="0" fill="hold" nodeType="withEffect">
                                      <p:stCondLst>
                                        <p:cond delay="0"/>
                                      </p:stCondLst>
                                      <p:childTnLst>
                                        <p:set>
                                          <p:cBhvr>
                                            <p:cTn id="64" dur="1" fill="hold">
                                              <p:stCondLst>
                                                <p:cond delay="0"/>
                                              </p:stCondLst>
                                            </p:cTn>
                                            <p:tgtEl>
                                              <p:spTgt spid="69"/>
                                            </p:tgtEl>
                                            <p:attrNameLst>
                                              <p:attrName>style.visibility</p:attrName>
                                            </p:attrNameLst>
                                          </p:cBhvr>
                                          <p:to>
                                            <p:strVal val="visible"/>
                                          </p:to>
                                        </p:set>
                                        <p:animEffect transition="in" filter="fade">
                                          <p:cBhvr>
                                            <p:cTn id="65" dur="1000"/>
                                            <p:tgtEl>
                                              <p:spTgt spid="69"/>
                                            </p:tgtEl>
                                          </p:cBhvr>
                                        </p:animEffect>
                                        <p:anim calcmode="lin" valueType="num">
                                          <p:cBhvr>
                                            <p:cTn id="66" dur="1000" fill="hold"/>
                                            <p:tgtEl>
                                              <p:spTgt spid="69"/>
                                            </p:tgtEl>
                                            <p:attrNameLst>
                                              <p:attrName>ppt_x</p:attrName>
                                            </p:attrNameLst>
                                          </p:cBhvr>
                                          <p:tavLst>
                                            <p:tav tm="0">
                                              <p:val>
                                                <p:strVal val="#ppt_x"/>
                                              </p:val>
                                            </p:tav>
                                            <p:tav tm="100000">
                                              <p:val>
                                                <p:strVal val="#ppt_x"/>
                                              </p:val>
                                            </p:tav>
                                          </p:tavLst>
                                        </p:anim>
                                        <p:anim calcmode="lin" valueType="num">
                                          <p:cBhvr>
                                            <p:cTn id="67" dur="1000" fill="hold"/>
                                            <p:tgtEl>
                                              <p:spTgt spid="69"/>
                                            </p:tgtEl>
                                            <p:attrNameLst>
                                              <p:attrName>ppt_y</p:attrName>
                                            </p:attrNameLst>
                                          </p:cBhvr>
                                          <p:tavLst>
                                            <p:tav tm="0">
                                              <p:val>
                                                <p:strVal val="#ppt_y+.1"/>
                                              </p:val>
                                            </p:tav>
                                            <p:tav tm="100000">
                                              <p:val>
                                                <p:strVal val="#ppt_y"/>
                                              </p:val>
                                            </p:tav>
                                          </p:tavLst>
                                        </p:anim>
                                      </p:childTnLst>
                                    </p:cTn>
                                  </p:par>
                                  <p:par>
                                    <p:cTn id="68" presetID="42" presetClass="entr" presetSubtype="0" fill="hold" nodeType="withEffect">
                                      <p:stCondLst>
                                        <p:cond delay="0"/>
                                      </p:stCondLst>
                                      <p:childTnLst>
                                        <p:set>
                                          <p:cBhvr>
                                            <p:cTn id="69" dur="1" fill="hold">
                                              <p:stCondLst>
                                                <p:cond delay="0"/>
                                              </p:stCondLst>
                                            </p:cTn>
                                            <p:tgtEl>
                                              <p:spTgt spid="72"/>
                                            </p:tgtEl>
                                            <p:attrNameLst>
                                              <p:attrName>style.visibility</p:attrName>
                                            </p:attrNameLst>
                                          </p:cBhvr>
                                          <p:to>
                                            <p:strVal val="visible"/>
                                          </p:to>
                                        </p:set>
                                        <p:animEffect transition="in" filter="fade">
                                          <p:cBhvr>
                                            <p:cTn id="70" dur="1000"/>
                                            <p:tgtEl>
                                              <p:spTgt spid="72"/>
                                            </p:tgtEl>
                                          </p:cBhvr>
                                        </p:animEffect>
                                        <p:anim calcmode="lin" valueType="num">
                                          <p:cBhvr>
                                            <p:cTn id="71" dur="1000" fill="hold"/>
                                            <p:tgtEl>
                                              <p:spTgt spid="72"/>
                                            </p:tgtEl>
                                            <p:attrNameLst>
                                              <p:attrName>ppt_x</p:attrName>
                                            </p:attrNameLst>
                                          </p:cBhvr>
                                          <p:tavLst>
                                            <p:tav tm="0">
                                              <p:val>
                                                <p:strVal val="#ppt_x"/>
                                              </p:val>
                                            </p:tav>
                                            <p:tav tm="100000">
                                              <p:val>
                                                <p:strVal val="#ppt_x"/>
                                              </p:val>
                                            </p:tav>
                                          </p:tavLst>
                                        </p:anim>
                                        <p:anim calcmode="lin" valueType="num">
                                          <p:cBhvr>
                                            <p:cTn id="72" dur="1000" fill="hold"/>
                                            <p:tgtEl>
                                              <p:spTgt spid="72"/>
                                            </p:tgtEl>
                                            <p:attrNameLst>
                                              <p:attrName>ppt_y</p:attrName>
                                            </p:attrNameLst>
                                          </p:cBhvr>
                                          <p:tavLst>
                                            <p:tav tm="0">
                                              <p:val>
                                                <p:strVal val="#ppt_y+.1"/>
                                              </p:val>
                                            </p:tav>
                                            <p:tav tm="100000">
                                              <p:val>
                                                <p:strVal val="#ppt_y"/>
                                              </p:val>
                                            </p:tav>
                                          </p:tavLst>
                                        </p:anim>
                                      </p:childTnLst>
                                    </p:cTn>
                                  </p:par>
                                  <p:par>
                                    <p:cTn id="73" presetID="42" presetClass="entr" presetSubtype="0" fill="hold" nodeType="withEffect">
                                      <p:stCondLst>
                                        <p:cond delay="0"/>
                                      </p:stCondLst>
                                      <p:childTnLst>
                                        <p:set>
                                          <p:cBhvr>
                                            <p:cTn id="74" dur="1" fill="hold">
                                              <p:stCondLst>
                                                <p:cond delay="0"/>
                                              </p:stCondLst>
                                            </p:cTn>
                                            <p:tgtEl>
                                              <p:spTgt spid="82"/>
                                            </p:tgtEl>
                                            <p:attrNameLst>
                                              <p:attrName>style.visibility</p:attrName>
                                            </p:attrNameLst>
                                          </p:cBhvr>
                                          <p:to>
                                            <p:strVal val="visible"/>
                                          </p:to>
                                        </p:set>
                                        <p:animEffect transition="in" filter="fade">
                                          <p:cBhvr>
                                            <p:cTn id="75" dur="1000"/>
                                            <p:tgtEl>
                                              <p:spTgt spid="82"/>
                                            </p:tgtEl>
                                          </p:cBhvr>
                                        </p:animEffect>
                                        <p:anim calcmode="lin" valueType="num">
                                          <p:cBhvr>
                                            <p:cTn id="76" dur="1000" fill="hold"/>
                                            <p:tgtEl>
                                              <p:spTgt spid="82"/>
                                            </p:tgtEl>
                                            <p:attrNameLst>
                                              <p:attrName>ppt_x</p:attrName>
                                            </p:attrNameLst>
                                          </p:cBhvr>
                                          <p:tavLst>
                                            <p:tav tm="0">
                                              <p:val>
                                                <p:strVal val="#ppt_x"/>
                                              </p:val>
                                            </p:tav>
                                            <p:tav tm="100000">
                                              <p:val>
                                                <p:strVal val="#ppt_x"/>
                                              </p:val>
                                            </p:tav>
                                          </p:tavLst>
                                        </p:anim>
                                        <p:anim calcmode="lin" valueType="num">
                                          <p:cBhvr>
                                            <p:cTn id="77" dur="1000" fill="hold"/>
                                            <p:tgtEl>
                                              <p:spTgt spid="82"/>
                                            </p:tgtEl>
                                            <p:attrNameLst>
                                              <p:attrName>ppt_y</p:attrName>
                                            </p:attrNameLst>
                                          </p:cBhvr>
                                          <p:tavLst>
                                            <p:tav tm="0">
                                              <p:val>
                                                <p:strVal val="#ppt_y+.1"/>
                                              </p:val>
                                            </p:tav>
                                            <p:tav tm="100000">
                                              <p:val>
                                                <p:strVal val="#ppt_y"/>
                                              </p:val>
                                            </p:tav>
                                          </p:tavLst>
                                        </p:anim>
                                      </p:childTnLst>
                                    </p:cTn>
                                  </p:par>
                                  <p:par>
                                    <p:cTn id="78" presetID="42" presetClass="entr" presetSubtype="0" fill="hold" grpId="0" nodeType="withEffect">
                                      <p:stCondLst>
                                        <p:cond delay="0"/>
                                      </p:stCondLst>
                                      <p:childTnLst>
                                        <p:set>
                                          <p:cBhvr>
                                            <p:cTn id="79" dur="1" fill="hold">
                                              <p:stCondLst>
                                                <p:cond delay="0"/>
                                              </p:stCondLst>
                                            </p:cTn>
                                            <p:tgtEl>
                                              <p:spTgt spid="91"/>
                                            </p:tgtEl>
                                            <p:attrNameLst>
                                              <p:attrName>style.visibility</p:attrName>
                                            </p:attrNameLst>
                                          </p:cBhvr>
                                          <p:to>
                                            <p:strVal val="visible"/>
                                          </p:to>
                                        </p:set>
                                        <p:animEffect transition="in" filter="fade">
                                          <p:cBhvr>
                                            <p:cTn id="80" dur="1000"/>
                                            <p:tgtEl>
                                              <p:spTgt spid="91"/>
                                            </p:tgtEl>
                                          </p:cBhvr>
                                        </p:animEffect>
                                        <p:anim calcmode="lin" valueType="num">
                                          <p:cBhvr>
                                            <p:cTn id="81" dur="1000" fill="hold"/>
                                            <p:tgtEl>
                                              <p:spTgt spid="91"/>
                                            </p:tgtEl>
                                            <p:attrNameLst>
                                              <p:attrName>ppt_x</p:attrName>
                                            </p:attrNameLst>
                                          </p:cBhvr>
                                          <p:tavLst>
                                            <p:tav tm="0">
                                              <p:val>
                                                <p:strVal val="#ppt_x"/>
                                              </p:val>
                                            </p:tav>
                                            <p:tav tm="100000">
                                              <p:val>
                                                <p:strVal val="#ppt_x"/>
                                              </p:val>
                                            </p:tav>
                                          </p:tavLst>
                                        </p:anim>
                                        <p:anim calcmode="lin" valueType="num">
                                          <p:cBhvr>
                                            <p:cTn id="82" dur="1000" fill="hold"/>
                                            <p:tgtEl>
                                              <p:spTgt spid="91"/>
                                            </p:tgtEl>
                                            <p:attrNameLst>
                                              <p:attrName>ppt_y</p:attrName>
                                            </p:attrNameLst>
                                          </p:cBhvr>
                                          <p:tavLst>
                                            <p:tav tm="0">
                                              <p:val>
                                                <p:strVal val="#ppt_y+.1"/>
                                              </p:val>
                                            </p:tav>
                                            <p:tav tm="100000">
                                              <p:val>
                                                <p:strVal val="#ppt_y"/>
                                              </p:val>
                                            </p:tav>
                                          </p:tavLst>
                                        </p:anim>
                                      </p:childTnLst>
                                    </p:cTn>
                                  </p:par>
                                  <p:par>
                                    <p:cTn id="83" presetID="42" presetClass="entr" presetSubtype="0" fill="hold" grpId="0" nodeType="withEffect">
                                      <p:stCondLst>
                                        <p:cond delay="0"/>
                                      </p:stCondLst>
                                      <p:childTnLst>
                                        <p:set>
                                          <p:cBhvr>
                                            <p:cTn id="84" dur="1" fill="hold">
                                              <p:stCondLst>
                                                <p:cond delay="0"/>
                                              </p:stCondLst>
                                            </p:cTn>
                                            <p:tgtEl>
                                              <p:spTgt spid="92"/>
                                            </p:tgtEl>
                                            <p:attrNameLst>
                                              <p:attrName>style.visibility</p:attrName>
                                            </p:attrNameLst>
                                          </p:cBhvr>
                                          <p:to>
                                            <p:strVal val="visible"/>
                                          </p:to>
                                        </p:set>
                                        <p:animEffect transition="in" filter="fade">
                                          <p:cBhvr>
                                            <p:cTn id="85" dur="1000"/>
                                            <p:tgtEl>
                                              <p:spTgt spid="92"/>
                                            </p:tgtEl>
                                          </p:cBhvr>
                                        </p:animEffect>
                                        <p:anim calcmode="lin" valueType="num">
                                          <p:cBhvr>
                                            <p:cTn id="86" dur="1000" fill="hold"/>
                                            <p:tgtEl>
                                              <p:spTgt spid="92"/>
                                            </p:tgtEl>
                                            <p:attrNameLst>
                                              <p:attrName>ppt_x</p:attrName>
                                            </p:attrNameLst>
                                          </p:cBhvr>
                                          <p:tavLst>
                                            <p:tav tm="0">
                                              <p:val>
                                                <p:strVal val="#ppt_x"/>
                                              </p:val>
                                            </p:tav>
                                            <p:tav tm="100000">
                                              <p:val>
                                                <p:strVal val="#ppt_x"/>
                                              </p:val>
                                            </p:tav>
                                          </p:tavLst>
                                        </p:anim>
                                        <p:anim calcmode="lin" valueType="num">
                                          <p:cBhvr>
                                            <p:cTn id="87" dur="1000" fill="hold"/>
                                            <p:tgtEl>
                                              <p:spTgt spid="92"/>
                                            </p:tgtEl>
                                            <p:attrNameLst>
                                              <p:attrName>ppt_y</p:attrName>
                                            </p:attrNameLst>
                                          </p:cBhvr>
                                          <p:tavLst>
                                            <p:tav tm="0">
                                              <p:val>
                                                <p:strVal val="#ppt_y+.1"/>
                                              </p:val>
                                            </p:tav>
                                            <p:tav tm="100000">
                                              <p:val>
                                                <p:strVal val="#ppt_y"/>
                                              </p:val>
                                            </p:tav>
                                          </p:tavLst>
                                        </p:anim>
                                      </p:childTnLst>
                                    </p:cTn>
                                  </p:par>
                                  <p:par>
                                    <p:cTn id="88" presetID="42" presetClass="entr" presetSubtype="0" fill="hold" grpId="0" nodeType="withEffect">
                                      <p:stCondLst>
                                        <p:cond delay="0"/>
                                      </p:stCondLst>
                                      <p:childTnLst>
                                        <p:set>
                                          <p:cBhvr>
                                            <p:cTn id="89" dur="1" fill="hold">
                                              <p:stCondLst>
                                                <p:cond delay="0"/>
                                              </p:stCondLst>
                                            </p:cTn>
                                            <p:tgtEl>
                                              <p:spTgt spid="93"/>
                                            </p:tgtEl>
                                            <p:attrNameLst>
                                              <p:attrName>style.visibility</p:attrName>
                                            </p:attrNameLst>
                                          </p:cBhvr>
                                          <p:to>
                                            <p:strVal val="visible"/>
                                          </p:to>
                                        </p:set>
                                        <p:animEffect transition="in" filter="fade">
                                          <p:cBhvr>
                                            <p:cTn id="90" dur="1000"/>
                                            <p:tgtEl>
                                              <p:spTgt spid="93"/>
                                            </p:tgtEl>
                                          </p:cBhvr>
                                        </p:animEffect>
                                        <p:anim calcmode="lin" valueType="num">
                                          <p:cBhvr>
                                            <p:cTn id="91" dur="1000" fill="hold"/>
                                            <p:tgtEl>
                                              <p:spTgt spid="93"/>
                                            </p:tgtEl>
                                            <p:attrNameLst>
                                              <p:attrName>ppt_x</p:attrName>
                                            </p:attrNameLst>
                                          </p:cBhvr>
                                          <p:tavLst>
                                            <p:tav tm="0">
                                              <p:val>
                                                <p:strVal val="#ppt_x"/>
                                              </p:val>
                                            </p:tav>
                                            <p:tav tm="100000">
                                              <p:val>
                                                <p:strVal val="#ppt_x"/>
                                              </p:val>
                                            </p:tav>
                                          </p:tavLst>
                                        </p:anim>
                                        <p:anim calcmode="lin" valueType="num">
                                          <p:cBhvr>
                                            <p:cTn id="92" dur="1000" fill="hold"/>
                                            <p:tgtEl>
                                              <p:spTgt spid="93"/>
                                            </p:tgtEl>
                                            <p:attrNameLst>
                                              <p:attrName>ppt_y</p:attrName>
                                            </p:attrNameLst>
                                          </p:cBhvr>
                                          <p:tavLst>
                                            <p:tav tm="0">
                                              <p:val>
                                                <p:strVal val="#ppt_y+.1"/>
                                              </p:val>
                                            </p:tav>
                                            <p:tav tm="100000">
                                              <p:val>
                                                <p:strVal val="#ppt_y"/>
                                              </p:val>
                                            </p:tav>
                                          </p:tavLst>
                                        </p:anim>
                                      </p:childTnLst>
                                    </p:cTn>
                                  </p:par>
                                  <p:par>
                                    <p:cTn id="93" presetID="42" presetClass="entr" presetSubtype="0" fill="hold" grpId="0" nodeType="withEffect">
                                      <p:stCondLst>
                                        <p:cond delay="0"/>
                                      </p:stCondLst>
                                      <p:childTnLst>
                                        <p:set>
                                          <p:cBhvr>
                                            <p:cTn id="94" dur="1" fill="hold">
                                              <p:stCondLst>
                                                <p:cond delay="0"/>
                                              </p:stCondLst>
                                            </p:cTn>
                                            <p:tgtEl>
                                              <p:spTgt spid="94"/>
                                            </p:tgtEl>
                                            <p:attrNameLst>
                                              <p:attrName>style.visibility</p:attrName>
                                            </p:attrNameLst>
                                          </p:cBhvr>
                                          <p:to>
                                            <p:strVal val="visible"/>
                                          </p:to>
                                        </p:set>
                                        <p:animEffect transition="in" filter="fade">
                                          <p:cBhvr>
                                            <p:cTn id="95" dur="1000"/>
                                            <p:tgtEl>
                                              <p:spTgt spid="94"/>
                                            </p:tgtEl>
                                          </p:cBhvr>
                                        </p:animEffect>
                                        <p:anim calcmode="lin" valueType="num">
                                          <p:cBhvr>
                                            <p:cTn id="96" dur="1000" fill="hold"/>
                                            <p:tgtEl>
                                              <p:spTgt spid="94"/>
                                            </p:tgtEl>
                                            <p:attrNameLst>
                                              <p:attrName>ppt_x</p:attrName>
                                            </p:attrNameLst>
                                          </p:cBhvr>
                                          <p:tavLst>
                                            <p:tav tm="0">
                                              <p:val>
                                                <p:strVal val="#ppt_x"/>
                                              </p:val>
                                            </p:tav>
                                            <p:tav tm="100000">
                                              <p:val>
                                                <p:strVal val="#ppt_x"/>
                                              </p:val>
                                            </p:tav>
                                          </p:tavLst>
                                        </p:anim>
                                        <p:anim calcmode="lin" valueType="num">
                                          <p:cBhvr>
                                            <p:cTn id="97" dur="1000" fill="hold"/>
                                            <p:tgtEl>
                                              <p:spTgt spid="94"/>
                                            </p:tgtEl>
                                            <p:attrNameLst>
                                              <p:attrName>ppt_y</p:attrName>
                                            </p:attrNameLst>
                                          </p:cBhvr>
                                          <p:tavLst>
                                            <p:tav tm="0">
                                              <p:val>
                                                <p:strVal val="#ppt_y+.1"/>
                                              </p:val>
                                            </p:tav>
                                            <p:tav tm="100000">
                                              <p:val>
                                                <p:strVal val="#ppt_y"/>
                                              </p:val>
                                            </p:tav>
                                          </p:tavLst>
                                        </p:anim>
                                      </p:childTnLst>
                                    </p:cTn>
                                  </p:par>
                                  <p:par>
                                    <p:cTn id="98" presetID="42" presetClass="entr" presetSubtype="0" fill="hold" grpId="0" nodeType="withEffect">
                                      <p:stCondLst>
                                        <p:cond delay="0"/>
                                      </p:stCondLst>
                                      <p:childTnLst>
                                        <p:set>
                                          <p:cBhvr>
                                            <p:cTn id="99" dur="1" fill="hold">
                                              <p:stCondLst>
                                                <p:cond delay="0"/>
                                              </p:stCondLst>
                                            </p:cTn>
                                            <p:tgtEl>
                                              <p:spTgt spid="95"/>
                                            </p:tgtEl>
                                            <p:attrNameLst>
                                              <p:attrName>style.visibility</p:attrName>
                                            </p:attrNameLst>
                                          </p:cBhvr>
                                          <p:to>
                                            <p:strVal val="visible"/>
                                          </p:to>
                                        </p:set>
                                        <p:animEffect transition="in" filter="fade">
                                          <p:cBhvr>
                                            <p:cTn id="100" dur="1000"/>
                                            <p:tgtEl>
                                              <p:spTgt spid="95"/>
                                            </p:tgtEl>
                                          </p:cBhvr>
                                        </p:animEffect>
                                        <p:anim calcmode="lin" valueType="num">
                                          <p:cBhvr>
                                            <p:cTn id="101" dur="1000" fill="hold"/>
                                            <p:tgtEl>
                                              <p:spTgt spid="95"/>
                                            </p:tgtEl>
                                            <p:attrNameLst>
                                              <p:attrName>ppt_x</p:attrName>
                                            </p:attrNameLst>
                                          </p:cBhvr>
                                          <p:tavLst>
                                            <p:tav tm="0">
                                              <p:val>
                                                <p:strVal val="#ppt_x"/>
                                              </p:val>
                                            </p:tav>
                                            <p:tav tm="100000">
                                              <p:val>
                                                <p:strVal val="#ppt_x"/>
                                              </p:val>
                                            </p:tav>
                                          </p:tavLst>
                                        </p:anim>
                                        <p:anim calcmode="lin" valueType="num">
                                          <p:cBhvr>
                                            <p:cTn id="102" dur="1000" fill="hold"/>
                                            <p:tgtEl>
                                              <p:spTgt spid="95"/>
                                            </p:tgtEl>
                                            <p:attrNameLst>
                                              <p:attrName>ppt_y</p:attrName>
                                            </p:attrNameLst>
                                          </p:cBhvr>
                                          <p:tavLst>
                                            <p:tav tm="0">
                                              <p:val>
                                                <p:strVal val="#ppt_y+.1"/>
                                              </p:val>
                                            </p:tav>
                                            <p:tav tm="100000">
                                              <p:val>
                                                <p:strVal val="#ppt_y"/>
                                              </p:val>
                                            </p:tav>
                                          </p:tavLst>
                                        </p:anim>
                                      </p:childTnLst>
                                    </p:cTn>
                                  </p:par>
                                  <p:par>
                                    <p:cTn id="103" presetID="42" presetClass="entr" presetSubtype="0" fill="hold" grpId="0" nodeType="withEffect">
                                      <p:stCondLst>
                                        <p:cond delay="0"/>
                                      </p:stCondLst>
                                      <p:childTnLst>
                                        <p:set>
                                          <p:cBhvr>
                                            <p:cTn id="104" dur="1" fill="hold">
                                              <p:stCondLst>
                                                <p:cond delay="0"/>
                                              </p:stCondLst>
                                            </p:cTn>
                                            <p:tgtEl>
                                              <p:spTgt spid="96"/>
                                            </p:tgtEl>
                                            <p:attrNameLst>
                                              <p:attrName>style.visibility</p:attrName>
                                            </p:attrNameLst>
                                          </p:cBhvr>
                                          <p:to>
                                            <p:strVal val="visible"/>
                                          </p:to>
                                        </p:set>
                                        <p:animEffect transition="in" filter="fade">
                                          <p:cBhvr>
                                            <p:cTn id="105" dur="1000"/>
                                            <p:tgtEl>
                                              <p:spTgt spid="96"/>
                                            </p:tgtEl>
                                          </p:cBhvr>
                                        </p:animEffect>
                                        <p:anim calcmode="lin" valueType="num">
                                          <p:cBhvr>
                                            <p:cTn id="106" dur="1000" fill="hold"/>
                                            <p:tgtEl>
                                              <p:spTgt spid="96"/>
                                            </p:tgtEl>
                                            <p:attrNameLst>
                                              <p:attrName>ppt_x</p:attrName>
                                            </p:attrNameLst>
                                          </p:cBhvr>
                                          <p:tavLst>
                                            <p:tav tm="0">
                                              <p:val>
                                                <p:strVal val="#ppt_x"/>
                                              </p:val>
                                            </p:tav>
                                            <p:tav tm="100000">
                                              <p:val>
                                                <p:strVal val="#ppt_x"/>
                                              </p:val>
                                            </p:tav>
                                          </p:tavLst>
                                        </p:anim>
                                        <p:anim calcmode="lin" valueType="num">
                                          <p:cBhvr>
                                            <p:cTn id="107" dur="1000" fill="hold"/>
                                            <p:tgtEl>
                                              <p:spTgt spid="96"/>
                                            </p:tgtEl>
                                            <p:attrNameLst>
                                              <p:attrName>ppt_y</p:attrName>
                                            </p:attrNameLst>
                                          </p:cBhvr>
                                          <p:tavLst>
                                            <p:tav tm="0">
                                              <p:val>
                                                <p:strVal val="#ppt_y+.1"/>
                                              </p:val>
                                            </p:tav>
                                            <p:tav tm="100000">
                                              <p:val>
                                                <p:strVal val="#ppt_y"/>
                                              </p:val>
                                            </p:tav>
                                          </p:tavLst>
                                        </p:anim>
                                      </p:childTnLst>
                                    </p:cTn>
                                  </p:par>
                                  <p:par>
                                    <p:cTn id="108" presetID="42" presetClass="entr" presetSubtype="0" fill="hold" grpId="0" nodeType="withEffect">
                                      <p:stCondLst>
                                        <p:cond delay="0"/>
                                      </p:stCondLst>
                                      <p:childTnLst>
                                        <p:set>
                                          <p:cBhvr>
                                            <p:cTn id="109" dur="1" fill="hold">
                                              <p:stCondLst>
                                                <p:cond delay="0"/>
                                              </p:stCondLst>
                                            </p:cTn>
                                            <p:tgtEl>
                                              <p:spTgt spid="97"/>
                                            </p:tgtEl>
                                            <p:attrNameLst>
                                              <p:attrName>style.visibility</p:attrName>
                                            </p:attrNameLst>
                                          </p:cBhvr>
                                          <p:to>
                                            <p:strVal val="visible"/>
                                          </p:to>
                                        </p:set>
                                        <p:animEffect transition="in" filter="fade">
                                          <p:cBhvr>
                                            <p:cTn id="110" dur="1000"/>
                                            <p:tgtEl>
                                              <p:spTgt spid="97"/>
                                            </p:tgtEl>
                                          </p:cBhvr>
                                        </p:animEffect>
                                        <p:anim calcmode="lin" valueType="num">
                                          <p:cBhvr>
                                            <p:cTn id="111" dur="1000" fill="hold"/>
                                            <p:tgtEl>
                                              <p:spTgt spid="97"/>
                                            </p:tgtEl>
                                            <p:attrNameLst>
                                              <p:attrName>ppt_x</p:attrName>
                                            </p:attrNameLst>
                                          </p:cBhvr>
                                          <p:tavLst>
                                            <p:tav tm="0">
                                              <p:val>
                                                <p:strVal val="#ppt_x"/>
                                              </p:val>
                                            </p:tav>
                                            <p:tav tm="100000">
                                              <p:val>
                                                <p:strVal val="#ppt_x"/>
                                              </p:val>
                                            </p:tav>
                                          </p:tavLst>
                                        </p:anim>
                                        <p:anim calcmode="lin" valueType="num">
                                          <p:cBhvr>
                                            <p:cTn id="112" dur="1000" fill="hold"/>
                                            <p:tgtEl>
                                              <p:spTgt spid="97"/>
                                            </p:tgtEl>
                                            <p:attrNameLst>
                                              <p:attrName>ppt_y</p:attrName>
                                            </p:attrNameLst>
                                          </p:cBhvr>
                                          <p:tavLst>
                                            <p:tav tm="0">
                                              <p:val>
                                                <p:strVal val="#ppt_y+.1"/>
                                              </p:val>
                                            </p:tav>
                                            <p:tav tm="100000">
                                              <p:val>
                                                <p:strVal val="#ppt_y"/>
                                              </p:val>
                                            </p:tav>
                                          </p:tavLst>
                                        </p:anim>
                                      </p:childTnLst>
                                    </p:cTn>
                                  </p:par>
                                  <p:par>
                                    <p:cTn id="113" presetID="42" presetClass="entr" presetSubtype="0" fill="hold" grpId="0" nodeType="withEffect">
                                      <p:stCondLst>
                                        <p:cond delay="0"/>
                                      </p:stCondLst>
                                      <p:childTnLst>
                                        <p:set>
                                          <p:cBhvr>
                                            <p:cTn id="114" dur="1" fill="hold">
                                              <p:stCondLst>
                                                <p:cond delay="0"/>
                                              </p:stCondLst>
                                            </p:cTn>
                                            <p:tgtEl>
                                              <p:spTgt spid="98"/>
                                            </p:tgtEl>
                                            <p:attrNameLst>
                                              <p:attrName>style.visibility</p:attrName>
                                            </p:attrNameLst>
                                          </p:cBhvr>
                                          <p:to>
                                            <p:strVal val="visible"/>
                                          </p:to>
                                        </p:set>
                                        <p:animEffect transition="in" filter="fade">
                                          <p:cBhvr>
                                            <p:cTn id="115" dur="1000"/>
                                            <p:tgtEl>
                                              <p:spTgt spid="98"/>
                                            </p:tgtEl>
                                          </p:cBhvr>
                                        </p:animEffect>
                                        <p:anim calcmode="lin" valueType="num">
                                          <p:cBhvr>
                                            <p:cTn id="116" dur="1000" fill="hold"/>
                                            <p:tgtEl>
                                              <p:spTgt spid="98"/>
                                            </p:tgtEl>
                                            <p:attrNameLst>
                                              <p:attrName>ppt_x</p:attrName>
                                            </p:attrNameLst>
                                          </p:cBhvr>
                                          <p:tavLst>
                                            <p:tav tm="0">
                                              <p:val>
                                                <p:strVal val="#ppt_x"/>
                                              </p:val>
                                            </p:tav>
                                            <p:tav tm="100000">
                                              <p:val>
                                                <p:strVal val="#ppt_x"/>
                                              </p:val>
                                            </p:tav>
                                          </p:tavLst>
                                        </p:anim>
                                        <p:anim calcmode="lin" valueType="num">
                                          <p:cBhvr>
                                            <p:cTn id="117" dur="1000" fill="hold"/>
                                            <p:tgtEl>
                                              <p:spTgt spid="9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p:bldP spid="55" grpId="0" animBg="1"/>
          <p:bldP spid="56" grpId="0" animBg="1"/>
          <p:bldP spid="57" grpId="0" animBg="1"/>
          <p:bldP spid="58" grpId="0" animBg="1"/>
          <p:bldP spid="59" grpId="0" animBg="1"/>
          <p:bldP spid="91" grpId="0"/>
          <p:bldP spid="92" grpId="0"/>
          <p:bldP spid="93" grpId="0"/>
          <p:bldP spid="94" grpId="0"/>
          <p:bldP spid="95" grpId="0"/>
          <p:bldP spid="96" grpId="0"/>
          <p:bldP spid="97" grpId="0"/>
          <p:bldP spid="98" grpId="0"/>
          <p:bldP spid="171" grpId="0" animBg="1"/>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52"/>
                                            </p:tgtEl>
                                            <p:attrNameLst>
                                              <p:attrName>style.visibility</p:attrName>
                                            </p:attrNameLst>
                                          </p:cBhvr>
                                          <p:to>
                                            <p:strVal val="visible"/>
                                          </p:to>
                                        </p:set>
                                        <p:anim calcmode="lin" valueType="num">
                                          <p:cBhvr additive="base">
                                            <p:cTn id="7" dur="500" fill="hold"/>
                                            <p:tgtEl>
                                              <p:spTgt spid="52"/>
                                            </p:tgtEl>
                                            <p:attrNameLst>
                                              <p:attrName>ppt_x</p:attrName>
                                            </p:attrNameLst>
                                          </p:cBhvr>
                                          <p:tavLst>
                                            <p:tav tm="0">
                                              <p:val>
                                                <p:strVal val="#ppt_x"/>
                                              </p:val>
                                            </p:tav>
                                            <p:tav tm="100000">
                                              <p:val>
                                                <p:strVal val="#ppt_x"/>
                                              </p:val>
                                            </p:tav>
                                          </p:tavLst>
                                        </p:anim>
                                        <p:anim calcmode="lin" valueType="num">
                                          <p:cBhvr additive="base">
                                            <p:cTn id="8" dur="500" fill="hold"/>
                                            <p:tgtEl>
                                              <p:spTgt spid="52"/>
                                            </p:tgtEl>
                                            <p:attrNameLst>
                                              <p:attrName>ppt_y</p:attrName>
                                            </p:attrNameLst>
                                          </p:cBhvr>
                                          <p:tavLst>
                                            <p:tav tm="0">
                                              <p:val>
                                                <p:strVal val="0-#ppt_h/2"/>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53"/>
                                            </p:tgtEl>
                                            <p:attrNameLst>
                                              <p:attrName>style.visibility</p:attrName>
                                            </p:attrNameLst>
                                          </p:cBhvr>
                                          <p:to>
                                            <p:strVal val="visible"/>
                                          </p:to>
                                        </p:set>
                                        <p:anim calcmode="lin" valueType="num">
                                          <p:cBhvr additive="base">
                                            <p:cTn id="11" dur="500" fill="hold"/>
                                            <p:tgtEl>
                                              <p:spTgt spid="53"/>
                                            </p:tgtEl>
                                            <p:attrNameLst>
                                              <p:attrName>ppt_x</p:attrName>
                                            </p:attrNameLst>
                                          </p:cBhvr>
                                          <p:tavLst>
                                            <p:tav tm="0">
                                              <p:val>
                                                <p:strVal val="0-#ppt_w/2"/>
                                              </p:val>
                                            </p:tav>
                                            <p:tav tm="100000">
                                              <p:val>
                                                <p:strVal val="#ppt_x"/>
                                              </p:val>
                                            </p:tav>
                                          </p:tavLst>
                                        </p:anim>
                                        <p:anim calcmode="lin" valueType="num">
                                          <p:cBhvr additive="base">
                                            <p:cTn id="12" dur="500" fill="hold"/>
                                            <p:tgtEl>
                                              <p:spTgt spid="53"/>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54"/>
                                            </p:tgtEl>
                                            <p:attrNameLst>
                                              <p:attrName>style.visibility</p:attrName>
                                            </p:attrNameLst>
                                          </p:cBhvr>
                                          <p:to>
                                            <p:strVal val="visible"/>
                                          </p:to>
                                        </p:set>
                                        <p:anim calcmode="lin" valueType="num">
                                          <p:cBhvr additive="base">
                                            <p:cTn id="15" dur="500" fill="hold"/>
                                            <p:tgtEl>
                                              <p:spTgt spid="54"/>
                                            </p:tgtEl>
                                            <p:attrNameLst>
                                              <p:attrName>ppt_x</p:attrName>
                                            </p:attrNameLst>
                                          </p:cBhvr>
                                          <p:tavLst>
                                            <p:tav tm="0">
                                              <p:val>
                                                <p:strVal val="1+#ppt_w/2"/>
                                              </p:val>
                                            </p:tav>
                                            <p:tav tm="100000">
                                              <p:val>
                                                <p:strVal val="#ppt_x"/>
                                              </p:val>
                                            </p:tav>
                                          </p:tavLst>
                                        </p:anim>
                                        <p:anim calcmode="lin" valueType="num">
                                          <p:cBhvr additive="base">
                                            <p:cTn id="16" dur="500" fill="hold"/>
                                            <p:tgtEl>
                                              <p:spTgt spid="54"/>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199"/>
                                            </p:tgtEl>
                                            <p:attrNameLst>
                                              <p:attrName>style.visibility</p:attrName>
                                            </p:attrNameLst>
                                          </p:cBhvr>
                                          <p:to>
                                            <p:strVal val="visible"/>
                                          </p:to>
                                        </p:set>
                                        <p:anim calcmode="lin" valueType="num">
                                          <p:cBhvr>
                                            <p:cTn id="20" dur="500" fill="hold"/>
                                            <p:tgtEl>
                                              <p:spTgt spid="199"/>
                                            </p:tgtEl>
                                            <p:attrNameLst>
                                              <p:attrName>ppt_w</p:attrName>
                                            </p:attrNameLst>
                                          </p:cBhvr>
                                          <p:tavLst>
                                            <p:tav tm="0">
                                              <p:val>
                                                <p:fltVal val="0"/>
                                              </p:val>
                                            </p:tav>
                                            <p:tav tm="100000">
                                              <p:val>
                                                <p:strVal val="#ppt_w"/>
                                              </p:val>
                                            </p:tav>
                                          </p:tavLst>
                                        </p:anim>
                                        <p:anim calcmode="lin" valueType="num">
                                          <p:cBhvr>
                                            <p:cTn id="21" dur="500" fill="hold"/>
                                            <p:tgtEl>
                                              <p:spTgt spid="199"/>
                                            </p:tgtEl>
                                            <p:attrNameLst>
                                              <p:attrName>ppt_h</p:attrName>
                                            </p:attrNameLst>
                                          </p:cBhvr>
                                          <p:tavLst>
                                            <p:tav tm="0">
                                              <p:val>
                                                <p:fltVal val="0"/>
                                              </p:val>
                                            </p:tav>
                                            <p:tav tm="100000">
                                              <p:val>
                                                <p:strVal val="#ppt_h"/>
                                              </p:val>
                                            </p:tav>
                                          </p:tavLst>
                                        </p:anim>
                                        <p:animEffect transition="in" filter="fade">
                                          <p:cBhvr>
                                            <p:cTn id="22" dur="500"/>
                                            <p:tgtEl>
                                              <p:spTgt spid="199"/>
                                            </p:tgtEl>
                                          </p:cBhvr>
                                        </p:animEffect>
                                      </p:childTnLst>
                                    </p:cTn>
                                  </p:par>
                                  <p:par>
                                    <p:cTn id="23" presetID="53" presetClass="entr" presetSubtype="16" fill="hold" nodeType="withEffect">
                                      <p:stCondLst>
                                        <p:cond delay="0"/>
                                      </p:stCondLst>
                                      <p:childTnLst>
                                        <p:set>
                                          <p:cBhvr>
                                            <p:cTn id="24" dur="1" fill="hold">
                                              <p:stCondLst>
                                                <p:cond delay="0"/>
                                              </p:stCondLst>
                                            </p:cTn>
                                            <p:tgtEl>
                                              <p:spTgt spid="213"/>
                                            </p:tgtEl>
                                            <p:attrNameLst>
                                              <p:attrName>style.visibility</p:attrName>
                                            </p:attrNameLst>
                                          </p:cBhvr>
                                          <p:to>
                                            <p:strVal val="visible"/>
                                          </p:to>
                                        </p:set>
                                        <p:anim calcmode="lin" valueType="num">
                                          <p:cBhvr>
                                            <p:cTn id="25" dur="500" fill="hold"/>
                                            <p:tgtEl>
                                              <p:spTgt spid="213"/>
                                            </p:tgtEl>
                                            <p:attrNameLst>
                                              <p:attrName>ppt_w</p:attrName>
                                            </p:attrNameLst>
                                          </p:cBhvr>
                                          <p:tavLst>
                                            <p:tav tm="0">
                                              <p:val>
                                                <p:fltVal val="0"/>
                                              </p:val>
                                            </p:tav>
                                            <p:tav tm="100000">
                                              <p:val>
                                                <p:strVal val="#ppt_w"/>
                                              </p:val>
                                            </p:tav>
                                          </p:tavLst>
                                        </p:anim>
                                        <p:anim calcmode="lin" valueType="num">
                                          <p:cBhvr>
                                            <p:cTn id="26" dur="500" fill="hold"/>
                                            <p:tgtEl>
                                              <p:spTgt spid="213"/>
                                            </p:tgtEl>
                                            <p:attrNameLst>
                                              <p:attrName>ppt_h</p:attrName>
                                            </p:attrNameLst>
                                          </p:cBhvr>
                                          <p:tavLst>
                                            <p:tav tm="0">
                                              <p:val>
                                                <p:fltVal val="0"/>
                                              </p:val>
                                            </p:tav>
                                            <p:tav tm="100000">
                                              <p:val>
                                                <p:strVal val="#ppt_h"/>
                                              </p:val>
                                            </p:tav>
                                          </p:tavLst>
                                        </p:anim>
                                        <p:animEffect transition="in" filter="fade">
                                          <p:cBhvr>
                                            <p:cTn id="27" dur="500"/>
                                            <p:tgtEl>
                                              <p:spTgt spid="213"/>
                                            </p:tgtEl>
                                          </p:cBhvr>
                                        </p:animEffect>
                                      </p:childTnLst>
                                    </p:cTn>
                                  </p:par>
                                  <p:par>
                                    <p:cTn id="28" presetID="2" presetClass="entr" presetSubtype="2" fill="hold" grpId="0" nodeType="withEffect">
                                      <p:stCondLst>
                                        <p:cond delay="0"/>
                                      </p:stCondLst>
                                      <p:childTnLst>
                                        <p:set>
                                          <p:cBhvr>
                                            <p:cTn id="29" dur="1" fill="hold">
                                              <p:stCondLst>
                                                <p:cond delay="0"/>
                                              </p:stCondLst>
                                            </p:cTn>
                                            <p:tgtEl>
                                              <p:spTgt spid="171"/>
                                            </p:tgtEl>
                                            <p:attrNameLst>
                                              <p:attrName>style.visibility</p:attrName>
                                            </p:attrNameLst>
                                          </p:cBhvr>
                                          <p:to>
                                            <p:strVal val="visible"/>
                                          </p:to>
                                        </p:set>
                                        <p:anim calcmode="lin" valueType="num">
                                          <p:cBhvr additive="base">
                                            <p:cTn id="30" dur="500" fill="hold"/>
                                            <p:tgtEl>
                                              <p:spTgt spid="171"/>
                                            </p:tgtEl>
                                            <p:attrNameLst>
                                              <p:attrName>ppt_x</p:attrName>
                                            </p:attrNameLst>
                                          </p:cBhvr>
                                          <p:tavLst>
                                            <p:tav tm="0">
                                              <p:val>
                                                <p:strVal val="1+#ppt_w/2"/>
                                              </p:val>
                                            </p:tav>
                                            <p:tav tm="100000">
                                              <p:val>
                                                <p:strVal val="#ppt_x"/>
                                              </p:val>
                                            </p:tav>
                                          </p:tavLst>
                                        </p:anim>
                                        <p:anim calcmode="lin" valueType="num">
                                          <p:cBhvr additive="base">
                                            <p:cTn id="31" dur="500" fill="hold"/>
                                            <p:tgtEl>
                                              <p:spTgt spid="171"/>
                                            </p:tgtEl>
                                            <p:attrNameLst>
                                              <p:attrName>ppt_y</p:attrName>
                                            </p:attrNameLst>
                                          </p:cBhvr>
                                          <p:tavLst>
                                            <p:tav tm="0">
                                              <p:val>
                                                <p:strVal val="#ppt_y"/>
                                              </p:val>
                                            </p:tav>
                                            <p:tav tm="100000">
                                              <p:val>
                                                <p:strVal val="#ppt_y"/>
                                              </p:val>
                                            </p:tav>
                                          </p:tavLst>
                                        </p:anim>
                                      </p:childTnLst>
                                    </p:cTn>
                                  </p:par>
                                </p:childTnLst>
                              </p:cTn>
                            </p:par>
                            <p:par>
                              <p:cTn id="32" fill="hold">
                                <p:stCondLst>
                                  <p:cond delay="1000"/>
                                </p:stCondLst>
                                <p:childTnLst>
                                  <p:par>
                                    <p:cTn id="33" presetID="42" presetClass="entr" presetSubtype="0" fill="hold" grpId="0" nodeType="afterEffect">
                                      <p:stCondLst>
                                        <p:cond delay="0"/>
                                      </p:stCondLst>
                                      <p:childTnLst>
                                        <p:set>
                                          <p:cBhvr>
                                            <p:cTn id="34" dur="1" fill="hold">
                                              <p:stCondLst>
                                                <p:cond delay="0"/>
                                              </p:stCondLst>
                                            </p:cTn>
                                            <p:tgtEl>
                                              <p:spTgt spid="55"/>
                                            </p:tgtEl>
                                            <p:attrNameLst>
                                              <p:attrName>style.visibility</p:attrName>
                                            </p:attrNameLst>
                                          </p:cBhvr>
                                          <p:to>
                                            <p:strVal val="visible"/>
                                          </p:to>
                                        </p:set>
                                        <p:animEffect transition="in" filter="fade">
                                          <p:cBhvr>
                                            <p:cTn id="35" dur="1000"/>
                                            <p:tgtEl>
                                              <p:spTgt spid="55"/>
                                            </p:tgtEl>
                                          </p:cBhvr>
                                        </p:animEffect>
                                        <p:anim calcmode="lin" valueType="num">
                                          <p:cBhvr>
                                            <p:cTn id="36" dur="1000" fill="hold"/>
                                            <p:tgtEl>
                                              <p:spTgt spid="55"/>
                                            </p:tgtEl>
                                            <p:attrNameLst>
                                              <p:attrName>ppt_x</p:attrName>
                                            </p:attrNameLst>
                                          </p:cBhvr>
                                          <p:tavLst>
                                            <p:tav tm="0">
                                              <p:val>
                                                <p:strVal val="#ppt_x"/>
                                              </p:val>
                                            </p:tav>
                                            <p:tav tm="100000">
                                              <p:val>
                                                <p:strVal val="#ppt_x"/>
                                              </p:val>
                                            </p:tav>
                                          </p:tavLst>
                                        </p:anim>
                                        <p:anim calcmode="lin" valueType="num">
                                          <p:cBhvr>
                                            <p:cTn id="37" dur="1000" fill="hold"/>
                                            <p:tgtEl>
                                              <p:spTgt spid="55"/>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56"/>
                                            </p:tgtEl>
                                            <p:attrNameLst>
                                              <p:attrName>style.visibility</p:attrName>
                                            </p:attrNameLst>
                                          </p:cBhvr>
                                          <p:to>
                                            <p:strVal val="visible"/>
                                          </p:to>
                                        </p:set>
                                        <p:animEffect transition="in" filter="fade">
                                          <p:cBhvr>
                                            <p:cTn id="40" dur="1000"/>
                                            <p:tgtEl>
                                              <p:spTgt spid="56"/>
                                            </p:tgtEl>
                                          </p:cBhvr>
                                        </p:animEffect>
                                        <p:anim calcmode="lin" valueType="num">
                                          <p:cBhvr>
                                            <p:cTn id="41" dur="1000" fill="hold"/>
                                            <p:tgtEl>
                                              <p:spTgt spid="56"/>
                                            </p:tgtEl>
                                            <p:attrNameLst>
                                              <p:attrName>ppt_x</p:attrName>
                                            </p:attrNameLst>
                                          </p:cBhvr>
                                          <p:tavLst>
                                            <p:tav tm="0">
                                              <p:val>
                                                <p:strVal val="#ppt_x"/>
                                              </p:val>
                                            </p:tav>
                                            <p:tav tm="100000">
                                              <p:val>
                                                <p:strVal val="#ppt_x"/>
                                              </p:val>
                                            </p:tav>
                                          </p:tavLst>
                                        </p:anim>
                                        <p:anim calcmode="lin" valueType="num">
                                          <p:cBhvr>
                                            <p:cTn id="42" dur="1000" fill="hold"/>
                                            <p:tgtEl>
                                              <p:spTgt spid="56"/>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57"/>
                                            </p:tgtEl>
                                            <p:attrNameLst>
                                              <p:attrName>style.visibility</p:attrName>
                                            </p:attrNameLst>
                                          </p:cBhvr>
                                          <p:to>
                                            <p:strVal val="visible"/>
                                          </p:to>
                                        </p:set>
                                        <p:animEffect transition="in" filter="fade">
                                          <p:cBhvr>
                                            <p:cTn id="45" dur="1000"/>
                                            <p:tgtEl>
                                              <p:spTgt spid="57"/>
                                            </p:tgtEl>
                                          </p:cBhvr>
                                        </p:animEffect>
                                        <p:anim calcmode="lin" valueType="num">
                                          <p:cBhvr>
                                            <p:cTn id="46" dur="1000" fill="hold"/>
                                            <p:tgtEl>
                                              <p:spTgt spid="57"/>
                                            </p:tgtEl>
                                            <p:attrNameLst>
                                              <p:attrName>ppt_x</p:attrName>
                                            </p:attrNameLst>
                                          </p:cBhvr>
                                          <p:tavLst>
                                            <p:tav tm="0">
                                              <p:val>
                                                <p:strVal val="#ppt_x"/>
                                              </p:val>
                                            </p:tav>
                                            <p:tav tm="100000">
                                              <p:val>
                                                <p:strVal val="#ppt_x"/>
                                              </p:val>
                                            </p:tav>
                                          </p:tavLst>
                                        </p:anim>
                                        <p:anim calcmode="lin" valueType="num">
                                          <p:cBhvr>
                                            <p:cTn id="47" dur="1000" fill="hold"/>
                                            <p:tgtEl>
                                              <p:spTgt spid="57"/>
                                            </p:tgtEl>
                                            <p:attrNameLst>
                                              <p:attrName>ppt_y</p:attrName>
                                            </p:attrNameLst>
                                          </p:cBhvr>
                                          <p:tavLst>
                                            <p:tav tm="0">
                                              <p:val>
                                                <p:strVal val="#ppt_y+.1"/>
                                              </p:val>
                                            </p:tav>
                                            <p:tav tm="100000">
                                              <p:val>
                                                <p:strVal val="#ppt_y"/>
                                              </p:val>
                                            </p:tav>
                                          </p:tavLst>
                                        </p:anim>
                                      </p:childTnLst>
                                    </p:cTn>
                                  </p:par>
                                  <p:par>
                                    <p:cTn id="48" presetID="42" presetClass="entr" presetSubtype="0" fill="hold" grpId="0" nodeType="withEffect">
                                      <p:stCondLst>
                                        <p:cond delay="0"/>
                                      </p:stCondLst>
                                      <p:childTnLst>
                                        <p:set>
                                          <p:cBhvr>
                                            <p:cTn id="49" dur="1" fill="hold">
                                              <p:stCondLst>
                                                <p:cond delay="0"/>
                                              </p:stCondLst>
                                            </p:cTn>
                                            <p:tgtEl>
                                              <p:spTgt spid="58"/>
                                            </p:tgtEl>
                                            <p:attrNameLst>
                                              <p:attrName>style.visibility</p:attrName>
                                            </p:attrNameLst>
                                          </p:cBhvr>
                                          <p:to>
                                            <p:strVal val="visible"/>
                                          </p:to>
                                        </p:set>
                                        <p:animEffect transition="in" filter="fade">
                                          <p:cBhvr>
                                            <p:cTn id="50" dur="1000"/>
                                            <p:tgtEl>
                                              <p:spTgt spid="58"/>
                                            </p:tgtEl>
                                          </p:cBhvr>
                                        </p:animEffect>
                                        <p:anim calcmode="lin" valueType="num">
                                          <p:cBhvr>
                                            <p:cTn id="51" dur="1000" fill="hold"/>
                                            <p:tgtEl>
                                              <p:spTgt spid="58"/>
                                            </p:tgtEl>
                                            <p:attrNameLst>
                                              <p:attrName>ppt_x</p:attrName>
                                            </p:attrNameLst>
                                          </p:cBhvr>
                                          <p:tavLst>
                                            <p:tav tm="0">
                                              <p:val>
                                                <p:strVal val="#ppt_x"/>
                                              </p:val>
                                            </p:tav>
                                            <p:tav tm="100000">
                                              <p:val>
                                                <p:strVal val="#ppt_x"/>
                                              </p:val>
                                            </p:tav>
                                          </p:tavLst>
                                        </p:anim>
                                        <p:anim calcmode="lin" valueType="num">
                                          <p:cBhvr>
                                            <p:cTn id="52" dur="1000" fill="hold"/>
                                            <p:tgtEl>
                                              <p:spTgt spid="58"/>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59"/>
                                            </p:tgtEl>
                                            <p:attrNameLst>
                                              <p:attrName>style.visibility</p:attrName>
                                            </p:attrNameLst>
                                          </p:cBhvr>
                                          <p:to>
                                            <p:strVal val="visible"/>
                                          </p:to>
                                        </p:set>
                                        <p:animEffect transition="in" filter="fade">
                                          <p:cBhvr>
                                            <p:cTn id="55" dur="1000"/>
                                            <p:tgtEl>
                                              <p:spTgt spid="59"/>
                                            </p:tgtEl>
                                          </p:cBhvr>
                                        </p:animEffect>
                                        <p:anim calcmode="lin" valueType="num">
                                          <p:cBhvr>
                                            <p:cTn id="56" dur="1000" fill="hold"/>
                                            <p:tgtEl>
                                              <p:spTgt spid="59"/>
                                            </p:tgtEl>
                                            <p:attrNameLst>
                                              <p:attrName>ppt_x</p:attrName>
                                            </p:attrNameLst>
                                          </p:cBhvr>
                                          <p:tavLst>
                                            <p:tav tm="0">
                                              <p:val>
                                                <p:strVal val="#ppt_x"/>
                                              </p:val>
                                            </p:tav>
                                            <p:tav tm="100000">
                                              <p:val>
                                                <p:strVal val="#ppt_x"/>
                                              </p:val>
                                            </p:tav>
                                          </p:tavLst>
                                        </p:anim>
                                        <p:anim calcmode="lin" valueType="num">
                                          <p:cBhvr>
                                            <p:cTn id="57" dur="1000" fill="hold"/>
                                            <p:tgtEl>
                                              <p:spTgt spid="59"/>
                                            </p:tgtEl>
                                            <p:attrNameLst>
                                              <p:attrName>ppt_y</p:attrName>
                                            </p:attrNameLst>
                                          </p:cBhvr>
                                          <p:tavLst>
                                            <p:tav tm="0">
                                              <p:val>
                                                <p:strVal val="#ppt_y+.1"/>
                                              </p:val>
                                            </p:tav>
                                            <p:tav tm="100000">
                                              <p:val>
                                                <p:strVal val="#ppt_y"/>
                                              </p:val>
                                            </p:tav>
                                          </p:tavLst>
                                        </p:anim>
                                      </p:childTnLst>
                                    </p:cTn>
                                  </p:par>
                                  <p:par>
                                    <p:cTn id="58" presetID="42" presetClass="entr" presetSubtype="0" fill="hold" nodeType="withEffect">
                                      <p:stCondLst>
                                        <p:cond delay="0"/>
                                      </p:stCondLst>
                                      <p:childTnLst>
                                        <p:set>
                                          <p:cBhvr>
                                            <p:cTn id="59" dur="1" fill="hold">
                                              <p:stCondLst>
                                                <p:cond delay="0"/>
                                              </p:stCondLst>
                                            </p:cTn>
                                            <p:tgtEl>
                                              <p:spTgt spid="60"/>
                                            </p:tgtEl>
                                            <p:attrNameLst>
                                              <p:attrName>style.visibility</p:attrName>
                                            </p:attrNameLst>
                                          </p:cBhvr>
                                          <p:to>
                                            <p:strVal val="visible"/>
                                          </p:to>
                                        </p:set>
                                        <p:animEffect transition="in" filter="fade">
                                          <p:cBhvr>
                                            <p:cTn id="60" dur="1000"/>
                                            <p:tgtEl>
                                              <p:spTgt spid="60"/>
                                            </p:tgtEl>
                                          </p:cBhvr>
                                        </p:animEffect>
                                        <p:anim calcmode="lin" valueType="num">
                                          <p:cBhvr>
                                            <p:cTn id="61" dur="1000" fill="hold"/>
                                            <p:tgtEl>
                                              <p:spTgt spid="60"/>
                                            </p:tgtEl>
                                            <p:attrNameLst>
                                              <p:attrName>ppt_x</p:attrName>
                                            </p:attrNameLst>
                                          </p:cBhvr>
                                          <p:tavLst>
                                            <p:tav tm="0">
                                              <p:val>
                                                <p:strVal val="#ppt_x"/>
                                              </p:val>
                                            </p:tav>
                                            <p:tav tm="100000">
                                              <p:val>
                                                <p:strVal val="#ppt_x"/>
                                              </p:val>
                                            </p:tav>
                                          </p:tavLst>
                                        </p:anim>
                                        <p:anim calcmode="lin" valueType="num">
                                          <p:cBhvr>
                                            <p:cTn id="62" dur="1000" fill="hold"/>
                                            <p:tgtEl>
                                              <p:spTgt spid="60"/>
                                            </p:tgtEl>
                                            <p:attrNameLst>
                                              <p:attrName>ppt_y</p:attrName>
                                            </p:attrNameLst>
                                          </p:cBhvr>
                                          <p:tavLst>
                                            <p:tav tm="0">
                                              <p:val>
                                                <p:strVal val="#ppt_y+.1"/>
                                              </p:val>
                                            </p:tav>
                                            <p:tav tm="100000">
                                              <p:val>
                                                <p:strVal val="#ppt_y"/>
                                              </p:val>
                                            </p:tav>
                                          </p:tavLst>
                                        </p:anim>
                                      </p:childTnLst>
                                    </p:cTn>
                                  </p:par>
                                  <p:par>
                                    <p:cTn id="63" presetID="42" presetClass="entr" presetSubtype="0" fill="hold" nodeType="withEffect">
                                      <p:stCondLst>
                                        <p:cond delay="0"/>
                                      </p:stCondLst>
                                      <p:childTnLst>
                                        <p:set>
                                          <p:cBhvr>
                                            <p:cTn id="64" dur="1" fill="hold">
                                              <p:stCondLst>
                                                <p:cond delay="0"/>
                                              </p:stCondLst>
                                            </p:cTn>
                                            <p:tgtEl>
                                              <p:spTgt spid="69"/>
                                            </p:tgtEl>
                                            <p:attrNameLst>
                                              <p:attrName>style.visibility</p:attrName>
                                            </p:attrNameLst>
                                          </p:cBhvr>
                                          <p:to>
                                            <p:strVal val="visible"/>
                                          </p:to>
                                        </p:set>
                                        <p:animEffect transition="in" filter="fade">
                                          <p:cBhvr>
                                            <p:cTn id="65" dur="1000"/>
                                            <p:tgtEl>
                                              <p:spTgt spid="69"/>
                                            </p:tgtEl>
                                          </p:cBhvr>
                                        </p:animEffect>
                                        <p:anim calcmode="lin" valueType="num">
                                          <p:cBhvr>
                                            <p:cTn id="66" dur="1000" fill="hold"/>
                                            <p:tgtEl>
                                              <p:spTgt spid="69"/>
                                            </p:tgtEl>
                                            <p:attrNameLst>
                                              <p:attrName>ppt_x</p:attrName>
                                            </p:attrNameLst>
                                          </p:cBhvr>
                                          <p:tavLst>
                                            <p:tav tm="0">
                                              <p:val>
                                                <p:strVal val="#ppt_x"/>
                                              </p:val>
                                            </p:tav>
                                            <p:tav tm="100000">
                                              <p:val>
                                                <p:strVal val="#ppt_x"/>
                                              </p:val>
                                            </p:tav>
                                          </p:tavLst>
                                        </p:anim>
                                        <p:anim calcmode="lin" valueType="num">
                                          <p:cBhvr>
                                            <p:cTn id="67" dur="1000" fill="hold"/>
                                            <p:tgtEl>
                                              <p:spTgt spid="69"/>
                                            </p:tgtEl>
                                            <p:attrNameLst>
                                              <p:attrName>ppt_y</p:attrName>
                                            </p:attrNameLst>
                                          </p:cBhvr>
                                          <p:tavLst>
                                            <p:tav tm="0">
                                              <p:val>
                                                <p:strVal val="#ppt_y+.1"/>
                                              </p:val>
                                            </p:tav>
                                            <p:tav tm="100000">
                                              <p:val>
                                                <p:strVal val="#ppt_y"/>
                                              </p:val>
                                            </p:tav>
                                          </p:tavLst>
                                        </p:anim>
                                      </p:childTnLst>
                                    </p:cTn>
                                  </p:par>
                                  <p:par>
                                    <p:cTn id="68" presetID="42" presetClass="entr" presetSubtype="0" fill="hold" nodeType="withEffect">
                                      <p:stCondLst>
                                        <p:cond delay="0"/>
                                      </p:stCondLst>
                                      <p:childTnLst>
                                        <p:set>
                                          <p:cBhvr>
                                            <p:cTn id="69" dur="1" fill="hold">
                                              <p:stCondLst>
                                                <p:cond delay="0"/>
                                              </p:stCondLst>
                                            </p:cTn>
                                            <p:tgtEl>
                                              <p:spTgt spid="72"/>
                                            </p:tgtEl>
                                            <p:attrNameLst>
                                              <p:attrName>style.visibility</p:attrName>
                                            </p:attrNameLst>
                                          </p:cBhvr>
                                          <p:to>
                                            <p:strVal val="visible"/>
                                          </p:to>
                                        </p:set>
                                        <p:animEffect transition="in" filter="fade">
                                          <p:cBhvr>
                                            <p:cTn id="70" dur="1000"/>
                                            <p:tgtEl>
                                              <p:spTgt spid="72"/>
                                            </p:tgtEl>
                                          </p:cBhvr>
                                        </p:animEffect>
                                        <p:anim calcmode="lin" valueType="num">
                                          <p:cBhvr>
                                            <p:cTn id="71" dur="1000" fill="hold"/>
                                            <p:tgtEl>
                                              <p:spTgt spid="72"/>
                                            </p:tgtEl>
                                            <p:attrNameLst>
                                              <p:attrName>ppt_x</p:attrName>
                                            </p:attrNameLst>
                                          </p:cBhvr>
                                          <p:tavLst>
                                            <p:tav tm="0">
                                              <p:val>
                                                <p:strVal val="#ppt_x"/>
                                              </p:val>
                                            </p:tav>
                                            <p:tav tm="100000">
                                              <p:val>
                                                <p:strVal val="#ppt_x"/>
                                              </p:val>
                                            </p:tav>
                                          </p:tavLst>
                                        </p:anim>
                                        <p:anim calcmode="lin" valueType="num">
                                          <p:cBhvr>
                                            <p:cTn id="72" dur="1000" fill="hold"/>
                                            <p:tgtEl>
                                              <p:spTgt spid="72"/>
                                            </p:tgtEl>
                                            <p:attrNameLst>
                                              <p:attrName>ppt_y</p:attrName>
                                            </p:attrNameLst>
                                          </p:cBhvr>
                                          <p:tavLst>
                                            <p:tav tm="0">
                                              <p:val>
                                                <p:strVal val="#ppt_y+.1"/>
                                              </p:val>
                                            </p:tav>
                                            <p:tav tm="100000">
                                              <p:val>
                                                <p:strVal val="#ppt_y"/>
                                              </p:val>
                                            </p:tav>
                                          </p:tavLst>
                                        </p:anim>
                                      </p:childTnLst>
                                    </p:cTn>
                                  </p:par>
                                  <p:par>
                                    <p:cTn id="73" presetID="42" presetClass="entr" presetSubtype="0" fill="hold" nodeType="withEffect">
                                      <p:stCondLst>
                                        <p:cond delay="0"/>
                                      </p:stCondLst>
                                      <p:childTnLst>
                                        <p:set>
                                          <p:cBhvr>
                                            <p:cTn id="74" dur="1" fill="hold">
                                              <p:stCondLst>
                                                <p:cond delay="0"/>
                                              </p:stCondLst>
                                            </p:cTn>
                                            <p:tgtEl>
                                              <p:spTgt spid="82"/>
                                            </p:tgtEl>
                                            <p:attrNameLst>
                                              <p:attrName>style.visibility</p:attrName>
                                            </p:attrNameLst>
                                          </p:cBhvr>
                                          <p:to>
                                            <p:strVal val="visible"/>
                                          </p:to>
                                        </p:set>
                                        <p:animEffect transition="in" filter="fade">
                                          <p:cBhvr>
                                            <p:cTn id="75" dur="1000"/>
                                            <p:tgtEl>
                                              <p:spTgt spid="82"/>
                                            </p:tgtEl>
                                          </p:cBhvr>
                                        </p:animEffect>
                                        <p:anim calcmode="lin" valueType="num">
                                          <p:cBhvr>
                                            <p:cTn id="76" dur="1000" fill="hold"/>
                                            <p:tgtEl>
                                              <p:spTgt spid="82"/>
                                            </p:tgtEl>
                                            <p:attrNameLst>
                                              <p:attrName>ppt_x</p:attrName>
                                            </p:attrNameLst>
                                          </p:cBhvr>
                                          <p:tavLst>
                                            <p:tav tm="0">
                                              <p:val>
                                                <p:strVal val="#ppt_x"/>
                                              </p:val>
                                            </p:tav>
                                            <p:tav tm="100000">
                                              <p:val>
                                                <p:strVal val="#ppt_x"/>
                                              </p:val>
                                            </p:tav>
                                          </p:tavLst>
                                        </p:anim>
                                        <p:anim calcmode="lin" valueType="num">
                                          <p:cBhvr>
                                            <p:cTn id="77" dur="1000" fill="hold"/>
                                            <p:tgtEl>
                                              <p:spTgt spid="82"/>
                                            </p:tgtEl>
                                            <p:attrNameLst>
                                              <p:attrName>ppt_y</p:attrName>
                                            </p:attrNameLst>
                                          </p:cBhvr>
                                          <p:tavLst>
                                            <p:tav tm="0">
                                              <p:val>
                                                <p:strVal val="#ppt_y+.1"/>
                                              </p:val>
                                            </p:tav>
                                            <p:tav tm="100000">
                                              <p:val>
                                                <p:strVal val="#ppt_y"/>
                                              </p:val>
                                            </p:tav>
                                          </p:tavLst>
                                        </p:anim>
                                      </p:childTnLst>
                                    </p:cTn>
                                  </p:par>
                                  <p:par>
                                    <p:cTn id="78" presetID="42" presetClass="entr" presetSubtype="0" fill="hold" grpId="0" nodeType="withEffect">
                                      <p:stCondLst>
                                        <p:cond delay="0"/>
                                      </p:stCondLst>
                                      <p:childTnLst>
                                        <p:set>
                                          <p:cBhvr>
                                            <p:cTn id="79" dur="1" fill="hold">
                                              <p:stCondLst>
                                                <p:cond delay="0"/>
                                              </p:stCondLst>
                                            </p:cTn>
                                            <p:tgtEl>
                                              <p:spTgt spid="91"/>
                                            </p:tgtEl>
                                            <p:attrNameLst>
                                              <p:attrName>style.visibility</p:attrName>
                                            </p:attrNameLst>
                                          </p:cBhvr>
                                          <p:to>
                                            <p:strVal val="visible"/>
                                          </p:to>
                                        </p:set>
                                        <p:animEffect transition="in" filter="fade">
                                          <p:cBhvr>
                                            <p:cTn id="80" dur="1000"/>
                                            <p:tgtEl>
                                              <p:spTgt spid="91"/>
                                            </p:tgtEl>
                                          </p:cBhvr>
                                        </p:animEffect>
                                        <p:anim calcmode="lin" valueType="num">
                                          <p:cBhvr>
                                            <p:cTn id="81" dur="1000" fill="hold"/>
                                            <p:tgtEl>
                                              <p:spTgt spid="91"/>
                                            </p:tgtEl>
                                            <p:attrNameLst>
                                              <p:attrName>ppt_x</p:attrName>
                                            </p:attrNameLst>
                                          </p:cBhvr>
                                          <p:tavLst>
                                            <p:tav tm="0">
                                              <p:val>
                                                <p:strVal val="#ppt_x"/>
                                              </p:val>
                                            </p:tav>
                                            <p:tav tm="100000">
                                              <p:val>
                                                <p:strVal val="#ppt_x"/>
                                              </p:val>
                                            </p:tav>
                                          </p:tavLst>
                                        </p:anim>
                                        <p:anim calcmode="lin" valueType="num">
                                          <p:cBhvr>
                                            <p:cTn id="82" dur="1000" fill="hold"/>
                                            <p:tgtEl>
                                              <p:spTgt spid="91"/>
                                            </p:tgtEl>
                                            <p:attrNameLst>
                                              <p:attrName>ppt_y</p:attrName>
                                            </p:attrNameLst>
                                          </p:cBhvr>
                                          <p:tavLst>
                                            <p:tav tm="0">
                                              <p:val>
                                                <p:strVal val="#ppt_y+.1"/>
                                              </p:val>
                                            </p:tav>
                                            <p:tav tm="100000">
                                              <p:val>
                                                <p:strVal val="#ppt_y"/>
                                              </p:val>
                                            </p:tav>
                                          </p:tavLst>
                                        </p:anim>
                                      </p:childTnLst>
                                    </p:cTn>
                                  </p:par>
                                  <p:par>
                                    <p:cTn id="83" presetID="42" presetClass="entr" presetSubtype="0" fill="hold" grpId="0" nodeType="withEffect">
                                      <p:stCondLst>
                                        <p:cond delay="0"/>
                                      </p:stCondLst>
                                      <p:childTnLst>
                                        <p:set>
                                          <p:cBhvr>
                                            <p:cTn id="84" dur="1" fill="hold">
                                              <p:stCondLst>
                                                <p:cond delay="0"/>
                                              </p:stCondLst>
                                            </p:cTn>
                                            <p:tgtEl>
                                              <p:spTgt spid="92"/>
                                            </p:tgtEl>
                                            <p:attrNameLst>
                                              <p:attrName>style.visibility</p:attrName>
                                            </p:attrNameLst>
                                          </p:cBhvr>
                                          <p:to>
                                            <p:strVal val="visible"/>
                                          </p:to>
                                        </p:set>
                                        <p:animEffect transition="in" filter="fade">
                                          <p:cBhvr>
                                            <p:cTn id="85" dur="1000"/>
                                            <p:tgtEl>
                                              <p:spTgt spid="92"/>
                                            </p:tgtEl>
                                          </p:cBhvr>
                                        </p:animEffect>
                                        <p:anim calcmode="lin" valueType="num">
                                          <p:cBhvr>
                                            <p:cTn id="86" dur="1000" fill="hold"/>
                                            <p:tgtEl>
                                              <p:spTgt spid="92"/>
                                            </p:tgtEl>
                                            <p:attrNameLst>
                                              <p:attrName>ppt_x</p:attrName>
                                            </p:attrNameLst>
                                          </p:cBhvr>
                                          <p:tavLst>
                                            <p:tav tm="0">
                                              <p:val>
                                                <p:strVal val="#ppt_x"/>
                                              </p:val>
                                            </p:tav>
                                            <p:tav tm="100000">
                                              <p:val>
                                                <p:strVal val="#ppt_x"/>
                                              </p:val>
                                            </p:tav>
                                          </p:tavLst>
                                        </p:anim>
                                        <p:anim calcmode="lin" valueType="num">
                                          <p:cBhvr>
                                            <p:cTn id="87" dur="1000" fill="hold"/>
                                            <p:tgtEl>
                                              <p:spTgt spid="92"/>
                                            </p:tgtEl>
                                            <p:attrNameLst>
                                              <p:attrName>ppt_y</p:attrName>
                                            </p:attrNameLst>
                                          </p:cBhvr>
                                          <p:tavLst>
                                            <p:tav tm="0">
                                              <p:val>
                                                <p:strVal val="#ppt_y+.1"/>
                                              </p:val>
                                            </p:tav>
                                            <p:tav tm="100000">
                                              <p:val>
                                                <p:strVal val="#ppt_y"/>
                                              </p:val>
                                            </p:tav>
                                          </p:tavLst>
                                        </p:anim>
                                      </p:childTnLst>
                                    </p:cTn>
                                  </p:par>
                                  <p:par>
                                    <p:cTn id="88" presetID="42" presetClass="entr" presetSubtype="0" fill="hold" grpId="0" nodeType="withEffect">
                                      <p:stCondLst>
                                        <p:cond delay="0"/>
                                      </p:stCondLst>
                                      <p:childTnLst>
                                        <p:set>
                                          <p:cBhvr>
                                            <p:cTn id="89" dur="1" fill="hold">
                                              <p:stCondLst>
                                                <p:cond delay="0"/>
                                              </p:stCondLst>
                                            </p:cTn>
                                            <p:tgtEl>
                                              <p:spTgt spid="93"/>
                                            </p:tgtEl>
                                            <p:attrNameLst>
                                              <p:attrName>style.visibility</p:attrName>
                                            </p:attrNameLst>
                                          </p:cBhvr>
                                          <p:to>
                                            <p:strVal val="visible"/>
                                          </p:to>
                                        </p:set>
                                        <p:animEffect transition="in" filter="fade">
                                          <p:cBhvr>
                                            <p:cTn id="90" dur="1000"/>
                                            <p:tgtEl>
                                              <p:spTgt spid="93"/>
                                            </p:tgtEl>
                                          </p:cBhvr>
                                        </p:animEffect>
                                        <p:anim calcmode="lin" valueType="num">
                                          <p:cBhvr>
                                            <p:cTn id="91" dur="1000" fill="hold"/>
                                            <p:tgtEl>
                                              <p:spTgt spid="93"/>
                                            </p:tgtEl>
                                            <p:attrNameLst>
                                              <p:attrName>ppt_x</p:attrName>
                                            </p:attrNameLst>
                                          </p:cBhvr>
                                          <p:tavLst>
                                            <p:tav tm="0">
                                              <p:val>
                                                <p:strVal val="#ppt_x"/>
                                              </p:val>
                                            </p:tav>
                                            <p:tav tm="100000">
                                              <p:val>
                                                <p:strVal val="#ppt_x"/>
                                              </p:val>
                                            </p:tav>
                                          </p:tavLst>
                                        </p:anim>
                                        <p:anim calcmode="lin" valueType="num">
                                          <p:cBhvr>
                                            <p:cTn id="92" dur="1000" fill="hold"/>
                                            <p:tgtEl>
                                              <p:spTgt spid="93"/>
                                            </p:tgtEl>
                                            <p:attrNameLst>
                                              <p:attrName>ppt_y</p:attrName>
                                            </p:attrNameLst>
                                          </p:cBhvr>
                                          <p:tavLst>
                                            <p:tav tm="0">
                                              <p:val>
                                                <p:strVal val="#ppt_y+.1"/>
                                              </p:val>
                                            </p:tav>
                                            <p:tav tm="100000">
                                              <p:val>
                                                <p:strVal val="#ppt_y"/>
                                              </p:val>
                                            </p:tav>
                                          </p:tavLst>
                                        </p:anim>
                                      </p:childTnLst>
                                    </p:cTn>
                                  </p:par>
                                  <p:par>
                                    <p:cTn id="93" presetID="42" presetClass="entr" presetSubtype="0" fill="hold" grpId="0" nodeType="withEffect">
                                      <p:stCondLst>
                                        <p:cond delay="0"/>
                                      </p:stCondLst>
                                      <p:childTnLst>
                                        <p:set>
                                          <p:cBhvr>
                                            <p:cTn id="94" dur="1" fill="hold">
                                              <p:stCondLst>
                                                <p:cond delay="0"/>
                                              </p:stCondLst>
                                            </p:cTn>
                                            <p:tgtEl>
                                              <p:spTgt spid="94"/>
                                            </p:tgtEl>
                                            <p:attrNameLst>
                                              <p:attrName>style.visibility</p:attrName>
                                            </p:attrNameLst>
                                          </p:cBhvr>
                                          <p:to>
                                            <p:strVal val="visible"/>
                                          </p:to>
                                        </p:set>
                                        <p:animEffect transition="in" filter="fade">
                                          <p:cBhvr>
                                            <p:cTn id="95" dur="1000"/>
                                            <p:tgtEl>
                                              <p:spTgt spid="94"/>
                                            </p:tgtEl>
                                          </p:cBhvr>
                                        </p:animEffect>
                                        <p:anim calcmode="lin" valueType="num">
                                          <p:cBhvr>
                                            <p:cTn id="96" dur="1000" fill="hold"/>
                                            <p:tgtEl>
                                              <p:spTgt spid="94"/>
                                            </p:tgtEl>
                                            <p:attrNameLst>
                                              <p:attrName>ppt_x</p:attrName>
                                            </p:attrNameLst>
                                          </p:cBhvr>
                                          <p:tavLst>
                                            <p:tav tm="0">
                                              <p:val>
                                                <p:strVal val="#ppt_x"/>
                                              </p:val>
                                            </p:tav>
                                            <p:tav tm="100000">
                                              <p:val>
                                                <p:strVal val="#ppt_x"/>
                                              </p:val>
                                            </p:tav>
                                          </p:tavLst>
                                        </p:anim>
                                        <p:anim calcmode="lin" valueType="num">
                                          <p:cBhvr>
                                            <p:cTn id="97" dur="1000" fill="hold"/>
                                            <p:tgtEl>
                                              <p:spTgt spid="94"/>
                                            </p:tgtEl>
                                            <p:attrNameLst>
                                              <p:attrName>ppt_y</p:attrName>
                                            </p:attrNameLst>
                                          </p:cBhvr>
                                          <p:tavLst>
                                            <p:tav tm="0">
                                              <p:val>
                                                <p:strVal val="#ppt_y+.1"/>
                                              </p:val>
                                            </p:tav>
                                            <p:tav tm="100000">
                                              <p:val>
                                                <p:strVal val="#ppt_y"/>
                                              </p:val>
                                            </p:tav>
                                          </p:tavLst>
                                        </p:anim>
                                      </p:childTnLst>
                                    </p:cTn>
                                  </p:par>
                                  <p:par>
                                    <p:cTn id="98" presetID="42" presetClass="entr" presetSubtype="0" fill="hold" grpId="0" nodeType="withEffect">
                                      <p:stCondLst>
                                        <p:cond delay="0"/>
                                      </p:stCondLst>
                                      <p:childTnLst>
                                        <p:set>
                                          <p:cBhvr>
                                            <p:cTn id="99" dur="1" fill="hold">
                                              <p:stCondLst>
                                                <p:cond delay="0"/>
                                              </p:stCondLst>
                                            </p:cTn>
                                            <p:tgtEl>
                                              <p:spTgt spid="95"/>
                                            </p:tgtEl>
                                            <p:attrNameLst>
                                              <p:attrName>style.visibility</p:attrName>
                                            </p:attrNameLst>
                                          </p:cBhvr>
                                          <p:to>
                                            <p:strVal val="visible"/>
                                          </p:to>
                                        </p:set>
                                        <p:animEffect transition="in" filter="fade">
                                          <p:cBhvr>
                                            <p:cTn id="100" dur="1000"/>
                                            <p:tgtEl>
                                              <p:spTgt spid="95"/>
                                            </p:tgtEl>
                                          </p:cBhvr>
                                        </p:animEffect>
                                        <p:anim calcmode="lin" valueType="num">
                                          <p:cBhvr>
                                            <p:cTn id="101" dur="1000" fill="hold"/>
                                            <p:tgtEl>
                                              <p:spTgt spid="95"/>
                                            </p:tgtEl>
                                            <p:attrNameLst>
                                              <p:attrName>ppt_x</p:attrName>
                                            </p:attrNameLst>
                                          </p:cBhvr>
                                          <p:tavLst>
                                            <p:tav tm="0">
                                              <p:val>
                                                <p:strVal val="#ppt_x"/>
                                              </p:val>
                                            </p:tav>
                                            <p:tav tm="100000">
                                              <p:val>
                                                <p:strVal val="#ppt_x"/>
                                              </p:val>
                                            </p:tav>
                                          </p:tavLst>
                                        </p:anim>
                                        <p:anim calcmode="lin" valueType="num">
                                          <p:cBhvr>
                                            <p:cTn id="102" dur="1000" fill="hold"/>
                                            <p:tgtEl>
                                              <p:spTgt spid="95"/>
                                            </p:tgtEl>
                                            <p:attrNameLst>
                                              <p:attrName>ppt_y</p:attrName>
                                            </p:attrNameLst>
                                          </p:cBhvr>
                                          <p:tavLst>
                                            <p:tav tm="0">
                                              <p:val>
                                                <p:strVal val="#ppt_y+.1"/>
                                              </p:val>
                                            </p:tav>
                                            <p:tav tm="100000">
                                              <p:val>
                                                <p:strVal val="#ppt_y"/>
                                              </p:val>
                                            </p:tav>
                                          </p:tavLst>
                                        </p:anim>
                                      </p:childTnLst>
                                    </p:cTn>
                                  </p:par>
                                  <p:par>
                                    <p:cTn id="103" presetID="42" presetClass="entr" presetSubtype="0" fill="hold" grpId="0" nodeType="withEffect">
                                      <p:stCondLst>
                                        <p:cond delay="0"/>
                                      </p:stCondLst>
                                      <p:childTnLst>
                                        <p:set>
                                          <p:cBhvr>
                                            <p:cTn id="104" dur="1" fill="hold">
                                              <p:stCondLst>
                                                <p:cond delay="0"/>
                                              </p:stCondLst>
                                            </p:cTn>
                                            <p:tgtEl>
                                              <p:spTgt spid="96"/>
                                            </p:tgtEl>
                                            <p:attrNameLst>
                                              <p:attrName>style.visibility</p:attrName>
                                            </p:attrNameLst>
                                          </p:cBhvr>
                                          <p:to>
                                            <p:strVal val="visible"/>
                                          </p:to>
                                        </p:set>
                                        <p:animEffect transition="in" filter="fade">
                                          <p:cBhvr>
                                            <p:cTn id="105" dur="1000"/>
                                            <p:tgtEl>
                                              <p:spTgt spid="96"/>
                                            </p:tgtEl>
                                          </p:cBhvr>
                                        </p:animEffect>
                                        <p:anim calcmode="lin" valueType="num">
                                          <p:cBhvr>
                                            <p:cTn id="106" dur="1000" fill="hold"/>
                                            <p:tgtEl>
                                              <p:spTgt spid="96"/>
                                            </p:tgtEl>
                                            <p:attrNameLst>
                                              <p:attrName>ppt_x</p:attrName>
                                            </p:attrNameLst>
                                          </p:cBhvr>
                                          <p:tavLst>
                                            <p:tav tm="0">
                                              <p:val>
                                                <p:strVal val="#ppt_x"/>
                                              </p:val>
                                            </p:tav>
                                            <p:tav tm="100000">
                                              <p:val>
                                                <p:strVal val="#ppt_x"/>
                                              </p:val>
                                            </p:tav>
                                          </p:tavLst>
                                        </p:anim>
                                        <p:anim calcmode="lin" valueType="num">
                                          <p:cBhvr>
                                            <p:cTn id="107" dur="1000" fill="hold"/>
                                            <p:tgtEl>
                                              <p:spTgt spid="96"/>
                                            </p:tgtEl>
                                            <p:attrNameLst>
                                              <p:attrName>ppt_y</p:attrName>
                                            </p:attrNameLst>
                                          </p:cBhvr>
                                          <p:tavLst>
                                            <p:tav tm="0">
                                              <p:val>
                                                <p:strVal val="#ppt_y+.1"/>
                                              </p:val>
                                            </p:tav>
                                            <p:tav tm="100000">
                                              <p:val>
                                                <p:strVal val="#ppt_y"/>
                                              </p:val>
                                            </p:tav>
                                          </p:tavLst>
                                        </p:anim>
                                      </p:childTnLst>
                                    </p:cTn>
                                  </p:par>
                                  <p:par>
                                    <p:cTn id="108" presetID="42" presetClass="entr" presetSubtype="0" fill="hold" grpId="0" nodeType="withEffect">
                                      <p:stCondLst>
                                        <p:cond delay="0"/>
                                      </p:stCondLst>
                                      <p:childTnLst>
                                        <p:set>
                                          <p:cBhvr>
                                            <p:cTn id="109" dur="1" fill="hold">
                                              <p:stCondLst>
                                                <p:cond delay="0"/>
                                              </p:stCondLst>
                                            </p:cTn>
                                            <p:tgtEl>
                                              <p:spTgt spid="97"/>
                                            </p:tgtEl>
                                            <p:attrNameLst>
                                              <p:attrName>style.visibility</p:attrName>
                                            </p:attrNameLst>
                                          </p:cBhvr>
                                          <p:to>
                                            <p:strVal val="visible"/>
                                          </p:to>
                                        </p:set>
                                        <p:animEffect transition="in" filter="fade">
                                          <p:cBhvr>
                                            <p:cTn id="110" dur="1000"/>
                                            <p:tgtEl>
                                              <p:spTgt spid="97"/>
                                            </p:tgtEl>
                                          </p:cBhvr>
                                        </p:animEffect>
                                        <p:anim calcmode="lin" valueType="num">
                                          <p:cBhvr>
                                            <p:cTn id="111" dur="1000" fill="hold"/>
                                            <p:tgtEl>
                                              <p:spTgt spid="97"/>
                                            </p:tgtEl>
                                            <p:attrNameLst>
                                              <p:attrName>ppt_x</p:attrName>
                                            </p:attrNameLst>
                                          </p:cBhvr>
                                          <p:tavLst>
                                            <p:tav tm="0">
                                              <p:val>
                                                <p:strVal val="#ppt_x"/>
                                              </p:val>
                                            </p:tav>
                                            <p:tav tm="100000">
                                              <p:val>
                                                <p:strVal val="#ppt_x"/>
                                              </p:val>
                                            </p:tav>
                                          </p:tavLst>
                                        </p:anim>
                                        <p:anim calcmode="lin" valueType="num">
                                          <p:cBhvr>
                                            <p:cTn id="112" dur="1000" fill="hold"/>
                                            <p:tgtEl>
                                              <p:spTgt spid="97"/>
                                            </p:tgtEl>
                                            <p:attrNameLst>
                                              <p:attrName>ppt_y</p:attrName>
                                            </p:attrNameLst>
                                          </p:cBhvr>
                                          <p:tavLst>
                                            <p:tav tm="0">
                                              <p:val>
                                                <p:strVal val="#ppt_y+.1"/>
                                              </p:val>
                                            </p:tav>
                                            <p:tav tm="100000">
                                              <p:val>
                                                <p:strVal val="#ppt_y"/>
                                              </p:val>
                                            </p:tav>
                                          </p:tavLst>
                                        </p:anim>
                                      </p:childTnLst>
                                    </p:cTn>
                                  </p:par>
                                  <p:par>
                                    <p:cTn id="113" presetID="42" presetClass="entr" presetSubtype="0" fill="hold" grpId="0" nodeType="withEffect">
                                      <p:stCondLst>
                                        <p:cond delay="0"/>
                                      </p:stCondLst>
                                      <p:childTnLst>
                                        <p:set>
                                          <p:cBhvr>
                                            <p:cTn id="114" dur="1" fill="hold">
                                              <p:stCondLst>
                                                <p:cond delay="0"/>
                                              </p:stCondLst>
                                            </p:cTn>
                                            <p:tgtEl>
                                              <p:spTgt spid="98"/>
                                            </p:tgtEl>
                                            <p:attrNameLst>
                                              <p:attrName>style.visibility</p:attrName>
                                            </p:attrNameLst>
                                          </p:cBhvr>
                                          <p:to>
                                            <p:strVal val="visible"/>
                                          </p:to>
                                        </p:set>
                                        <p:animEffect transition="in" filter="fade">
                                          <p:cBhvr>
                                            <p:cTn id="115" dur="1000"/>
                                            <p:tgtEl>
                                              <p:spTgt spid="98"/>
                                            </p:tgtEl>
                                          </p:cBhvr>
                                        </p:animEffect>
                                        <p:anim calcmode="lin" valueType="num">
                                          <p:cBhvr>
                                            <p:cTn id="116" dur="1000" fill="hold"/>
                                            <p:tgtEl>
                                              <p:spTgt spid="98"/>
                                            </p:tgtEl>
                                            <p:attrNameLst>
                                              <p:attrName>ppt_x</p:attrName>
                                            </p:attrNameLst>
                                          </p:cBhvr>
                                          <p:tavLst>
                                            <p:tav tm="0">
                                              <p:val>
                                                <p:strVal val="#ppt_x"/>
                                              </p:val>
                                            </p:tav>
                                            <p:tav tm="100000">
                                              <p:val>
                                                <p:strVal val="#ppt_x"/>
                                              </p:val>
                                            </p:tav>
                                          </p:tavLst>
                                        </p:anim>
                                        <p:anim calcmode="lin" valueType="num">
                                          <p:cBhvr>
                                            <p:cTn id="117" dur="1000" fill="hold"/>
                                            <p:tgtEl>
                                              <p:spTgt spid="9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p:bldP spid="55" grpId="0" animBg="1"/>
          <p:bldP spid="56" grpId="0" animBg="1"/>
          <p:bldP spid="57" grpId="0" animBg="1"/>
          <p:bldP spid="58" grpId="0" animBg="1"/>
          <p:bldP spid="59" grpId="0" animBg="1"/>
          <p:bldP spid="91" grpId="0"/>
          <p:bldP spid="92" grpId="0"/>
          <p:bldP spid="93" grpId="0"/>
          <p:bldP spid="94" grpId="0"/>
          <p:bldP spid="95" grpId="0"/>
          <p:bldP spid="96" grpId="0"/>
          <p:bldP spid="97" grpId="0"/>
          <p:bldP spid="98" grpId="0"/>
          <p:bldP spid="171" grpId="0" animBg="1"/>
        </p:bldLst>
      </p:timing>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圆角矩形 2"/>
          <p:cNvSpPr/>
          <p:nvPr/>
        </p:nvSpPr>
        <p:spPr>
          <a:xfrm>
            <a:off x="4340267" y="1955472"/>
            <a:ext cx="2003121" cy="1310544"/>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76953 w 4325425"/>
              <a:gd name="connsiteY0-126" fmla="*/ 756084 h 2410587"/>
              <a:gd name="connsiteX1-127" fmla="*/ 833037 w 4325425"/>
              <a:gd name="connsiteY1-128" fmla="*/ 0 h 2410587"/>
              <a:gd name="connsiteX2-129" fmla="*/ 3569341 w 4325425"/>
              <a:gd name="connsiteY2-130" fmla="*/ 0 h 2410587"/>
              <a:gd name="connsiteX3-131" fmla="*/ 4325425 w 4325425"/>
              <a:gd name="connsiteY3-132" fmla="*/ 756084 h 2410587"/>
              <a:gd name="connsiteX4-133" fmla="*/ 4325425 w 4325425"/>
              <a:gd name="connsiteY4-134" fmla="*/ 756084 h 2410587"/>
              <a:gd name="connsiteX5-135" fmla="*/ 3569341 w 4325425"/>
              <a:gd name="connsiteY5-136" fmla="*/ 1512168 h 2410587"/>
              <a:gd name="connsiteX6-137" fmla="*/ 833037 w 4325425"/>
              <a:gd name="connsiteY6-138" fmla="*/ 1512168 h 2410587"/>
              <a:gd name="connsiteX7-139" fmla="*/ 55248 w 4325425"/>
              <a:gd name="connsiteY7-140" fmla="*/ 2410587 h 2410587"/>
              <a:gd name="connsiteX8-141" fmla="*/ 76953 w 4325425"/>
              <a:gd name="connsiteY8-142" fmla="*/ 756084 h 2410587"/>
              <a:gd name="connsiteX0-143" fmla="*/ 76954 w 4325426"/>
              <a:gd name="connsiteY0-144" fmla="*/ 756084 h 2713188"/>
              <a:gd name="connsiteX1-145" fmla="*/ 833038 w 4325426"/>
              <a:gd name="connsiteY1-146" fmla="*/ 0 h 2713188"/>
              <a:gd name="connsiteX2-147" fmla="*/ 3569342 w 4325426"/>
              <a:gd name="connsiteY2-148" fmla="*/ 0 h 2713188"/>
              <a:gd name="connsiteX3-149" fmla="*/ 4325426 w 4325426"/>
              <a:gd name="connsiteY3-150" fmla="*/ 756084 h 2713188"/>
              <a:gd name="connsiteX4-151" fmla="*/ 4325426 w 4325426"/>
              <a:gd name="connsiteY4-152" fmla="*/ 756084 h 2713188"/>
              <a:gd name="connsiteX5-153" fmla="*/ 3569342 w 4325426"/>
              <a:gd name="connsiteY5-154" fmla="*/ 1512168 h 2713188"/>
              <a:gd name="connsiteX6-155" fmla="*/ 833038 w 4325426"/>
              <a:gd name="connsiteY6-156" fmla="*/ 1512168 h 2713188"/>
              <a:gd name="connsiteX7-157" fmla="*/ 55249 w 4325426"/>
              <a:gd name="connsiteY7-158" fmla="*/ 2713188 h 2713188"/>
              <a:gd name="connsiteX8-159" fmla="*/ 76954 w 4325426"/>
              <a:gd name="connsiteY8-160" fmla="*/ 756084 h 271318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25426" h="2713188">
                <a:moveTo>
                  <a:pt x="76954" y="756084"/>
                </a:moveTo>
                <a:cubicBezTo>
                  <a:pt x="206586" y="303886"/>
                  <a:pt x="415464" y="0"/>
                  <a:pt x="833038" y="0"/>
                </a:cubicBezTo>
                <a:lnTo>
                  <a:pt x="3569342" y="0"/>
                </a:lnTo>
                <a:cubicBezTo>
                  <a:pt x="3986916" y="0"/>
                  <a:pt x="4325426" y="338510"/>
                  <a:pt x="4325426" y="756084"/>
                </a:cubicBezTo>
                <a:lnTo>
                  <a:pt x="4325426" y="756084"/>
                </a:lnTo>
                <a:cubicBezTo>
                  <a:pt x="4325426" y="1173658"/>
                  <a:pt x="3986916" y="1512168"/>
                  <a:pt x="3569342" y="1512168"/>
                </a:cubicBezTo>
                <a:lnTo>
                  <a:pt x="833038" y="1512168"/>
                </a:lnTo>
                <a:cubicBezTo>
                  <a:pt x="290559" y="1484577"/>
                  <a:pt x="48259" y="2689573"/>
                  <a:pt x="55249" y="2713188"/>
                </a:cubicBezTo>
                <a:cubicBezTo>
                  <a:pt x="11034" y="2573541"/>
                  <a:pt x="-52678" y="1208282"/>
                  <a:pt x="76954"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54" name="圆角矩形 2"/>
          <p:cNvSpPr/>
          <p:nvPr/>
        </p:nvSpPr>
        <p:spPr>
          <a:xfrm flipH="1">
            <a:off x="2336886" y="3400056"/>
            <a:ext cx="2003120" cy="1164379"/>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76953 w 4325425"/>
              <a:gd name="connsiteY0-126" fmla="*/ 756084 h 2410587"/>
              <a:gd name="connsiteX1-127" fmla="*/ 833037 w 4325425"/>
              <a:gd name="connsiteY1-128" fmla="*/ 0 h 2410587"/>
              <a:gd name="connsiteX2-129" fmla="*/ 3569341 w 4325425"/>
              <a:gd name="connsiteY2-130" fmla="*/ 0 h 2410587"/>
              <a:gd name="connsiteX3-131" fmla="*/ 4325425 w 4325425"/>
              <a:gd name="connsiteY3-132" fmla="*/ 756084 h 2410587"/>
              <a:gd name="connsiteX4-133" fmla="*/ 4325425 w 4325425"/>
              <a:gd name="connsiteY4-134" fmla="*/ 756084 h 2410587"/>
              <a:gd name="connsiteX5-135" fmla="*/ 3569341 w 4325425"/>
              <a:gd name="connsiteY5-136" fmla="*/ 1512168 h 2410587"/>
              <a:gd name="connsiteX6-137" fmla="*/ 833037 w 4325425"/>
              <a:gd name="connsiteY6-138" fmla="*/ 1512168 h 2410587"/>
              <a:gd name="connsiteX7-139" fmla="*/ 55248 w 4325425"/>
              <a:gd name="connsiteY7-140" fmla="*/ 2410587 h 2410587"/>
              <a:gd name="connsiteX8-141" fmla="*/ 76953 w 4325425"/>
              <a:gd name="connsiteY8-142" fmla="*/ 756084 h 241058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25425" h="2410587">
                <a:moveTo>
                  <a:pt x="76953" y="756084"/>
                </a:moveTo>
                <a:cubicBezTo>
                  <a:pt x="206584" y="354320"/>
                  <a:pt x="415463" y="0"/>
                  <a:pt x="833037" y="0"/>
                </a:cubicBezTo>
                <a:lnTo>
                  <a:pt x="3569341" y="0"/>
                </a:lnTo>
                <a:cubicBezTo>
                  <a:pt x="3986915" y="0"/>
                  <a:pt x="4325425" y="338510"/>
                  <a:pt x="4325425" y="756084"/>
                </a:cubicBezTo>
                <a:lnTo>
                  <a:pt x="4325425" y="756084"/>
                </a:lnTo>
                <a:cubicBezTo>
                  <a:pt x="4325425" y="1173658"/>
                  <a:pt x="3986915" y="1512168"/>
                  <a:pt x="3569341" y="1512168"/>
                </a:cubicBezTo>
                <a:lnTo>
                  <a:pt x="833037" y="1512168"/>
                </a:lnTo>
                <a:cubicBezTo>
                  <a:pt x="290558" y="1484577"/>
                  <a:pt x="48258" y="2386972"/>
                  <a:pt x="55248" y="2410587"/>
                </a:cubicBezTo>
                <a:cubicBezTo>
                  <a:pt x="11033" y="2270940"/>
                  <a:pt x="-52678" y="1157848"/>
                  <a:pt x="76953"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55" name="圆角矩形 2"/>
          <p:cNvSpPr/>
          <p:nvPr/>
        </p:nvSpPr>
        <p:spPr>
          <a:xfrm>
            <a:off x="4322463" y="3753767"/>
            <a:ext cx="2047702" cy="1122239"/>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92290 w 4340762"/>
              <a:gd name="connsiteY0-126" fmla="*/ 756084 h 2378945"/>
              <a:gd name="connsiteX1-127" fmla="*/ 848374 w 4340762"/>
              <a:gd name="connsiteY1-128" fmla="*/ 0 h 2378945"/>
              <a:gd name="connsiteX2-129" fmla="*/ 3584678 w 4340762"/>
              <a:gd name="connsiteY2-130" fmla="*/ 0 h 2378945"/>
              <a:gd name="connsiteX3-131" fmla="*/ 4340762 w 4340762"/>
              <a:gd name="connsiteY3-132" fmla="*/ 756084 h 2378945"/>
              <a:gd name="connsiteX4-133" fmla="*/ 4340762 w 4340762"/>
              <a:gd name="connsiteY4-134" fmla="*/ 756084 h 2378945"/>
              <a:gd name="connsiteX5-135" fmla="*/ 3584678 w 4340762"/>
              <a:gd name="connsiteY5-136" fmla="*/ 1512168 h 2378945"/>
              <a:gd name="connsiteX6-137" fmla="*/ 848374 w 4340762"/>
              <a:gd name="connsiteY6-138" fmla="*/ 1512168 h 2378945"/>
              <a:gd name="connsiteX7-139" fmla="*/ 41813 w 4340762"/>
              <a:gd name="connsiteY7-140" fmla="*/ 2378945 h 2378945"/>
              <a:gd name="connsiteX8-141" fmla="*/ 92290 w 4340762"/>
              <a:gd name="connsiteY8-142" fmla="*/ 756084 h 237894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40762" h="2378945">
                <a:moveTo>
                  <a:pt x="92290" y="756084"/>
                </a:moveTo>
                <a:cubicBezTo>
                  <a:pt x="226717" y="359593"/>
                  <a:pt x="430800" y="0"/>
                  <a:pt x="848374" y="0"/>
                </a:cubicBezTo>
                <a:lnTo>
                  <a:pt x="3584678" y="0"/>
                </a:lnTo>
                <a:cubicBezTo>
                  <a:pt x="4002252" y="0"/>
                  <a:pt x="4340762" y="338510"/>
                  <a:pt x="4340762" y="756084"/>
                </a:cubicBezTo>
                <a:lnTo>
                  <a:pt x="4340762" y="756084"/>
                </a:lnTo>
                <a:cubicBezTo>
                  <a:pt x="4340762" y="1173658"/>
                  <a:pt x="4002252" y="1512168"/>
                  <a:pt x="3584678" y="1512168"/>
                </a:cubicBezTo>
                <a:lnTo>
                  <a:pt x="848374" y="1512168"/>
                </a:lnTo>
                <a:cubicBezTo>
                  <a:pt x="305895" y="1484577"/>
                  <a:pt x="34823" y="2355330"/>
                  <a:pt x="41813" y="2378945"/>
                </a:cubicBezTo>
                <a:cubicBezTo>
                  <a:pt x="-2402" y="2239298"/>
                  <a:pt x="-42137" y="1152575"/>
                  <a:pt x="92290"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56" name="圆角矩形 2"/>
          <p:cNvSpPr/>
          <p:nvPr/>
        </p:nvSpPr>
        <p:spPr>
          <a:xfrm>
            <a:off x="4327639" y="2797808"/>
            <a:ext cx="2126916" cy="1274758"/>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81568 w 4330040"/>
              <a:gd name="connsiteY0-126" fmla="*/ 756084 h 2373557"/>
              <a:gd name="connsiteX1-127" fmla="*/ 837652 w 4330040"/>
              <a:gd name="connsiteY1-128" fmla="*/ 0 h 2373557"/>
              <a:gd name="connsiteX2-129" fmla="*/ 3573956 w 4330040"/>
              <a:gd name="connsiteY2-130" fmla="*/ 0 h 2373557"/>
              <a:gd name="connsiteX3-131" fmla="*/ 4330040 w 4330040"/>
              <a:gd name="connsiteY3-132" fmla="*/ 756084 h 2373557"/>
              <a:gd name="connsiteX4-133" fmla="*/ 4330040 w 4330040"/>
              <a:gd name="connsiteY4-134" fmla="*/ 756084 h 2373557"/>
              <a:gd name="connsiteX5-135" fmla="*/ 3573956 w 4330040"/>
              <a:gd name="connsiteY5-136" fmla="*/ 1512168 h 2373557"/>
              <a:gd name="connsiteX6-137" fmla="*/ 837652 w 4330040"/>
              <a:gd name="connsiteY6-138" fmla="*/ 1512168 h 2373557"/>
              <a:gd name="connsiteX7-139" fmla="*/ 50625 w 4330040"/>
              <a:gd name="connsiteY7-140" fmla="*/ 2373557 h 2373557"/>
              <a:gd name="connsiteX8-141" fmla="*/ 81568 w 4330040"/>
              <a:gd name="connsiteY8-142" fmla="*/ 756084 h 237355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30040" h="2373557">
                <a:moveTo>
                  <a:pt x="81568" y="756084"/>
                </a:moveTo>
                <a:cubicBezTo>
                  <a:pt x="212739" y="360491"/>
                  <a:pt x="420078" y="0"/>
                  <a:pt x="837652" y="0"/>
                </a:cubicBezTo>
                <a:lnTo>
                  <a:pt x="3573956" y="0"/>
                </a:lnTo>
                <a:cubicBezTo>
                  <a:pt x="3991530" y="0"/>
                  <a:pt x="4330040" y="338510"/>
                  <a:pt x="4330040" y="756084"/>
                </a:cubicBezTo>
                <a:lnTo>
                  <a:pt x="4330040" y="756084"/>
                </a:lnTo>
                <a:cubicBezTo>
                  <a:pt x="4330040" y="1173658"/>
                  <a:pt x="3991530" y="1512168"/>
                  <a:pt x="3573956" y="1512168"/>
                </a:cubicBezTo>
                <a:lnTo>
                  <a:pt x="837652" y="1512168"/>
                </a:lnTo>
                <a:cubicBezTo>
                  <a:pt x="295173" y="1484577"/>
                  <a:pt x="43635" y="2349942"/>
                  <a:pt x="50625" y="2373557"/>
                </a:cubicBezTo>
                <a:cubicBezTo>
                  <a:pt x="6410" y="2233910"/>
                  <a:pt x="-49603" y="1151677"/>
                  <a:pt x="81568"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57" name="TextBox 39"/>
          <p:cNvSpPr txBox="1"/>
          <p:nvPr/>
        </p:nvSpPr>
        <p:spPr>
          <a:xfrm>
            <a:off x="4451546" y="2912199"/>
            <a:ext cx="700578" cy="538481"/>
          </a:xfrm>
          <a:prstGeom prst="rect">
            <a:avLst/>
          </a:prstGeom>
          <a:noFill/>
        </p:spPr>
        <p:txBody>
          <a:bodyPr wrap="square" rtlCol="0">
            <a:spAutoFit/>
          </a:bodyPr>
          <a:lstStyle/>
          <a:p>
            <a:pPr>
              <a:lnSpc>
                <a:spcPct val="130000"/>
              </a:lnSpc>
              <a:defRPr/>
            </a:pPr>
            <a:r>
              <a:rPr lang="en-US" altLang="zh-CN" sz="2230" b="1" kern="0" dirty="0">
                <a:solidFill>
                  <a:sysClr val="window" lastClr="FFFFFF"/>
                </a:solidFill>
                <a:cs typeface="+mn-ea"/>
                <a:sym typeface="+mn-lt"/>
              </a:rPr>
              <a:t>03</a:t>
            </a:r>
            <a:endParaRPr lang="zh-CN" altLang="en-US" sz="2230" b="1" kern="0" dirty="0">
              <a:solidFill>
                <a:sysClr val="window" lastClr="FFFFFF"/>
              </a:solidFill>
              <a:cs typeface="+mn-ea"/>
              <a:sym typeface="+mn-lt"/>
            </a:endParaRPr>
          </a:p>
        </p:txBody>
      </p:sp>
      <p:sp>
        <p:nvSpPr>
          <p:cNvPr id="58" name="TextBox 42"/>
          <p:cNvSpPr txBox="1"/>
          <p:nvPr/>
        </p:nvSpPr>
        <p:spPr>
          <a:xfrm>
            <a:off x="2400164" y="3592846"/>
            <a:ext cx="620272" cy="482633"/>
          </a:xfrm>
          <a:prstGeom prst="rect">
            <a:avLst/>
          </a:prstGeom>
          <a:noFill/>
        </p:spPr>
        <p:txBody>
          <a:bodyPr wrap="square" rtlCol="0">
            <a:spAutoFit/>
          </a:bodyPr>
          <a:lstStyle/>
          <a:p>
            <a:pPr>
              <a:lnSpc>
                <a:spcPct val="130000"/>
              </a:lnSpc>
              <a:defRPr/>
            </a:pPr>
            <a:r>
              <a:rPr lang="en-US" altLang="zh-CN" sz="1950" b="1" kern="0" dirty="0">
                <a:solidFill>
                  <a:sysClr val="window" lastClr="FFFFFF"/>
                </a:solidFill>
                <a:cs typeface="+mn-ea"/>
                <a:sym typeface="+mn-lt"/>
              </a:rPr>
              <a:t>04</a:t>
            </a:r>
            <a:endParaRPr lang="zh-CN" altLang="en-US" sz="2230" b="1" kern="0" dirty="0">
              <a:solidFill>
                <a:sysClr val="window" lastClr="FFFFFF"/>
              </a:solidFill>
              <a:cs typeface="+mn-ea"/>
              <a:sym typeface="+mn-lt"/>
            </a:endParaRPr>
          </a:p>
        </p:txBody>
      </p:sp>
      <p:sp>
        <p:nvSpPr>
          <p:cNvPr id="59" name="圆角矩形 2"/>
          <p:cNvSpPr/>
          <p:nvPr/>
        </p:nvSpPr>
        <p:spPr>
          <a:xfrm flipH="1">
            <a:off x="2344912" y="2551061"/>
            <a:ext cx="2003120" cy="1164379"/>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76953 w 4325425"/>
              <a:gd name="connsiteY0-126" fmla="*/ 756084 h 2410587"/>
              <a:gd name="connsiteX1-127" fmla="*/ 833037 w 4325425"/>
              <a:gd name="connsiteY1-128" fmla="*/ 0 h 2410587"/>
              <a:gd name="connsiteX2-129" fmla="*/ 3569341 w 4325425"/>
              <a:gd name="connsiteY2-130" fmla="*/ 0 h 2410587"/>
              <a:gd name="connsiteX3-131" fmla="*/ 4325425 w 4325425"/>
              <a:gd name="connsiteY3-132" fmla="*/ 756084 h 2410587"/>
              <a:gd name="connsiteX4-133" fmla="*/ 4325425 w 4325425"/>
              <a:gd name="connsiteY4-134" fmla="*/ 756084 h 2410587"/>
              <a:gd name="connsiteX5-135" fmla="*/ 3569341 w 4325425"/>
              <a:gd name="connsiteY5-136" fmla="*/ 1512168 h 2410587"/>
              <a:gd name="connsiteX6-137" fmla="*/ 833037 w 4325425"/>
              <a:gd name="connsiteY6-138" fmla="*/ 1512168 h 2410587"/>
              <a:gd name="connsiteX7-139" fmla="*/ 55248 w 4325425"/>
              <a:gd name="connsiteY7-140" fmla="*/ 2410587 h 2410587"/>
              <a:gd name="connsiteX8-141" fmla="*/ 76953 w 4325425"/>
              <a:gd name="connsiteY8-142" fmla="*/ 756084 h 241058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25425" h="2410587">
                <a:moveTo>
                  <a:pt x="76953" y="756084"/>
                </a:moveTo>
                <a:cubicBezTo>
                  <a:pt x="206584" y="354320"/>
                  <a:pt x="415463" y="0"/>
                  <a:pt x="833037" y="0"/>
                </a:cubicBezTo>
                <a:lnTo>
                  <a:pt x="3569341" y="0"/>
                </a:lnTo>
                <a:cubicBezTo>
                  <a:pt x="3986915" y="0"/>
                  <a:pt x="4325425" y="338510"/>
                  <a:pt x="4325425" y="756084"/>
                </a:cubicBezTo>
                <a:lnTo>
                  <a:pt x="4325425" y="756084"/>
                </a:lnTo>
                <a:cubicBezTo>
                  <a:pt x="4325425" y="1173658"/>
                  <a:pt x="3986915" y="1512168"/>
                  <a:pt x="3569341" y="1512168"/>
                </a:cubicBezTo>
                <a:lnTo>
                  <a:pt x="833037" y="1512168"/>
                </a:lnTo>
                <a:cubicBezTo>
                  <a:pt x="290558" y="1484577"/>
                  <a:pt x="48258" y="2386972"/>
                  <a:pt x="55248" y="2410587"/>
                </a:cubicBezTo>
                <a:cubicBezTo>
                  <a:pt x="11033" y="2270940"/>
                  <a:pt x="-52678" y="1157848"/>
                  <a:pt x="76953"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60" name="TextBox 45"/>
          <p:cNvSpPr txBox="1"/>
          <p:nvPr/>
        </p:nvSpPr>
        <p:spPr>
          <a:xfrm>
            <a:off x="2789382" y="2710798"/>
            <a:ext cx="1419482" cy="548740"/>
          </a:xfrm>
          <a:prstGeom prst="rect">
            <a:avLst/>
          </a:prstGeom>
          <a:noFill/>
        </p:spPr>
        <p:txBody>
          <a:bodyPr wrap="square" rtlCol="0">
            <a:spAutoFit/>
          </a:bodyPr>
          <a:lstStyle>
            <a:defPPr>
              <a:defRPr lang="zh-CN"/>
            </a:defPPr>
            <a:lvl1pPr>
              <a:lnSpc>
                <a:spcPct val="130000"/>
              </a:lnSpc>
              <a:defRPr sz="1200" kern="0">
                <a:solidFill>
                  <a:sysClr val="window" lastClr="FFFFFF"/>
                </a:solidFill>
                <a:cs typeface="+mn-ea"/>
              </a:defRPr>
            </a:lvl1pPr>
          </a:lstStyle>
          <a:p>
            <a:r>
              <a:rPr lang="zh-CN" altLang="en-US" dirty="0"/>
              <a:t>本学科其他专业应用项目的情况</a:t>
            </a:r>
            <a:endParaRPr lang="en-US" altLang="zh-CN" dirty="0">
              <a:sym typeface="+mn-lt"/>
            </a:endParaRPr>
          </a:p>
        </p:txBody>
      </p:sp>
      <p:sp>
        <p:nvSpPr>
          <p:cNvPr id="61" name="TextBox 46"/>
          <p:cNvSpPr txBox="1"/>
          <p:nvPr/>
        </p:nvSpPr>
        <p:spPr>
          <a:xfrm>
            <a:off x="2408189" y="2743852"/>
            <a:ext cx="620272" cy="482633"/>
          </a:xfrm>
          <a:prstGeom prst="rect">
            <a:avLst/>
          </a:prstGeom>
          <a:noFill/>
        </p:spPr>
        <p:txBody>
          <a:bodyPr wrap="square" rtlCol="0">
            <a:spAutoFit/>
          </a:bodyPr>
          <a:lstStyle/>
          <a:p>
            <a:pPr>
              <a:lnSpc>
                <a:spcPct val="130000"/>
              </a:lnSpc>
              <a:defRPr/>
            </a:pPr>
            <a:r>
              <a:rPr lang="en-US" altLang="zh-CN" sz="1950" b="1" kern="0" dirty="0">
                <a:solidFill>
                  <a:sysClr val="window" lastClr="FFFFFF"/>
                </a:solidFill>
                <a:cs typeface="+mn-ea"/>
                <a:sym typeface="+mn-lt"/>
              </a:rPr>
              <a:t>02</a:t>
            </a:r>
            <a:endParaRPr lang="zh-CN" altLang="en-US" sz="2230" b="1" kern="0" dirty="0">
              <a:solidFill>
                <a:sysClr val="window" lastClr="FFFFFF"/>
              </a:solidFill>
              <a:cs typeface="+mn-ea"/>
              <a:sym typeface="+mn-lt"/>
            </a:endParaRPr>
          </a:p>
        </p:txBody>
      </p:sp>
      <p:sp>
        <p:nvSpPr>
          <p:cNvPr id="62" name="TextBox 47"/>
          <p:cNvSpPr txBox="1"/>
          <p:nvPr/>
        </p:nvSpPr>
        <p:spPr>
          <a:xfrm>
            <a:off x="4456367" y="2086049"/>
            <a:ext cx="620272" cy="538481"/>
          </a:xfrm>
          <a:prstGeom prst="rect">
            <a:avLst/>
          </a:prstGeom>
          <a:noFill/>
        </p:spPr>
        <p:txBody>
          <a:bodyPr wrap="square" rtlCol="0">
            <a:spAutoFit/>
          </a:bodyPr>
          <a:lstStyle/>
          <a:p>
            <a:pPr>
              <a:lnSpc>
                <a:spcPct val="130000"/>
              </a:lnSpc>
              <a:defRPr/>
            </a:pPr>
            <a:r>
              <a:rPr lang="en-US" altLang="zh-CN" sz="2230" b="1" kern="0" dirty="0">
                <a:solidFill>
                  <a:sysClr val="window" lastClr="FFFFFF"/>
                </a:solidFill>
                <a:cs typeface="+mn-ea"/>
                <a:sym typeface="+mn-lt"/>
              </a:rPr>
              <a:t>01</a:t>
            </a:r>
            <a:endParaRPr lang="zh-CN" altLang="en-US" sz="2230" b="1" kern="0" dirty="0">
              <a:solidFill>
                <a:sysClr val="window" lastClr="FFFFFF"/>
              </a:solidFill>
              <a:cs typeface="+mn-ea"/>
              <a:sym typeface="+mn-lt"/>
            </a:endParaRPr>
          </a:p>
        </p:txBody>
      </p:sp>
      <p:sp>
        <p:nvSpPr>
          <p:cNvPr id="63" name="TextBox 48"/>
          <p:cNvSpPr txBox="1"/>
          <p:nvPr/>
        </p:nvSpPr>
        <p:spPr>
          <a:xfrm>
            <a:off x="4436238" y="3893933"/>
            <a:ext cx="620272" cy="482633"/>
          </a:xfrm>
          <a:prstGeom prst="rect">
            <a:avLst/>
          </a:prstGeom>
          <a:noFill/>
        </p:spPr>
        <p:txBody>
          <a:bodyPr wrap="square" rtlCol="0">
            <a:spAutoFit/>
          </a:bodyPr>
          <a:lstStyle/>
          <a:p>
            <a:pPr>
              <a:lnSpc>
                <a:spcPct val="130000"/>
              </a:lnSpc>
              <a:defRPr/>
            </a:pPr>
            <a:r>
              <a:rPr lang="en-US" altLang="zh-CN" sz="1950" b="1" kern="0" dirty="0">
                <a:solidFill>
                  <a:sysClr val="window" lastClr="FFFFFF"/>
                </a:solidFill>
                <a:cs typeface="+mn-ea"/>
                <a:sym typeface="+mn-lt"/>
              </a:rPr>
              <a:t>05</a:t>
            </a:r>
            <a:endParaRPr lang="zh-CN" altLang="en-US" sz="2230" b="1" kern="0" dirty="0">
              <a:solidFill>
                <a:sysClr val="window" lastClr="FFFFFF"/>
              </a:solidFill>
              <a:cs typeface="+mn-ea"/>
              <a:sym typeface="+mn-lt"/>
            </a:endParaRPr>
          </a:p>
        </p:txBody>
      </p:sp>
      <p:sp>
        <p:nvSpPr>
          <p:cNvPr id="64" name="TextBox 20"/>
          <p:cNvSpPr txBox="1"/>
          <p:nvPr/>
        </p:nvSpPr>
        <p:spPr bwMode="auto">
          <a:xfrm>
            <a:off x="560286" y="2554413"/>
            <a:ext cx="2214093" cy="550406"/>
          </a:xfrm>
          <a:prstGeom prst="rect">
            <a:avLst/>
          </a:prstGeom>
          <a:noFill/>
        </p:spPr>
        <p:txBody>
          <a:bodyPr vert="horz" wrap="square" lIns="67183" tIns="33591" rIns="67183" bIns="33591" numCol="1" anchor="t" anchorCtr="0" compatLnSpc="1">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n-US" altLang="zh-CN" sz="975" dirty="0">
                <a:solidFill>
                  <a:schemeClr val="tx1">
                    <a:lumMod val="75000"/>
                    <a:lumOff val="25000"/>
                  </a:schemeClr>
                </a:solidFill>
                <a:cs typeface="+mn-ea"/>
              </a:rPr>
              <a:t>1</a:t>
            </a:r>
            <a:r>
              <a:rPr lang="zh-CN" altLang="en-US" sz="975" dirty="0">
                <a:solidFill>
                  <a:schemeClr val="tx1">
                    <a:lumMod val="75000"/>
                    <a:lumOff val="25000"/>
                  </a:schemeClr>
                </a:solidFill>
                <a:cs typeface="+mn-ea"/>
              </a:rPr>
              <a:t>、使用项目的专业数</a:t>
            </a:r>
            <a:endParaRPr lang="zh-CN" altLang="en-US" sz="975" dirty="0">
              <a:solidFill>
                <a:schemeClr val="tx1">
                  <a:lumMod val="75000"/>
                  <a:lumOff val="25000"/>
                </a:schemeClr>
              </a:solidFill>
              <a:cs typeface="+mn-ea"/>
            </a:endParaRPr>
          </a:p>
          <a:p>
            <a:pPr algn="just"/>
            <a:r>
              <a:rPr lang="en-US" altLang="zh-CN" sz="975" dirty="0">
                <a:solidFill>
                  <a:schemeClr val="tx1">
                    <a:lumMod val="75000"/>
                    <a:lumOff val="25000"/>
                  </a:schemeClr>
                </a:solidFill>
                <a:cs typeface="+mn-ea"/>
              </a:rPr>
              <a:t>2</a:t>
            </a:r>
            <a:r>
              <a:rPr lang="zh-CN" altLang="en-US" sz="975" dirty="0">
                <a:solidFill>
                  <a:schemeClr val="tx1">
                    <a:lumMod val="75000"/>
                    <a:lumOff val="25000"/>
                  </a:schemeClr>
                </a:solidFill>
                <a:cs typeface="+mn-ea"/>
              </a:rPr>
              <a:t>、涉及的人数和学时数</a:t>
            </a:r>
            <a:endParaRPr lang="zh-CN" altLang="en-US" sz="975" dirty="0">
              <a:solidFill>
                <a:schemeClr val="tx1">
                  <a:lumMod val="75000"/>
                  <a:lumOff val="25000"/>
                </a:schemeClr>
              </a:solidFill>
              <a:cs typeface="+mn-ea"/>
            </a:endParaRPr>
          </a:p>
          <a:p>
            <a:pPr>
              <a:lnSpc>
                <a:spcPct val="130000"/>
              </a:lnSpc>
              <a:defRPr/>
            </a:pPr>
            <a:endParaRPr lang="zh-CN" altLang="en-US" sz="975" dirty="0">
              <a:solidFill>
                <a:schemeClr val="tx1">
                  <a:lumMod val="75000"/>
                  <a:lumOff val="25000"/>
                </a:schemeClr>
              </a:solidFill>
              <a:cs typeface="+mn-ea"/>
              <a:sym typeface="+mn-lt"/>
            </a:endParaRPr>
          </a:p>
        </p:txBody>
      </p:sp>
      <p:sp>
        <p:nvSpPr>
          <p:cNvPr id="66" name="TextBox 45"/>
          <p:cNvSpPr txBox="1"/>
          <p:nvPr/>
        </p:nvSpPr>
        <p:spPr>
          <a:xfrm>
            <a:off x="2772604" y="3559793"/>
            <a:ext cx="1419482" cy="548740"/>
          </a:xfrm>
          <a:prstGeom prst="rect">
            <a:avLst/>
          </a:prstGeom>
          <a:noFill/>
        </p:spPr>
        <p:txBody>
          <a:bodyPr wrap="square" rtlCol="0">
            <a:spAutoFit/>
          </a:bodyPr>
          <a:lstStyle>
            <a:defPPr>
              <a:defRPr lang="zh-CN"/>
            </a:defPPr>
            <a:lvl1pPr>
              <a:lnSpc>
                <a:spcPct val="130000"/>
              </a:lnSpc>
              <a:defRPr sz="1200" kern="0">
                <a:solidFill>
                  <a:sysClr val="window" lastClr="FFFFFF"/>
                </a:solidFill>
                <a:cs typeface="+mn-ea"/>
              </a:defRPr>
            </a:lvl1pPr>
          </a:lstStyle>
          <a:p>
            <a:r>
              <a:rPr lang="zh-CN" altLang="en-US" dirty="0"/>
              <a:t>外校应用项目的情况</a:t>
            </a:r>
            <a:endParaRPr lang="en-US" altLang="zh-CN" dirty="0">
              <a:sym typeface="+mn-lt"/>
            </a:endParaRPr>
          </a:p>
        </p:txBody>
      </p:sp>
      <p:sp>
        <p:nvSpPr>
          <p:cNvPr id="67" name="TextBox 45"/>
          <p:cNvSpPr txBox="1"/>
          <p:nvPr/>
        </p:nvSpPr>
        <p:spPr>
          <a:xfrm>
            <a:off x="4844254" y="2964023"/>
            <a:ext cx="1419482" cy="548740"/>
          </a:xfrm>
          <a:prstGeom prst="rect">
            <a:avLst/>
          </a:prstGeom>
          <a:noFill/>
        </p:spPr>
        <p:txBody>
          <a:bodyPr wrap="square" rtlCol="0">
            <a:spAutoFit/>
          </a:bodyPr>
          <a:lstStyle>
            <a:defPPr>
              <a:defRPr lang="zh-CN"/>
            </a:defPPr>
            <a:lvl1pPr>
              <a:lnSpc>
                <a:spcPct val="130000"/>
              </a:lnSpc>
              <a:defRPr sz="1200" kern="0">
                <a:solidFill>
                  <a:sysClr val="window" lastClr="FFFFFF"/>
                </a:solidFill>
                <a:cs typeface="+mn-ea"/>
              </a:defRPr>
            </a:lvl1pPr>
          </a:lstStyle>
          <a:p>
            <a:r>
              <a:rPr lang="zh-CN" altLang="en-US" dirty="0"/>
              <a:t>本校应用项目的情况</a:t>
            </a:r>
            <a:endParaRPr lang="en-US" altLang="zh-CN" dirty="0">
              <a:sym typeface="+mn-lt"/>
            </a:endParaRPr>
          </a:p>
        </p:txBody>
      </p:sp>
      <p:sp>
        <p:nvSpPr>
          <p:cNvPr id="68" name="TextBox 45"/>
          <p:cNvSpPr txBox="1"/>
          <p:nvPr/>
        </p:nvSpPr>
        <p:spPr>
          <a:xfrm>
            <a:off x="4844254" y="2101313"/>
            <a:ext cx="1419482" cy="548740"/>
          </a:xfrm>
          <a:prstGeom prst="rect">
            <a:avLst/>
          </a:prstGeom>
          <a:noFill/>
        </p:spPr>
        <p:txBody>
          <a:bodyPr wrap="square" rtlCol="0">
            <a:spAutoFit/>
          </a:bodyPr>
          <a:lstStyle>
            <a:defPPr>
              <a:defRPr lang="zh-CN"/>
            </a:defPPr>
            <a:lvl1pPr>
              <a:lnSpc>
                <a:spcPct val="130000"/>
              </a:lnSpc>
              <a:defRPr sz="1200" kern="0">
                <a:solidFill>
                  <a:sysClr val="window" lastClr="FFFFFF"/>
                </a:solidFill>
                <a:cs typeface="+mn-ea"/>
              </a:defRPr>
            </a:lvl1pPr>
          </a:lstStyle>
          <a:p>
            <a:r>
              <a:rPr lang="zh-CN" altLang="en-US" dirty="0"/>
              <a:t>本专业应用项目的情况</a:t>
            </a:r>
            <a:endParaRPr lang="en-US" altLang="zh-CN" dirty="0">
              <a:sym typeface="+mn-lt"/>
            </a:endParaRPr>
          </a:p>
        </p:txBody>
      </p:sp>
      <p:sp>
        <p:nvSpPr>
          <p:cNvPr id="69" name="TextBox 45"/>
          <p:cNvSpPr txBox="1"/>
          <p:nvPr/>
        </p:nvSpPr>
        <p:spPr>
          <a:xfrm>
            <a:off x="4844254" y="3863503"/>
            <a:ext cx="1419482" cy="548740"/>
          </a:xfrm>
          <a:prstGeom prst="rect">
            <a:avLst/>
          </a:prstGeom>
          <a:noFill/>
        </p:spPr>
        <p:txBody>
          <a:bodyPr wrap="square" rtlCol="0">
            <a:spAutoFit/>
          </a:bodyPr>
          <a:lstStyle>
            <a:defPPr>
              <a:defRPr lang="zh-CN"/>
            </a:defPPr>
            <a:lvl1pPr>
              <a:lnSpc>
                <a:spcPct val="130000"/>
              </a:lnSpc>
              <a:defRPr sz="1200" kern="0">
                <a:solidFill>
                  <a:sysClr val="window" lastClr="FFFFFF"/>
                </a:solidFill>
                <a:cs typeface="+mn-ea"/>
              </a:defRPr>
            </a:lvl1pPr>
          </a:lstStyle>
          <a:p>
            <a:r>
              <a:rPr lang="zh-CN" altLang="en-US" dirty="0"/>
              <a:t>其他单位应用项目的情况</a:t>
            </a:r>
            <a:endParaRPr lang="en-US" altLang="zh-CN" dirty="0">
              <a:sym typeface="+mn-lt"/>
            </a:endParaRPr>
          </a:p>
        </p:txBody>
      </p:sp>
      <p:sp>
        <p:nvSpPr>
          <p:cNvPr id="70" name="TextBox 20"/>
          <p:cNvSpPr txBox="1"/>
          <p:nvPr/>
        </p:nvSpPr>
        <p:spPr bwMode="auto">
          <a:xfrm>
            <a:off x="543700" y="3912495"/>
            <a:ext cx="1566240" cy="375615"/>
          </a:xfrm>
          <a:prstGeom prst="rect">
            <a:avLst/>
          </a:prstGeom>
          <a:noFill/>
        </p:spPr>
        <p:txBody>
          <a:bodyPr vert="horz" wrap="square" lIns="67183" tIns="33591" rIns="67183" bIns="33591" numCol="1" anchor="t" anchorCtr="0" compatLnSpc="1">
            <a:spAutoFit/>
          </a:bodyPr>
          <a:lstStyle>
            <a:defPPr>
              <a:defRPr lang="zh-CN"/>
            </a:defPPr>
            <a:lvl1pPr marL="0" algn="just" defTabSz="914400" eaLnBrk="1" latinLnBrk="0" hangingPunct="1">
              <a:defRPr sz="975">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dirty="0"/>
              <a:t>兄弟院校将该项目用于实验教学的情况</a:t>
            </a:r>
            <a:endParaRPr lang="zh-CN" altLang="en-US" dirty="0">
              <a:sym typeface="+mn-lt"/>
            </a:endParaRPr>
          </a:p>
        </p:txBody>
      </p:sp>
      <p:sp>
        <p:nvSpPr>
          <p:cNvPr id="72" name="TextBox 20"/>
          <p:cNvSpPr txBox="1"/>
          <p:nvPr/>
        </p:nvSpPr>
        <p:spPr bwMode="auto">
          <a:xfrm>
            <a:off x="6573330" y="3947441"/>
            <a:ext cx="2214093" cy="375615"/>
          </a:xfrm>
          <a:prstGeom prst="rect">
            <a:avLst/>
          </a:prstGeom>
          <a:noFill/>
        </p:spPr>
        <p:txBody>
          <a:bodyPr vert="horz" wrap="square" lIns="67183" tIns="33591" rIns="67183" bIns="33591" numCol="1" anchor="t" anchorCtr="0" compatLnSpc="1">
            <a:spAutoFit/>
          </a:bodyPr>
          <a:lstStyle>
            <a:defPPr>
              <a:defRPr lang="zh-CN"/>
            </a:defPPr>
            <a:lvl1pPr marL="0" algn="just" defTabSz="914400" eaLnBrk="1" latinLnBrk="0" hangingPunct="1">
              <a:defRPr sz="975">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dirty="0"/>
              <a:t>相关行业将该项目用于科普或员工 培训的情况</a:t>
            </a:r>
            <a:endParaRPr lang="zh-CN" altLang="en-US" dirty="0">
              <a:sym typeface="+mn-lt"/>
            </a:endParaRPr>
          </a:p>
        </p:txBody>
      </p:sp>
      <p:sp>
        <p:nvSpPr>
          <p:cNvPr id="74" name="TextBox 20"/>
          <p:cNvSpPr txBox="1"/>
          <p:nvPr/>
        </p:nvSpPr>
        <p:spPr bwMode="auto">
          <a:xfrm>
            <a:off x="6573330" y="2964023"/>
            <a:ext cx="2214093" cy="375615"/>
          </a:xfrm>
          <a:prstGeom prst="rect">
            <a:avLst/>
          </a:prstGeom>
          <a:noFill/>
        </p:spPr>
        <p:txBody>
          <a:bodyPr vert="horz" wrap="square" lIns="67183" tIns="33591" rIns="67183" bIns="33591" numCol="1" anchor="t" anchorCtr="0" compatLnSpc="1">
            <a:spAutoFit/>
          </a:bodyPr>
          <a:lstStyle>
            <a:defPPr>
              <a:defRPr lang="zh-CN"/>
            </a:defPPr>
            <a:lvl1pPr marL="0" algn="just" defTabSz="914400" eaLnBrk="1" latinLnBrk="0" hangingPunct="1">
              <a:defRPr sz="975">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en-US" altLang="zh-CN" dirty="0"/>
              <a:t>1</a:t>
            </a:r>
            <a:r>
              <a:rPr lang="zh-CN" altLang="en-US" dirty="0"/>
              <a:t>、是否由其他学科使用该项目；</a:t>
            </a:r>
            <a:r>
              <a:rPr lang="en-US" altLang="zh-CN" dirty="0"/>
              <a:t>2</a:t>
            </a:r>
            <a:r>
              <a:rPr lang="zh-CN" altLang="en-US" dirty="0"/>
              <a:t>、使用情况；</a:t>
            </a:r>
            <a:endParaRPr lang="zh-CN" altLang="en-US" dirty="0">
              <a:sym typeface="+mn-lt"/>
            </a:endParaRPr>
          </a:p>
        </p:txBody>
      </p:sp>
      <p:sp>
        <p:nvSpPr>
          <p:cNvPr id="76" name="TextBox 20"/>
          <p:cNvSpPr txBox="1"/>
          <p:nvPr/>
        </p:nvSpPr>
        <p:spPr bwMode="auto">
          <a:xfrm>
            <a:off x="6524182" y="1913505"/>
            <a:ext cx="2214093" cy="375615"/>
          </a:xfrm>
          <a:prstGeom prst="rect">
            <a:avLst/>
          </a:prstGeom>
          <a:noFill/>
        </p:spPr>
        <p:txBody>
          <a:bodyPr vert="horz" wrap="square" lIns="67183" tIns="33591" rIns="67183" bIns="33591" numCol="1" anchor="t" anchorCtr="0" compatLnSpc="1">
            <a:spAutoFit/>
          </a:bodyPr>
          <a:lstStyle>
            <a:defPPr>
              <a:defRPr lang="zh-CN"/>
            </a:defPPr>
            <a:lvl1pPr marL="0" algn="just" defTabSz="914400" eaLnBrk="1" latinLnBrk="0" hangingPunct="1">
              <a:defRPr sz="975">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en-US" altLang="zh-CN" dirty="0"/>
              <a:t>1</a:t>
            </a:r>
            <a:r>
              <a:rPr lang="zh-CN" altLang="en-US" dirty="0"/>
              <a:t>、必修课使用人数和学时数；</a:t>
            </a:r>
            <a:r>
              <a:rPr lang="en-US" altLang="zh-CN" dirty="0"/>
              <a:t>2</a:t>
            </a:r>
            <a:r>
              <a:rPr lang="zh-CN" altLang="en-US" dirty="0"/>
              <a:t>、选修课使用人数和学时数 </a:t>
            </a:r>
            <a:endParaRPr lang="zh-CN" altLang="en-US" dirty="0">
              <a:sym typeface="+mn-lt"/>
            </a:endParaRPr>
          </a:p>
        </p:txBody>
      </p:sp>
      <p:sp>
        <p:nvSpPr>
          <p:cNvPr id="30" name="TextBox 500"/>
          <p:cNvSpPr txBox="1"/>
          <p:nvPr/>
        </p:nvSpPr>
        <p:spPr>
          <a:xfrm>
            <a:off x="2878100" y="193209"/>
            <a:ext cx="3240359" cy="400110"/>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2000" kern="0" dirty="0">
                <a:solidFill>
                  <a:srgbClr val="AC0000"/>
                </a:solidFill>
                <a:latin typeface="微软雅黑" panose="020B0503020204020204" pitchFamily="34" charset="-122"/>
                <a:ea typeface="微软雅黑" panose="020B0503020204020204" pitchFamily="34" charset="-122"/>
              </a:rPr>
              <a:t>虚拟仿真一流课程评审指标</a:t>
            </a:r>
            <a:endParaRPr lang="en-US" altLang="zh-CN" sz="1600" kern="0" dirty="0">
              <a:solidFill>
                <a:srgbClr val="AC0000"/>
              </a:solidFill>
              <a:latin typeface="微软雅黑" panose="020B0503020204020204" pitchFamily="34" charset="-122"/>
              <a:ea typeface="微软雅黑" panose="020B0503020204020204" pitchFamily="34" charset="-122"/>
            </a:endParaRPr>
          </a:p>
        </p:txBody>
      </p:sp>
      <p:cxnSp>
        <p:nvCxnSpPr>
          <p:cNvPr id="31" name="直接连接符 30"/>
          <p:cNvCxnSpPr>
            <a:endCxn id="30" idx="1"/>
          </p:cNvCxnSpPr>
          <p:nvPr/>
        </p:nvCxnSpPr>
        <p:spPr>
          <a:xfrm>
            <a:off x="0" y="371440"/>
            <a:ext cx="2878100" cy="21824"/>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a:stCxn id="30" idx="3"/>
          </p:cNvCxnSpPr>
          <p:nvPr/>
        </p:nvCxnSpPr>
        <p:spPr>
          <a:xfrm flipV="1">
            <a:off x="6118459" y="371440"/>
            <a:ext cx="3025541" cy="21824"/>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sp>
        <p:nvSpPr>
          <p:cNvPr id="33" name="Shape 2022"/>
          <p:cNvSpPr txBox="1"/>
          <p:nvPr/>
        </p:nvSpPr>
        <p:spPr>
          <a:xfrm rot="10800000" flipV="1">
            <a:off x="772974" y="998194"/>
            <a:ext cx="3150953" cy="400110"/>
          </a:xfrm>
          <a:prstGeom prst="rect">
            <a:avLst/>
          </a:prstGeom>
          <a:noFill/>
        </p:spPr>
        <p:txBody>
          <a:bodyPr wrap="square" rtlCol="0">
            <a:spAutoFit/>
          </a:bodyPr>
          <a:lstStyle>
            <a:defPPr>
              <a:defRPr lang="zh-CN"/>
            </a:defPPr>
            <a:lvl1pPr marL="0" marR="0" lvl="0" indent="0" algn="ctr" defTabSz="914400" eaLnBrk="1" fontAlgn="auto" latinLnBrk="0" hangingPunct="1">
              <a:lnSpc>
                <a:spcPct val="100000"/>
              </a:lnSpc>
              <a:spcBef>
                <a:spcPts val="0"/>
              </a:spcBef>
              <a:spcAft>
                <a:spcPts val="0"/>
              </a:spcAft>
              <a:buClrTx/>
              <a:buSzTx/>
              <a:buFontTx/>
              <a:buNone/>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cs typeface="+mn-cs"/>
                <a:sym typeface="Bebas Neue"/>
              </a:defRPr>
            </a:lvl2pPr>
            <a:lvl3pPr defTabSz="609600">
              <a:defRPr sz="2665">
                <a:solidFill>
                  <a:srgbClr val="3A5063"/>
                </a:solidFill>
                <a:uFill>
                  <a:solidFill>
                    <a:srgbClr val="3A5063"/>
                  </a:solidFill>
                </a:uFill>
                <a:latin typeface="+mn-lt"/>
                <a:ea typeface="+mn-ea"/>
                <a:cs typeface="+mn-cs"/>
                <a:sym typeface="Bebas Neue"/>
              </a:defRPr>
            </a:lvl3pPr>
            <a:lvl4pPr defTabSz="609600">
              <a:defRPr sz="2665">
                <a:solidFill>
                  <a:srgbClr val="3A5063"/>
                </a:solidFill>
                <a:uFill>
                  <a:solidFill>
                    <a:srgbClr val="3A5063"/>
                  </a:solidFill>
                </a:uFill>
                <a:latin typeface="+mn-lt"/>
                <a:ea typeface="+mn-ea"/>
                <a:cs typeface="+mn-cs"/>
                <a:sym typeface="Bebas Neue"/>
              </a:defRPr>
            </a:lvl4pPr>
            <a:lvl5pPr defTabSz="609600">
              <a:defRPr sz="2665">
                <a:solidFill>
                  <a:srgbClr val="3A5063"/>
                </a:solidFill>
                <a:uFill>
                  <a:solidFill>
                    <a:srgbClr val="3A5063"/>
                  </a:solidFill>
                </a:uFill>
                <a:latin typeface="+mn-lt"/>
                <a:ea typeface="+mn-ea"/>
                <a:cs typeface="+mn-cs"/>
                <a:sym typeface="Bebas Neue"/>
              </a:defRPr>
            </a:lvl5pPr>
            <a:lvl6pPr defTabSz="609600">
              <a:defRPr sz="2665">
                <a:solidFill>
                  <a:srgbClr val="3A5063"/>
                </a:solidFill>
                <a:uFill>
                  <a:solidFill>
                    <a:srgbClr val="3A5063"/>
                  </a:solidFill>
                </a:uFill>
                <a:latin typeface="+mn-lt"/>
                <a:ea typeface="+mn-ea"/>
                <a:cs typeface="+mn-cs"/>
                <a:sym typeface="Bebas Neue"/>
              </a:defRPr>
            </a:lvl6pPr>
            <a:lvl7pPr defTabSz="609600">
              <a:defRPr sz="2665">
                <a:solidFill>
                  <a:srgbClr val="3A5063"/>
                </a:solidFill>
                <a:uFill>
                  <a:solidFill>
                    <a:srgbClr val="3A5063"/>
                  </a:solidFill>
                </a:uFill>
                <a:latin typeface="+mn-lt"/>
                <a:ea typeface="+mn-ea"/>
                <a:cs typeface="+mn-cs"/>
                <a:sym typeface="Bebas Neue"/>
              </a:defRPr>
            </a:lvl7pPr>
            <a:lvl8pPr defTabSz="609600">
              <a:defRPr sz="2665">
                <a:solidFill>
                  <a:srgbClr val="3A5063"/>
                </a:solidFill>
                <a:uFill>
                  <a:solidFill>
                    <a:srgbClr val="3A5063"/>
                  </a:solidFill>
                </a:uFill>
                <a:latin typeface="+mn-lt"/>
                <a:ea typeface="+mn-ea"/>
                <a:cs typeface="+mn-cs"/>
                <a:sym typeface="Bebas Neue"/>
              </a:defRPr>
            </a:lvl8pPr>
            <a:lvl9pPr defTabSz="609600">
              <a:defRPr sz="2665">
                <a:solidFill>
                  <a:srgbClr val="3A5063"/>
                </a:solidFill>
                <a:uFill>
                  <a:solidFill>
                    <a:srgbClr val="3A5063"/>
                  </a:solidFill>
                </a:uFill>
                <a:latin typeface="+mn-lt"/>
                <a:ea typeface="+mn-ea"/>
                <a:cs typeface="+mn-cs"/>
                <a:sym typeface="Bebas Neue"/>
              </a:defRPr>
            </a:lvl9pPr>
          </a:lstStyle>
          <a:p>
            <a:pPr algn="l"/>
            <a:r>
              <a:rPr lang="zh-CN" altLang="en-US" dirty="0"/>
              <a:t>二、应用广度矩阵 </a:t>
            </a:r>
            <a:r>
              <a:rPr lang="en-US" altLang="zh-CN" dirty="0"/>
              <a:t>20</a:t>
            </a:r>
            <a:r>
              <a:rPr lang="zh-CN" altLang="en-US" dirty="0"/>
              <a:t>分</a:t>
            </a:r>
            <a:endParaRPr lang="zh-CN" altLang="en-US" dirty="0"/>
          </a:p>
        </p:txBody>
      </p:sp>
      <p:grpSp>
        <p:nvGrpSpPr>
          <p:cNvPr id="89" name="Group 4"/>
          <p:cNvGrpSpPr>
            <a:grpSpLocks noChangeAspect="1"/>
          </p:cNvGrpSpPr>
          <p:nvPr/>
        </p:nvGrpSpPr>
        <p:grpSpPr bwMode="auto">
          <a:xfrm rot="10800000" flipV="1">
            <a:off x="-1" y="882183"/>
            <a:ext cx="702214" cy="689481"/>
            <a:chOff x="2626" y="986"/>
            <a:chExt cx="2206" cy="2166"/>
          </a:xfrm>
        </p:grpSpPr>
        <p:sp>
          <p:nvSpPr>
            <p:cNvPr id="90"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1"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2"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3"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4"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5"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6"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7"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8"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99"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00"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01"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102"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103" name="图片 102"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14:presetBounceEnd="52000">
                                      <p:stCondLst>
                                        <p:cond delay="0"/>
                                      </p:stCondLst>
                                      <p:childTnLst>
                                        <p:set>
                                          <p:cBhvr>
                                            <p:cTn id="6" dur="1" fill="hold">
                                              <p:stCondLst>
                                                <p:cond delay="0"/>
                                              </p:stCondLst>
                                            </p:cTn>
                                            <p:tgtEl>
                                              <p:spTgt spid="30"/>
                                            </p:tgtEl>
                                            <p:attrNameLst>
                                              <p:attrName>style.visibility</p:attrName>
                                            </p:attrNameLst>
                                          </p:cBhvr>
                                          <p:to>
                                            <p:strVal val="visible"/>
                                          </p:to>
                                        </p:set>
                                        <p:anim calcmode="lin" valueType="num" p14:bounceEnd="52000">
                                          <p:cBhvr additive="base">
                                            <p:cTn id="7" dur="500" fill="hold"/>
                                            <p:tgtEl>
                                              <p:spTgt spid="30"/>
                                            </p:tgtEl>
                                            <p:attrNameLst>
                                              <p:attrName>ppt_x</p:attrName>
                                            </p:attrNameLst>
                                          </p:cBhvr>
                                          <p:tavLst>
                                            <p:tav tm="0">
                                              <p:val>
                                                <p:strVal val="#ppt_x"/>
                                              </p:val>
                                            </p:tav>
                                            <p:tav tm="100000">
                                              <p:val>
                                                <p:strVal val="#ppt_x"/>
                                              </p:val>
                                            </p:tav>
                                          </p:tavLst>
                                        </p:anim>
                                        <p:anim calcmode="lin" valueType="num" p14:bounceEnd="52000">
                                          <p:cBhvr additive="base">
                                            <p:cTn id="8" dur="500" fill="hold"/>
                                            <p:tgtEl>
                                              <p:spTgt spid="30"/>
                                            </p:tgtEl>
                                            <p:attrNameLst>
                                              <p:attrName>ppt_y</p:attrName>
                                            </p:attrNameLst>
                                          </p:cBhvr>
                                          <p:tavLst>
                                            <p:tav tm="0">
                                              <p:val>
                                                <p:strVal val="0-#ppt_h/2"/>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31"/>
                                            </p:tgtEl>
                                            <p:attrNameLst>
                                              <p:attrName>style.visibility</p:attrName>
                                            </p:attrNameLst>
                                          </p:cBhvr>
                                          <p:to>
                                            <p:strVal val="visible"/>
                                          </p:to>
                                        </p:set>
                                        <p:anim calcmode="lin" valueType="num">
                                          <p:cBhvr additive="base">
                                            <p:cTn id="11" dur="500" fill="hold"/>
                                            <p:tgtEl>
                                              <p:spTgt spid="31"/>
                                            </p:tgtEl>
                                            <p:attrNameLst>
                                              <p:attrName>ppt_x</p:attrName>
                                            </p:attrNameLst>
                                          </p:cBhvr>
                                          <p:tavLst>
                                            <p:tav tm="0">
                                              <p:val>
                                                <p:strVal val="0-#ppt_w/2"/>
                                              </p:val>
                                            </p:tav>
                                            <p:tav tm="100000">
                                              <p:val>
                                                <p:strVal val="#ppt_x"/>
                                              </p:val>
                                            </p:tav>
                                          </p:tavLst>
                                        </p:anim>
                                        <p:anim calcmode="lin" valueType="num">
                                          <p:cBhvr additive="base">
                                            <p:cTn id="12" dur="500" fill="hold"/>
                                            <p:tgtEl>
                                              <p:spTgt spid="31"/>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32"/>
                                            </p:tgtEl>
                                            <p:attrNameLst>
                                              <p:attrName>style.visibility</p:attrName>
                                            </p:attrNameLst>
                                          </p:cBhvr>
                                          <p:to>
                                            <p:strVal val="visible"/>
                                          </p:to>
                                        </p:set>
                                        <p:anim calcmode="lin" valueType="num">
                                          <p:cBhvr additive="base">
                                            <p:cTn id="15" dur="500" fill="hold"/>
                                            <p:tgtEl>
                                              <p:spTgt spid="32"/>
                                            </p:tgtEl>
                                            <p:attrNameLst>
                                              <p:attrName>ppt_x</p:attrName>
                                            </p:attrNameLst>
                                          </p:cBhvr>
                                          <p:tavLst>
                                            <p:tav tm="0">
                                              <p:val>
                                                <p:strVal val="1+#ppt_w/2"/>
                                              </p:val>
                                            </p:tav>
                                            <p:tav tm="100000">
                                              <p:val>
                                                <p:strVal val="#ppt_x"/>
                                              </p:val>
                                            </p:tav>
                                          </p:tavLst>
                                        </p:anim>
                                        <p:anim calcmode="lin" valueType="num">
                                          <p:cBhvr additive="base">
                                            <p:cTn id="16" dur="500" fill="hold"/>
                                            <p:tgtEl>
                                              <p:spTgt spid="32"/>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89"/>
                                            </p:tgtEl>
                                            <p:attrNameLst>
                                              <p:attrName>style.visibility</p:attrName>
                                            </p:attrNameLst>
                                          </p:cBhvr>
                                          <p:to>
                                            <p:strVal val="visible"/>
                                          </p:to>
                                        </p:set>
                                        <p:anim calcmode="lin" valueType="num">
                                          <p:cBhvr>
                                            <p:cTn id="20" dur="500" fill="hold"/>
                                            <p:tgtEl>
                                              <p:spTgt spid="89"/>
                                            </p:tgtEl>
                                            <p:attrNameLst>
                                              <p:attrName>ppt_w</p:attrName>
                                            </p:attrNameLst>
                                          </p:cBhvr>
                                          <p:tavLst>
                                            <p:tav tm="0">
                                              <p:val>
                                                <p:fltVal val="0"/>
                                              </p:val>
                                            </p:tav>
                                            <p:tav tm="100000">
                                              <p:val>
                                                <p:strVal val="#ppt_w"/>
                                              </p:val>
                                            </p:tav>
                                          </p:tavLst>
                                        </p:anim>
                                        <p:anim calcmode="lin" valueType="num">
                                          <p:cBhvr>
                                            <p:cTn id="21" dur="500" fill="hold"/>
                                            <p:tgtEl>
                                              <p:spTgt spid="89"/>
                                            </p:tgtEl>
                                            <p:attrNameLst>
                                              <p:attrName>ppt_h</p:attrName>
                                            </p:attrNameLst>
                                          </p:cBhvr>
                                          <p:tavLst>
                                            <p:tav tm="0">
                                              <p:val>
                                                <p:fltVal val="0"/>
                                              </p:val>
                                            </p:tav>
                                            <p:tav tm="100000">
                                              <p:val>
                                                <p:strVal val="#ppt_h"/>
                                              </p:val>
                                            </p:tav>
                                          </p:tavLst>
                                        </p:anim>
                                        <p:animEffect transition="in" filter="fade">
                                          <p:cBhvr>
                                            <p:cTn id="22" dur="500"/>
                                            <p:tgtEl>
                                              <p:spTgt spid="89"/>
                                            </p:tgtEl>
                                          </p:cBhvr>
                                        </p:animEffect>
                                      </p:childTnLst>
                                    </p:cTn>
                                  </p:par>
                                  <p:par>
                                    <p:cTn id="23" presetID="53" presetClass="entr" presetSubtype="16" fill="hold" nodeType="withEffect">
                                      <p:stCondLst>
                                        <p:cond delay="0"/>
                                      </p:stCondLst>
                                      <p:childTnLst>
                                        <p:set>
                                          <p:cBhvr>
                                            <p:cTn id="24" dur="1" fill="hold">
                                              <p:stCondLst>
                                                <p:cond delay="0"/>
                                              </p:stCondLst>
                                            </p:cTn>
                                            <p:tgtEl>
                                              <p:spTgt spid="103"/>
                                            </p:tgtEl>
                                            <p:attrNameLst>
                                              <p:attrName>style.visibility</p:attrName>
                                            </p:attrNameLst>
                                          </p:cBhvr>
                                          <p:to>
                                            <p:strVal val="visible"/>
                                          </p:to>
                                        </p:set>
                                        <p:anim calcmode="lin" valueType="num">
                                          <p:cBhvr>
                                            <p:cTn id="25" dur="500" fill="hold"/>
                                            <p:tgtEl>
                                              <p:spTgt spid="103"/>
                                            </p:tgtEl>
                                            <p:attrNameLst>
                                              <p:attrName>ppt_w</p:attrName>
                                            </p:attrNameLst>
                                          </p:cBhvr>
                                          <p:tavLst>
                                            <p:tav tm="0">
                                              <p:val>
                                                <p:fltVal val="0"/>
                                              </p:val>
                                            </p:tav>
                                            <p:tav tm="100000">
                                              <p:val>
                                                <p:strVal val="#ppt_w"/>
                                              </p:val>
                                            </p:tav>
                                          </p:tavLst>
                                        </p:anim>
                                        <p:anim calcmode="lin" valueType="num">
                                          <p:cBhvr>
                                            <p:cTn id="26" dur="500" fill="hold"/>
                                            <p:tgtEl>
                                              <p:spTgt spid="103"/>
                                            </p:tgtEl>
                                            <p:attrNameLst>
                                              <p:attrName>ppt_h</p:attrName>
                                            </p:attrNameLst>
                                          </p:cBhvr>
                                          <p:tavLst>
                                            <p:tav tm="0">
                                              <p:val>
                                                <p:fltVal val="0"/>
                                              </p:val>
                                            </p:tav>
                                            <p:tav tm="100000">
                                              <p:val>
                                                <p:strVal val="#ppt_h"/>
                                              </p:val>
                                            </p:tav>
                                          </p:tavLst>
                                        </p:anim>
                                        <p:animEffect transition="in" filter="fade">
                                          <p:cBhvr>
                                            <p:cTn id="27" dur="500"/>
                                            <p:tgtEl>
                                              <p:spTgt spid="103"/>
                                            </p:tgtEl>
                                          </p:cBhvr>
                                        </p:animEffect>
                                      </p:childTnLst>
                                    </p:cTn>
                                  </p:par>
                                  <p:par>
                                    <p:cTn id="28" presetID="2" presetClass="entr" presetSubtype="2" fill="hold" grpId="0" nodeType="withEffect">
                                      <p:stCondLst>
                                        <p:cond delay="0"/>
                                      </p:stCondLst>
                                      <p:childTnLst>
                                        <p:set>
                                          <p:cBhvr>
                                            <p:cTn id="29" dur="1" fill="hold">
                                              <p:stCondLst>
                                                <p:cond delay="0"/>
                                              </p:stCondLst>
                                            </p:cTn>
                                            <p:tgtEl>
                                              <p:spTgt spid="33"/>
                                            </p:tgtEl>
                                            <p:attrNameLst>
                                              <p:attrName>style.visibility</p:attrName>
                                            </p:attrNameLst>
                                          </p:cBhvr>
                                          <p:to>
                                            <p:strVal val="visible"/>
                                          </p:to>
                                        </p:set>
                                        <p:anim calcmode="lin" valueType="num">
                                          <p:cBhvr additive="base">
                                            <p:cTn id="30" dur="500" fill="hold"/>
                                            <p:tgtEl>
                                              <p:spTgt spid="33"/>
                                            </p:tgtEl>
                                            <p:attrNameLst>
                                              <p:attrName>ppt_x</p:attrName>
                                            </p:attrNameLst>
                                          </p:cBhvr>
                                          <p:tavLst>
                                            <p:tav tm="0">
                                              <p:val>
                                                <p:strVal val="1+#ppt_w/2"/>
                                              </p:val>
                                            </p:tav>
                                            <p:tav tm="100000">
                                              <p:val>
                                                <p:strVal val="#ppt_x"/>
                                              </p:val>
                                            </p:tav>
                                          </p:tavLst>
                                        </p:anim>
                                        <p:anim calcmode="lin" valueType="num">
                                          <p:cBhvr additive="base">
                                            <p:cTn id="31" dur="500" fill="hold"/>
                                            <p:tgtEl>
                                              <p:spTgt spid="33"/>
                                            </p:tgtEl>
                                            <p:attrNameLst>
                                              <p:attrName>ppt_y</p:attrName>
                                            </p:attrNameLst>
                                          </p:cBhvr>
                                          <p:tavLst>
                                            <p:tav tm="0">
                                              <p:val>
                                                <p:strVal val="#ppt_y"/>
                                              </p:val>
                                            </p:tav>
                                            <p:tav tm="100000">
                                              <p:val>
                                                <p:strVal val="#ppt_y"/>
                                              </p:val>
                                            </p:tav>
                                          </p:tavLst>
                                        </p:anim>
                                      </p:childTnLst>
                                    </p:cTn>
                                  </p:par>
                                </p:childTnLst>
                              </p:cTn>
                            </p:par>
                            <p:par>
                              <p:cTn id="32" fill="hold">
                                <p:stCondLst>
                                  <p:cond delay="1000"/>
                                </p:stCondLst>
                                <p:childTnLst>
                                  <p:par>
                                    <p:cTn id="33" presetID="42" presetClass="entr" presetSubtype="0" fill="hold" grpId="0" nodeType="afterEffect">
                                      <p:stCondLst>
                                        <p:cond delay="0"/>
                                      </p:stCondLst>
                                      <p:childTnLst>
                                        <p:set>
                                          <p:cBhvr>
                                            <p:cTn id="34" dur="1" fill="hold">
                                              <p:stCondLst>
                                                <p:cond delay="0"/>
                                              </p:stCondLst>
                                            </p:cTn>
                                            <p:tgtEl>
                                              <p:spTgt spid="53"/>
                                            </p:tgtEl>
                                            <p:attrNameLst>
                                              <p:attrName>style.visibility</p:attrName>
                                            </p:attrNameLst>
                                          </p:cBhvr>
                                          <p:to>
                                            <p:strVal val="visible"/>
                                          </p:to>
                                        </p:set>
                                        <p:animEffect transition="in" filter="fade">
                                          <p:cBhvr>
                                            <p:cTn id="35" dur="1000"/>
                                            <p:tgtEl>
                                              <p:spTgt spid="53"/>
                                            </p:tgtEl>
                                          </p:cBhvr>
                                        </p:animEffect>
                                        <p:anim calcmode="lin" valueType="num">
                                          <p:cBhvr>
                                            <p:cTn id="36" dur="1000" fill="hold"/>
                                            <p:tgtEl>
                                              <p:spTgt spid="53"/>
                                            </p:tgtEl>
                                            <p:attrNameLst>
                                              <p:attrName>ppt_x</p:attrName>
                                            </p:attrNameLst>
                                          </p:cBhvr>
                                          <p:tavLst>
                                            <p:tav tm="0">
                                              <p:val>
                                                <p:strVal val="#ppt_x"/>
                                              </p:val>
                                            </p:tav>
                                            <p:tav tm="100000">
                                              <p:val>
                                                <p:strVal val="#ppt_x"/>
                                              </p:val>
                                            </p:tav>
                                          </p:tavLst>
                                        </p:anim>
                                        <p:anim calcmode="lin" valueType="num">
                                          <p:cBhvr>
                                            <p:cTn id="37" dur="1000" fill="hold"/>
                                            <p:tgtEl>
                                              <p:spTgt spid="53"/>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54"/>
                                            </p:tgtEl>
                                            <p:attrNameLst>
                                              <p:attrName>style.visibility</p:attrName>
                                            </p:attrNameLst>
                                          </p:cBhvr>
                                          <p:to>
                                            <p:strVal val="visible"/>
                                          </p:to>
                                        </p:set>
                                        <p:animEffect transition="in" filter="fade">
                                          <p:cBhvr>
                                            <p:cTn id="40" dur="1000"/>
                                            <p:tgtEl>
                                              <p:spTgt spid="54"/>
                                            </p:tgtEl>
                                          </p:cBhvr>
                                        </p:animEffect>
                                        <p:anim calcmode="lin" valueType="num">
                                          <p:cBhvr>
                                            <p:cTn id="41" dur="1000" fill="hold"/>
                                            <p:tgtEl>
                                              <p:spTgt spid="54"/>
                                            </p:tgtEl>
                                            <p:attrNameLst>
                                              <p:attrName>ppt_x</p:attrName>
                                            </p:attrNameLst>
                                          </p:cBhvr>
                                          <p:tavLst>
                                            <p:tav tm="0">
                                              <p:val>
                                                <p:strVal val="#ppt_x"/>
                                              </p:val>
                                            </p:tav>
                                            <p:tav tm="100000">
                                              <p:val>
                                                <p:strVal val="#ppt_x"/>
                                              </p:val>
                                            </p:tav>
                                          </p:tavLst>
                                        </p:anim>
                                        <p:anim calcmode="lin" valueType="num">
                                          <p:cBhvr>
                                            <p:cTn id="42" dur="1000" fill="hold"/>
                                            <p:tgtEl>
                                              <p:spTgt spid="54"/>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56"/>
                                            </p:tgtEl>
                                            <p:attrNameLst>
                                              <p:attrName>style.visibility</p:attrName>
                                            </p:attrNameLst>
                                          </p:cBhvr>
                                          <p:to>
                                            <p:strVal val="visible"/>
                                          </p:to>
                                        </p:set>
                                        <p:animEffect transition="in" filter="fade">
                                          <p:cBhvr>
                                            <p:cTn id="45" dur="1000"/>
                                            <p:tgtEl>
                                              <p:spTgt spid="56"/>
                                            </p:tgtEl>
                                          </p:cBhvr>
                                        </p:animEffect>
                                        <p:anim calcmode="lin" valueType="num">
                                          <p:cBhvr>
                                            <p:cTn id="46" dur="1000" fill="hold"/>
                                            <p:tgtEl>
                                              <p:spTgt spid="56"/>
                                            </p:tgtEl>
                                            <p:attrNameLst>
                                              <p:attrName>ppt_x</p:attrName>
                                            </p:attrNameLst>
                                          </p:cBhvr>
                                          <p:tavLst>
                                            <p:tav tm="0">
                                              <p:val>
                                                <p:strVal val="#ppt_x"/>
                                              </p:val>
                                            </p:tav>
                                            <p:tav tm="100000">
                                              <p:val>
                                                <p:strVal val="#ppt_x"/>
                                              </p:val>
                                            </p:tav>
                                          </p:tavLst>
                                        </p:anim>
                                        <p:anim calcmode="lin" valueType="num">
                                          <p:cBhvr>
                                            <p:cTn id="47" dur="1000" fill="hold"/>
                                            <p:tgtEl>
                                              <p:spTgt spid="56"/>
                                            </p:tgtEl>
                                            <p:attrNameLst>
                                              <p:attrName>ppt_y</p:attrName>
                                            </p:attrNameLst>
                                          </p:cBhvr>
                                          <p:tavLst>
                                            <p:tav tm="0">
                                              <p:val>
                                                <p:strVal val="#ppt_y+.1"/>
                                              </p:val>
                                            </p:tav>
                                            <p:tav tm="100000">
                                              <p:val>
                                                <p:strVal val="#ppt_y"/>
                                              </p:val>
                                            </p:tav>
                                          </p:tavLst>
                                        </p:anim>
                                      </p:childTnLst>
                                    </p:cTn>
                                  </p:par>
                                  <p:par>
                                    <p:cTn id="48" presetID="42" presetClass="entr" presetSubtype="0" fill="hold" grpId="0" nodeType="withEffect">
                                      <p:stCondLst>
                                        <p:cond delay="0"/>
                                      </p:stCondLst>
                                      <p:childTnLst>
                                        <p:set>
                                          <p:cBhvr>
                                            <p:cTn id="49" dur="1" fill="hold">
                                              <p:stCondLst>
                                                <p:cond delay="0"/>
                                              </p:stCondLst>
                                            </p:cTn>
                                            <p:tgtEl>
                                              <p:spTgt spid="57"/>
                                            </p:tgtEl>
                                            <p:attrNameLst>
                                              <p:attrName>style.visibility</p:attrName>
                                            </p:attrNameLst>
                                          </p:cBhvr>
                                          <p:to>
                                            <p:strVal val="visible"/>
                                          </p:to>
                                        </p:set>
                                        <p:animEffect transition="in" filter="fade">
                                          <p:cBhvr>
                                            <p:cTn id="50" dur="1000"/>
                                            <p:tgtEl>
                                              <p:spTgt spid="57"/>
                                            </p:tgtEl>
                                          </p:cBhvr>
                                        </p:animEffect>
                                        <p:anim calcmode="lin" valueType="num">
                                          <p:cBhvr>
                                            <p:cTn id="51" dur="1000" fill="hold"/>
                                            <p:tgtEl>
                                              <p:spTgt spid="57"/>
                                            </p:tgtEl>
                                            <p:attrNameLst>
                                              <p:attrName>ppt_x</p:attrName>
                                            </p:attrNameLst>
                                          </p:cBhvr>
                                          <p:tavLst>
                                            <p:tav tm="0">
                                              <p:val>
                                                <p:strVal val="#ppt_x"/>
                                              </p:val>
                                            </p:tav>
                                            <p:tav tm="100000">
                                              <p:val>
                                                <p:strVal val="#ppt_x"/>
                                              </p:val>
                                            </p:tav>
                                          </p:tavLst>
                                        </p:anim>
                                        <p:anim calcmode="lin" valueType="num">
                                          <p:cBhvr>
                                            <p:cTn id="52" dur="1000" fill="hold"/>
                                            <p:tgtEl>
                                              <p:spTgt spid="57"/>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58"/>
                                            </p:tgtEl>
                                            <p:attrNameLst>
                                              <p:attrName>style.visibility</p:attrName>
                                            </p:attrNameLst>
                                          </p:cBhvr>
                                          <p:to>
                                            <p:strVal val="visible"/>
                                          </p:to>
                                        </p:set>
                                        <p:animEffect transition="in" filter="fade">
                                          <p:cBhvr>
                                            <p:cTn id="55" dur="1000"/>
                                            <p:tgtEl>
                                              <p:spTgt spid="58"/>
                                            </p:tgtEl>
                                          </p:cBhvr>
                                        </p:animEffect>
                                        <p:anim calcmode="lin" valueType="num">
                                          <p:cBhvr>
                                            <p:cTn id="56" dur="1000" fill="hold"/>
                                            <p:tgtEl>
                                              <p:spTgt spid="58"/>
                                            </p:tgtEl>
                                            <p:attrNameLst>
                                              <p:attrName>ppt_x</p:attrName>
                                            </p:attrNameLst>
                                          </p:cBhvr>
                                          <p:tavLst>
                                            <p:tav tm="0">
                                              <p:val>
                                                <p:strVal val="#ppt_x"/>
                                              </p:val>
                                            </p:tav>
                                            <p:tav tm="100000">
                                              <p:val>
                                                <p:strVal val="#ppt_x"/>
                                              </p:val>
                                            </p:tav>
                                          </p:tavLst>
                                        </p:anim>
                                        <p:anim calcmode="lin" valueType="num">
                                          <p:cBhvr>
                                            <p:cTn id="57" dur="1000" fill="hold"/>
                                            <p:tgtEl>
                                              <p:spTgt spid="58"/>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59"/>
                                            </p:tgtEl>
                                            <p:attrNameLst>
                                              <p:attrName>style.visibility</p:attrName>
                                            </p:attrNameLst>
                                          </p:cBhvr>
                                          <p:to>
                                            <p:strVal val="visible"/>
                                          </p:to>
                                        </p:set>
                                        <p:animEffect transition="in" filter="fade">
                                          <p:cBhvr>
                                            <p:cTn id="60" dur="1000"/>
                                            <p:tgtEl>
                                              <p:spTgt spid="59"/>
                                            </p:tgtEl>
                                          </p:cBhvr>
                                        </p:animEffect>
                                        <p:anim calcmode="lin" valueType="num">
                                          <p:cBhvr>
                                            <p:cTn id="61" dur="1000" fill="hold"/>
                                            <p:tgtEl>
                                              <p:spTgt spid="59"/>
                                            </p:tgtEl>
                                            <p:attrNameLst>
                                              <p:attrName>ppt_x</p:attrName>
                                            </p:attrNameLst>
                                          </p:cBhvr>
                                          <p:tavLst>
                                            <p:tav tm="0">
                                              <p:val>
                                                <p:strVal val="#ppt_x"/>
                                              </p:val>
                                            </p:tav>
                                            <p:tav tm="100000">
                                              <p:val>
                                                <p:strVal val="#ppt_x"/>
                                              </p:val>
                                            </p:tav>
                                          </p:tavLst>
                                        </p:anim>
                                        <p:anim calcmode="lin" valueType="num">
                                          <p:cBhvr>
                                            <p:cTn id="62" dur="1000" fill="hold"/>
                                            <p:tgtEl>
                                              <p:spTgt spid="59"/>
                                            </p:tgtEl>
                                            <p:attrNameLst>
                                              <p:attrName>ppt_y</p:attrName>
                                            </p:attrNameLst>
                                          </p:cBhvr>
                                          <p:tavLst>
                                            <p:tav tm="0">
                                              <p:val>
                                                <p:strVal val="#ppt_y+.1"/>
                                              </p:val>
                                            </p:tav>
                                            <p:tav tm="100000">
                                              <p:val>
                                                <p:strVal val="#ppt_y"/>
                                              </p:val>
                                            </p:tav>
                                          </p:tavLst>
                                        </p:anim>
                                      </p:childTnLst>
                                    </p:cTn>
                                  </p:par>
                                  <p:par>
                                    <p:cTn id="63" presetID="42" presetClass="entr" presetSubtype="0" fill="hold" grpId="0" nodeType="withEffect">
                                      <p:stCondLst>
                                        <p:cond delay="0"/>
                                      </p:stCondLst>
                                      <p:childTnLst>
                                        <p:set>
                                          <p:cBhvr>
                                            <p:cTn id="64" dur="1" fill="hold">
                                              <p:stCondLst>
                                                <p:cond delay="0"/>
                                              </p:stCondLst>
                                            </p:cTn>
                                            <p:tgtEl>
                                              <p:spTgt spid="60"/>
                                            </p:tgtEl>
                                            <p:attrNameLst>
                                              <p:attrName>style.visibility</p:attrName>
                                            </p:attrNameLst>
                                          </p:cBhvr>
                                          <p:to>
                                            <p:strVal val="visible"/>
                                          </p:to>
                                        </p:set>
                                        <p:animEffect transition="in" filter="fade">
                                          <p:cBhvr>
                                            <p:cTn id="65" dur="1000"/>
                                            <p:tgtEl>
                                              <p:spTgt spid="60"/>
                                            </p:tgtEl>
                                          </p:cBhvr>
                                        </p:animEffect>
                                        <p:anim calcmode="lin" valueType="num">
                                          <p:cBhvr>
                                            <p:cTn id="66" dur="1000" fill="hold"/>
                                            <p:tgtEl>
                                              <p:spTgt spid="60"/>
                                            </p:tgtEl>
                                            <p:attrNameLst>
                                              <p:attrName>ppt_x</p:attrName>
                                            </p:attrNameLst>
                                          </p:cBhvr>
                                          <p:tavLst>
                                            <p:tav tm="0">
                                              <p:val>
                                                <p:strVal val="#ppt_x"/>
                                              </p:val>
                                            </p:tav>
                                            <p:tav tm="100000">
                                              <p:val>
                                                <p:strVal val="#ppt_x"/>
                                              </p:val>
                                            </p:tav>
                                          </p:tavLst>
                                        </p:anim>
                                        <p:anim calcmode="lin" valueType="num">
                                          <p:cBhvr>
                                            <p:cTn id="67" dur="1000" fill="hold"/>
                                            <p:tgtEl>
                                              <p:spTgt spid="60"/>
                                            </p:tgtEl>
                                            <p:attrNameLst>
                                              <p:attrName>ppt_y</p:attrName>
                                            </p:attrNameLst>
                                          </p:cBhvr>
                                          <p:tavLst>
                                            <p:tav tm="0">
                                              <p:val>
                                                <p:strVal val="#ppt_y+.1"/>
                                              </p:val>
                                            </p:tav>
                                            <p:tav tm="100000">
                                              <p:val>
                                                <p:strVal val="#ppt_y"/>
                                              </p:val>
                                            </p:tav>
                                          </p:tavLst>
                                        </p:anim>
                                      </p:childTnLst>
                                    </p:cTn>
                                  </p:par>
                                  <p:par>
                                    <p:cTn id="68" presetID="42" presetClass="entr" presetSubtype="0" fill="hold" grpId="0" nodeType="withEffect">
                                      <p:stCondLst>
                                        <p:cond delay="0"/>
                                      </p:stCondLst>
                                      <p:childTnLst>
                                        <p:set>
                                          <p:cBhvr>
                                            <p:cTn id="69" dur="1" fill="hold">
                                              <p:stCondLst>
                                                <p:cond delay="0"/>
                                              </p:stCondLst>
                                            </p:cTn>
                                            <p:tgtEl>
                                              <p:spTgt spid="61"/>
                                            </p:tgtEl>
                                            <p:attrNameLst>
                                              <p:attrName>style.visibility</p:attrName>
                                            </p:attrNameLst>
                                          </p:cBhvr>
                                          <p:to>
                                            <p:strVal val="visible"/>
                                          </p:to>
                                        </p:set>
                                        <p:animEffect transition="in" filter="fade">
                                          <p:cBhvr>
                                            <p:cTn id="70" dur="1000"/>
                                            <p:tgtEl>
                                              <p:spTgt spid="61"/>
                                            </p:tgtEl>
                                          </p:cBhvr>
                                        </p:animEffect>
                                        <p:anim calcmode="lin" valueType="num">
                                          <p:cBhvr>
                                            <p:cTn id="71" dur="1000" fill="hold"/>
                                            <p:tgtEl>
                                              <p:spTgt spid="61"/>
                                            </p:tgtEl>
                                            <p:attrNameLst>
                                              <p:attrName>ppt_x</p:attrName>
                                            </p:attrNameLst>
                                          </p:cBhvr>
                                          <p:tavLst>
                                            <p:tav tm="0">
                                              <p:val>
                                                <p:strVal val="#ppt_x"/>
                                              </p:val>
                                            </p:tav>
                                            <p:tav tm="100000">
                                              <p:val>
                                                <p:strVal val="#ppt_x"/>
                                              </p:val>
                                            </p:tav>
                                          </p:tavLst>
                                        </p:anim>
                                        <p:anim calcmode="lin" valueType="num">
                                          <p:cBhvr>
                                            <p:cTn id="72" dur="1000" fill="hold"/>
                                            <p:tgtEl>
                                              <p:spTgt spid="61"/>
                                            </p:tgtEl>
                                            <p:attrNameLst>
                                              <p:attrName>ppt_y</p:attrName>
                                            </p:attrNameLst>
                                          </p:cBhvr>
                                          <p:tavLst>
                                            <p:tav tm="0">
                                              <p:val>
                                                <p:strVal val="#ppt_y+.1"/>
                                              </p:val>
                                            </p:tav>
                                            <p:tav tm="100000">
                                              <p:val>
                                                <p:strVal val="#ppt_y"/>
                                              </p:val>
                                            </p:tav>
                                          </p:tavLst>
                                        </p:anim>
                                      </p:childTnLst>
                                    </p:cTn>
                                  </p:par>
                                  <p:par>
                                    <p:cTn id="73" presetID="42" presetClass="entr" presetSubtype="0" fill="hold" grpId="0" nodeType="withEffect">
                                      <p:stCondLst>
                                        <p:cond delay="0"/>
                                      </p:stCondLst>
                                      <p:childTnLst>
                                        <p:set>
                                          <p:cBhvr>
                                            <p:cTn id="74" dur="1" fill="hold">
                                              <p:stCondLst>
                                                <p:cond delay="0"/>
                                              </p:stCondLst>
                                            </p:cTn>
                                            <p:tgtEl>
                                              <p:spTgt spid="62"/>
                                            </p:tgtEl>
                                            <p:attrNameLst>
                                              <p:attrName>style.visibility</p:attrName>
                                            </p:attrNameLst>
                                          </p:cBhvr>
                                          <p:to>
                                            <p:strVal val="visible"/>
                                          </p:to>
                                        </p:set>
                                        <p:animEffect transition="in" filter="fade">
                                          <p:cBhvr>
                                            <p:cTn id="75" dur="1000"/>
                                            <p:tgtEl>
                                              <p:spTgt spid="62"/>
                                            </p:tgtEl>
                                          </p:cBhvr>
                                        </p:animEffect>
                                        <p:anim calcmode="lin" valueType="num">
                                          <p:cBhvr>
                                            <p:cTn id="76" dur="1000" fill="hold"/>
                                            <p:tgtEl>
                                              <p:spTgt spid="62"/>
                                            </p:tgtEl>
                                            <p:attrNameLst>
                                              <p:attrName>ppt_x</p:attrName>
                                            </p:attrNameLst>
                                          </p:cBhvr>
                                          <p:tavLst>
                                            <p:tav tm="0">
                                              <p:val>
                                                <p:strVal val="#ppt_x"/>
                                              </p:val>
                                            </p:tav>
                                            <p:tav tm="100000">
                                              <p:val>
                                                <p:strVal val="#ppt_x"/>
                                              </p:val>
                                            </p:tav>
                                          </p:tavLst>
                                        </p:anim>
                                        <p:anim calcmode="lin" valueType="num">
                                          <p:cBhvr>
                                            <p:cTn id="77" dur="1000" fill="hold"/>
                                            <p:tgtEl>
                                              <p:spTgt spid="62"/>
                                            </p:tgtEl>
                                            <p:attrNameLst>
                                              <p:attrName>ppt_y</p:attrName>
                                            </p:attrNameLst>
                                          </p:cBhvr>
                                          <p:tavLst>
                                            <p:tav tm="0">
                                              <p:val>
                                                <p:strVal val="#ppt_y+.1"/>
                                              </p:val>
                                            </p:tav>
                                            <p:tav tm="100000">
                                              <p:val>
                                                <p:strVal val="#ppt_y"/>
                                              </p:val>
                                            </p:tav>
                                          </p:tavLst>
                                        </p:anim>
                                      </p:childTnLst>
                                    </p:cTn>
                                  </p:par>
                                  <p:par>
                                    <p:cTn id="78" presetID="42" presetClass="entr" presetSubtype="0" fill="hold" grpId="0" nodeType="withEffect">
                                      <p:stCondLst>
                                        <p:cond delay="0"/>
                                      </p:stCondLst>
                                      <p:childTnLst>
                                        <p:set>
                                          <p:cBhvr>
                                            <p:cTn id="79" dur="1" fill="hold">
                                              <p:stCondLst>
                                                <p:cond delay="0"/>
                                              </p:stCondLst>
                                            </p:cTn>
                                            <p:tgtEl>
                                              <p:spTgt spid="63"/>
                                            </p:tgtEl>
                                            <p:attrNameLst>
                                              <p:attrName>style.visibility</p:attrName>
                                            </p:attrNameLst>
                                          </p:cBhvr>
                                          <p:to>
                                            <p:strVal val="visible"/>
                                          </p:to>
                                        </p:set>
                                        <p:animEffect transition="in" filter="fade">
                                          <p:cBhvr>
                                            <p:cTn id="80" dur="1000"/>
                                            <p:tgtEl>
                                              <p:spTgt spid="63"/>
                                            </p:tgtEl>
                                          </p:cBhvr>
                                        </p:animEffect>
                                        <p:anim calcmode="lin" valueType="num">
                                          <p:cBhvr>
                                            <p:cTn id="81" dur="1000" fill="hold"/>
                                            <p:tgtEl>
                                              <p:spTgt spid="63"/>
                                            </p:tgtEl>
                                            <p:attrNameLst>
                                              <p:attrName>ppt_x</p:attrName>
                                            </p:attrNameLst>
                                          </p:cBhvr>
                                          <p:tavLst>
                                            <p:tav tm="0">
                                              <p:val>
                                                <p:strVal val="#ppt_x"/>
                                              </p:val>
                                            </p:tav>
                                            <p:tav tm="100000">
                                              <p:val>
                                                <p:strVal val="#ppt_x"/>
                                              </p:val>
                                            </p:tav>
                                          </p:tavLst>
                                        </p:anim>
                                        <p:anim calcmode="lin" valueType="num">
                                          <p:cBhvr>
                                            <p:cTn id="82" dur="1000" fill="hold"/>
                                            <p:tgtEl>
                                              <p:spTgt spid="63"/>
                                            </p:tgtEl>
                                            <p:attrNameLst>
                                              <p:attrName>ppt_y</p:attrName>
                                            </p:attrNameLst>
                                          </p:cBhvr>
                                          <p:tavLst>
                                            <p:tav tm="0">
                                              <p:val>
                                                <p:strVal val="#ppt_y+.1"/>
                                              </p:val>
                                            </p:tav>
                                            <p:tav tm="100000">
                                              <p:val>
                                                <p:strVal val="#ppt_y"/>
                                              </p:val>
                                            </p:tav>
                                          </p:tavLst>
                                        </p:anim>
                                      </p:childTnLst>
                                    </p:cTn>
                                  </p:par>
                                  <p:par>
                                    <p:cTn id="83" presetID="42" presetClass="entr" presetSubtype="0" fill="hold" grpId="0" nodeType="withEffect">
                                      <p:stCondLst>
                                        <p:cond delay="0"/>
                                      </p:stCondLst>
                                      <p:childTnLst>
                                        <p:set>
                                          <p:cBhvr>
                                            <p:cTn id="84" dur="1" fill="hold">
                                              <p:stCondLst>
                                                <p:cond delay="0"/>
                                              </p:stCondLst>
                                            </p:cTn>
                                            <p:tgtEl>
                                              <p:spTgt spid="64"/>
                                            </p:tgtEl>
                                            <p:attrNameLst>
                                              <p:attrName>style.visibility</p:attrName>
                                            </p:attrNameLst>
                                          </p:cBhvr>
                                          <p:to>
                                            <p:strVal val="visible"/>
                                          </p:to>
                                        </p:set>
                                        <p:animEffect transition="in" filter="fade">
                                          <p:cBhvr>
                                            <p:cTn id="85" dur="1000"/>
                                            <p:tgtEl>
                                              <p:spTgt spid="64"/>
                                            </p:tgtEl>
                                          </p:cBhvr>
                                        </p:animEffect>
                                        <p:anim calcmode="lin" valueType="num">
                                          <p:cBhvr>
                                            <p:cTn id="86" dur="1000" fill="hold"/>
                                            <p:tgtEl>
                                              <p:spTgt spid="64"/>
                                            </p:tgtEl>
                                            <p:attrNameLst>
                                              <p:attrName>ppt_x</p:attrName>
                                            </p:attrNameLst>
                                          </p:cBhvr>
                                          <p:tavLst>
                                            <p:tav tm="0">
                                              <p:val>
                                                <p:strVal val="#ppt_x"/>
                                              </p:val>
                                            </p:tav>
                                            <p:tav tm="100000">
                                              <p:val>
                                                <p:strVal val="#ppt_x"/>
                                              </p:val>
                                            </p:tav>
                                          </p:tavLst>
                                        </p:anim>
                                        <p:anim calcmode="lin" valueType="num">
                                          <p:cBhvr>
                                            <p:cTn id="87" dur="1000" fill="hold"/>
                                            <p:tgtEl>
                                              <p:spTgt spid="64"/>
                                            </p:tgtEl>
                                            <p:attrNameLst>
                                              <p:attrName>ppt_y</p:attrName>
                                            </p:attrNameLst>
                                          </p:cBhvr>
                                          <p:tavLst>
                                            <p:tav tm="0">
                                              <p:val>
                                                <p:strVal val="#ppt_y+.1"/>
                                              </p:val>
                                            </p:tav>
                                            <p:tav tm="100000">
                                              <p:val>
                                                <p:strVal val="#ppt_y"/>
                                              </p:val>
                                            </p:tav>
                                          </p:tavLst>
                                        </p:anim>
                                      </p:childTnLst>
                                    </p:cTn>
                                  </p:par>
                                  <p:par>
                                    <p:cTn id="88" presetID="42" presetClass="entr" presetSubtype="0" fill="hold" grpId="0" nodeType="withEffect">
                                      <p:stCondLst>
                                        <p:cond delay="0"/>
                                      </p:stCondLst>
                                      <p:childTnLst>
                                        <p:set>
                                          <p:cBhvr>
                                            <p:cTn id="89" dur="1" fill="hold">
                                              <p:stCondLst>
                                                <p:cond delay="0"/>
                                              </p:stCondLst>
                                            </p:cTn>
                                            <p:tgtEl>
                                              <p:spTgt spid="66"/>
                                            </p:tgtEl>
                                            <p:attrNameLst>
                                              <p:attrName>style.visibility</p:attrName>
                                            </p:attrNameLst>
                                          </p:cBhvr>
                                          <p:to>
                                            <p:strVal val="visible"/>
                                          </p:to>
                                        </p:set>
                                        <p:animEffect transition="in" filter="fade">
                                          <p:cBhvr>
                                            <p:cTn id="90" dur="1000"/>
                                            <p:tgtEl>
                                              <p:spTgt spid="66"/>
                                            </p:tgtEl>
                                          </p:cBhvr>
                                        </p:animEffect>
                                        <p:anim calcmode="lin" valueType="num">
                                          <p:cBhvr>
                                            <p:cTn id="91" dur="1000" fill="hold"/>
                                            <p:tgtEl>
                                              <p:spTgt spid="66"/>
                                            </p:tgtEl>
                                            <p:attrNameLst>
                                              <p:attrName>ppt_x</p:attrName>
                                            </p:attrNameLst>
                                          </p:cBhvr>
                                          <p:tavLst>
                                            <p:tav tm="0">
                                              <p:val>
                                                <p:strVal val="#ppt_x"/>
                                              </p:val>
                                            </p:tav>
                                            <p:tav tm="100000">
                                              <p:val>
                                                <p:strVal val="#ppt_x"/>
                                              </p:val>
                                            </p:tav>
                                          </p:tavLst>
                                        </p:anim>
                                        <p:anim calcmode="lin" valueType="num">
                                          <p:cBhvr>
                                            <p:cTn id="92" dur="1000" fill="hold"/>
                                            <p:tgtEl>
                                              <p:spTgt spid="66"/>
                                            </p:tgtEl>
                                            <p:attrNameLst>
                                              <p:attrName>ppt_y</p:attrName>
                                            </p:attrNameLst>
                                          </p:cBhvr>
                                          <p:tavLst>
                                            <p:tav tm="0">
                                              <p:val>
                                                <p:strVal val="#ppt_y+.1"/>
                                              </p:val>
                                            </p:tav>
                                            <p:tav tm="100000">
                                              <p:val>
                                                <p:strVal val="#ppt_y"/>
                                              </p:val>
                                            </p:tav>
                                          </p:tavLst>
                                        </p:anim>
                                      </p:childTnLst>
                                    </p:cTn>
                                  </p:par>
                                  <p:par>
                                    <p:cTn id="93" presetID="42" presetClass="entr" presetSubtype="0" fill="hold" grpId="0" nodeType="withEffect">
                                      <p:stCondLst>
                                        <p:cond delay="0"/>
                                      </p:stCondLst>
                                      <p:childTnLst>
                                        <p:set>
                                          <p:cBhvr>
                                            <p:cTn id="94" dur="1" fill="hold">
                                              <p:stCondLst>
                                                <p:cond delay="0"/>
                                              </p:stCondLst>
                                            </p:cTn>
                                            <p:tgtEl>
                                              <p:spTgt spid="67"/>
                                            </p:tgtEl>
                                            <p:attrNameLst>
                                              <p:attrName>style.visibility</p:attrName>
                                            </p:attrNameLst>
                                          </p:cBhvr>
                                          <p:to>
                                            <p:strVal val="visible"/>
                                          </p:to>
                                        </p:set>
                                        <p:animEffect transition="in" filter="fade">
                                          <p:cBhvr>
                                            <p:cTn id="95" dur="1000"/>
                                            <p:tgtEl>
                                              <p:spTgt spid="67"/>
                                            </p:tgtEl>
                                          </p:cBhvr>
                                        </p:animEffect>
                                        <p:anim calcmode="lin" valueType="num">
                                          <p:cBhvr>
                                            <p:cTn id="96" dur="1000" fill="hold"/>
                                            <p:tgtEl>
                                              <p:spTgt spid="67"/>
                                            </p:tgtEl>
                                            <p:attrNameLst>
                                              <p:attrName>ppt_x</p:attrName>
                                            </p:attrNameLst>
                                          </p:cBhvr>
                                          <p:tavLst>
                                            <p:tav tm="0">
                                              <p:val>
                                                <p:strVal val="#ppt_x"/>
                                              </p:val>
                                            </p:tav>
                                            <p:tav tm="100000">
                                              <p:val>
                                                <p:strVal val="#ppt_x"/>
                                              </p:val>
                                            </p:tav>
                                          </p:tavLst>
                                        </p:anim>
                                        <p:anim calcmode="lin" valueType="num">
                                          <p:cBhvr>
                                            <p:cTn id="97" dur="1000" fill="hold"/>
                                            <p:tgtEl>
                                              <p:spTgt spid="67"/>
                                            </p:tgtEl>
                                            <p:attrNameLst>
                                              <p:attrName>ppt_y</p:attrName>
                                            </p:attrNameLst>
                                          </p:cBhvr>
                                          <p:tavLst>
                                            <p:tav tm="0">
                                              <p:val>
                                                <p:strVal val="#ppt_y+.1"/>
                                              </p:val>
                                            </p:tav>
                                            <p:tav tm="100000">
                                              <p:val>
                                                <p:strVal val="#ppt_y"/>
                                              </p:val>
                                            </p:tav>
                                          </p:tavLst>
                                        </p:anim>
                                      </p:childTnLst>
                                    </p:cTn>
                                  </p:par>
                                  <p:par>
                                    <p:cTn id="98" presetID="42" presetClass="entr" presetSubtype="0" fill="hold" grpId="0" nodeType="withEffect">
                                      <p:stCondLst>
                                        <p:cond delay="0"/>
                                      </p:stCondLst>
                                      <p:childTnLst>
                                        <p:set>
                                          <p:cBhvr>
                                            <p:cTn id="99" dur="1" fill="hold">
                                              <p:stCondLst>
                                                <p:cond delay="0"/>
                                              </p:stCondLst>
                                            </p:cTn>
                                            <p:tgtEl>
                                              <p:spTgt spid="68"/>
                                            </p:tgtEl>
                                            <p:attrNameLst>
                                              <p:attrName>style.visibility</p:attrName>
                                            </p:attrNameLst>
                                          </p:cBhvr>
                                          <p:to>
                                            <p:strVal val="visible"/>
                                          </p:to>
                                        </p:set>
                                        <p:animEffect transition="in" filter="fade">
                                          <p:cBhvr>
                                            <p:cTn id="100" dur="1000"/>
                                            <p:tgtEl>
                                              <p:spTgt spid="68"/>
                                            </p:tgtEl>
                                          </p:cBhvr>
                                        </p:animEffect>
                                        <p:anim calcmode="lin" valueType="num">
                                          <p:cBhvr>
                                            <p:cTn id="101" dur="1000" fill="hold"/>
                                            <p:tgtEl>
                                              <p:spTgt spid="68"/>
                                            </p:tgtEl>
                                            <p:attrNameLst>
                                              <p:attrName>ppt_x</p:attrName>
                                            </p:attrNameLst>
                                          </p:cBhvr>
                                          <p:tavLst>
                                            <p:tav tm="0">
                                              <p:val>
                                                <p:strVal val="#ppt_x"/>
                                              </p:val>
                                            </p:tav>
                                            <p:tav tm="100000">
                                              <p:val>
                                                <p:strVal val="#ppt_x"/>
                                              </p:val>
                                            </p:tav>
                                          </p:tavLst>
                                        </p:anim>
                                        <p:anim calcmode="lin" valueType="num">
                                          <p:cBhvr>
                                            <p:cTn id="102" dur="1000" fill="hold"/>
                                            <p:tgtEl>
                                              <p:spTgt spid="68"/>
                                            </p:tgtEl>
                                            <p:attrNameLst>
                                              <p:attrName>ppt_y</p:attrName>
                                            </p:attrNameLst>
                                          </p:cBhvr>
                                          <p:tavLst>
                                            <p:tav tm="0">
                                              <p:val>
                                                <p:strVal val="#ppt_y+.1"/>
                                              </p:val>
                                            </p:tav>
                                            <p:tav tm="100000">
                                              <p:val>
                                                <p:strVal val="#ppt_y"/>
                                              </p:val>
                                            </p:tav>
                                          </p:tavLst>
                                        </p:anim>
                                      </p:childTnLst>
                                    </p:cTn>
                                  </p:par>
                                  <p:par>
                                    <p:cTn id="103" presetID="42" presetClass="entr" presetSubtype="0" fill="hold" grpId="0" nodeType="withEffect">
                                      <p:stCondLst>
                                        <p:cond delay="0"/>
                                      </p:stCondLst>
                                      <p:childTnLst>
                                        <p:set>
                                          <p:cBhvr>
                                            <p:cTn id="104" dur="1" fill="hold">
                                              <p:stCondLst>
                                                <p:cond delay="0"/>
                                              </p:stCondLst>
                                            </p:cTn>
                                            <p:tgtEl>
                                              <p:spTgt spid="69"/>
                                            </p:tgtEl>
                                            <p:attrNameLst>
                                              <p:attrName>style.visibility</p:attrName>
                                            </p:attrNameLst>
                                          </p:cBhvr>
                                          <p:to>
                                            <p:strVal val="visible"/>
                                          </p:to>
                                        </p:set>
                                        <p:animEffect transition="in" filter="fade">
                                          <p:cBhvr>
                                            <p:cTn id="105" dur="1000"/>
                                            <p:tgtEl>
                                              <p:spTgt spid="69"/>
                                            </p:tgtEl>
                                          </p:cBhvr>
                                        </p:animEffect>
                                        <p:anim calcmode="lin" valueType="num">
                                          <p:cBhvr>
                                            <p:cTn id="106" dur="1000" fill="hold"/>
                                            <p:tgtEl>
                                              <p:spTgt spid="69"/>
                                            </p:tgtEl>
                                            <p:attrNameLst>
                                              <p:attrName>ppt_x</p:attrName>
                                            </p:attrNameLst>
                                          </p:cBhvr>
                                          <p:tavLst>
                                            <p:tav tm="0">
                                              <p:val>
                                                <p:strVal val="#ppt_x"/>
                                              </p:val>
                                            </p:tav>
                                            <p:tav tm="100000">
                                              <p:val>
                                                <p:strVal val="#ppt_x"/>
                                              </p:val>
                                            </p:tav>
                                          </p:tavLst>
                                        </p:anim>
                                        <p:anim calcmode="lin" valueType="num">
                                          <p:cBhvr>
                                            <p:cTn id="107" dur="1000" fill="hold"/>
                                            <p:tgtEl>
                                              <p:spTgt spid="69"/>
                                            </p:tgtEl>
                                            <p:attrNameLst>
                                              <p:attrName>ppt_y</p:attrName>
                                            </p:attrNameLst>
                                          </p:cBhvr>
                                          <p:tavLst>
                                            <p:tav tm="0">
                                              <p:val>
                                                <p:strVal val="#ppt_y+.1"/>
                                              </p:val>
                                            </p:tav>
                                            <p:tav tm="100000">
                                              <p:val>
                                                <p:strVal val="#ppt_y"/>
                                              </p:val>
                                            </p:tav>
                                          </p:tavLst>
                                        </p:anim>
                                      </p:childTnLst>
                                    </p:cTn>
                                  </p:par>
                                  <p:par>
                                    <p:cTn id="108" presetID="42" presetClass="entr" presetSubtype="0" fill="hold" grpId="0" nodeType="withEffect">
                                      <p:stCondLst>
                                        <p:cond delay="0"/>
                                      </p:stCondLst>
                                      <p:childTnLst>
                                        <p:set>
                                          <p:cBhvr>
                                            <p:cTn id="109" dur="1" fill="hold">
                                              <p:stCondLst>
                                                <p:cond delay="0"/>
                                              </p:stCondLst>
                                            </p:cTn>
                                            <p:tgtEl>
                                              <p:spTgt spid="70"/>
                                            </p:tgtEl>
                                            <p:attrNameLst>
                                              <p:attrName>style.visibility</p:attrName>
                                            </p:attrNameLst>
                                          </p:cBhvr>
                                          <p:to>
                                            <p:strVal val="visible"/>
                                          </p:to>
                                        </p:set>
                                        <p:animEffect transition="in" filter="fade">
                                          <p:cBhvr>
                                            <p:cTn id="110" dur="1000"/>
                                            <p:tgtEl>
                                              <p:spTgt spid="70"/>
                                            </p:tgtEl>
                                          </p:cBhvr>
                                        </p:animEffect>
                                        <p:anim calcmode="lin" valueType="num">
                                          <p:cBhvr>
                                            <p:cTn id="111" dur="1000" fill="hold"/>
                                            <p:tgtEl>
                                              <p:spTgt spid="70"/>
                                            </p:tgtEl>
                                            <p:attrNameLst>
                                              <p:attrName>ppt_x</p:attrName>
                                            </p:attrNameLst>
                                          </p:cBhvr>
                                          <p:tavLst>
                                            <p:tav tm="0">
                                              <p:val>
                                                <p:strVal val="#ppt_x"/>
                                              </p:val>
                                            </p:tav>
                                            <p:tav tm="100000">
                                              <p:val>
                                                <p:strVal val="#ppt_x"/>
                                              </p:val>
                                            </p:tav>
                                          </p:tavLst>
                                        </p:anim>
                                        <p:anim calcmode="lin" valueType="num">
                                          <p:cBhvr>
                                            <p:cTn id="112" dur="1000" fill="hold"/>
                                            <p:tgtEl>
                                              <p:spTgt spid="70"/>
                                            </p:tgtEl>
                                            <p:attrNameLst>
                                              <p:attrName>ppt_y</p:attrName>
                                            </p:attrNameLst>
                                          </p:cBhvr>
                                          <p:tavLst>
                                            <p:tav tm="0">
                                              <p:val>
                                                <p:strVal val="#ppt_y+.1"/>
                                              </p:val>
                                            </p:tav>
                                            <p:tav tm="100000">
                                              <p:val>
                                                <p:strVal val="#ppt_y"/>
                                              </p:val>
                                            </p:tav>
                                          </p:tavLst>
                                        </p:anim>
                                      </p:childTnLst>
                                    </p:cTn>
                                  </p:par>
                                  <p:par>
                                    <p:cTn id="113" presetID="42" presetClass="entr" presetSubtype="0" fill="hold" grpId="0" nodeType="withEffect">
                                      <p:stCondLst>
                                        <p:cond delay="0"/>
                                      </p:stCondLst>
                                      <p:childTnLst>
                                        <p:set>
                                          <p:cBhvr>
                                            <p:cTn id="114" dur="1" fill="hold">
                                              <p:stCondLst>
                                                <p:cond delay="0"/>
                                              </p:stCondLst>
                                            </p:cTn>
                                            <p:tgtEl>
                                              <p:spTgt spid="72"/>
                                            </p:tgtEl>
                                            <p:attrNameLst>
                                              <p:attrName>style.visibility</p:attrName>
                                            </p:attrNameLst>
                                          </p:cBhvr>
                                          <p:to>
                                            <p:strVal val="visible"/>
                                          </p:to>
                                        </p:set>
                                        <p:animEffect transition="in" filter="fade">
                                          <p:cBhvr>
                                            <p:cTn id="115" dur="1000"/>
                                            <p:tgtEl>
                                              <p:spTgt spid="72"/>
                                            </p:tgtEl>
                                          </p:cBhvr>
                                        </p:animEffect>
                                        <p:anim calcmode="lin" valueType="num">
                                          <p:cBhvr>
                                            <p:cTn id="116" dur="1000" fill="hold"/>
                                            <p:tgtEl>
                                              <p:spTgt spid="72"/>
                                            </p:tgtEl>
                                            <p:attrNameLst>
                                              <p:attrName>ppt_x</p:attrName>
                                            </p:attrNameLst>
                                          </p:cBhvr>
                                          <p:tavLst>
                                            <p:tav tm="0">
                                              <p:val>
                                                <p:strVal val="#ppt_x"/>
                                              </p:val>
                                            </p:tav>
                                            <p:tav tm="100000">
                                              <p:val>
                                                <p:strVal val="#ppt_x"/>
                                              </p:val>
                                            </p:tav>
                                          </p:tavLst>
                                        </p:anim>
                                        <p:anim calcmode="lin" valueType="num">
                                          <p:cBhvr>
                                            <p:cTn id="117" dur="1000" fill="hold"/>
                                            <p:tgtEl>
                                              <p:spTgt spid="72"/>
                                            </p:tgtEl>
                                            <p:attrNameLst>
                                              <p:attrName>ppt_y</p:attrName>
                                            </p:attrNameLst>
                                          </p:cBhvr>
                                          <p:tavLst>
                                            <p:tav tm="0">
                                              <p:val>
                                                <p:strVal val="#ppt_y+.1"/>
                                              </p:val>
                                            </p:tav>
                                            <p:tav tm="100000">
                                              <p:val>
                                                <p:strVal val="#ppt_y"/>
                                              </p:val>
                                            </p:tav>
                                          </p:tavLst>
                                        </p:anim>
                                      </p:childTnLst>
                                    </p:cTn>
                                  </p:par>
                                  <p:par>
                                    <p:cTn id="118" presetID="42" presetClass="entr" presetSubtype="0" fill="hold" grpId="0" nodeType="withEffect">
                                      <p:stCondLst>
                                        <p:cond delay="0"/>
                                      </p:stCondLst>
                                      <p:childTnLst>
                                        <p:set>
                                          <p:cBhvr>
                                            <p:cTn id="119" dur="1" fill="hold">
                                              <p:stCondLst>
                                                <p:cond delay="0"/>
                                              </p:stCondLst>
                                            </p:cTn>
                                            <p:tgtEl>
                                              <p:spTgt spid="74"/>
                                            </p:tgtEl>
                                            <p:attrNameLst>
                                              <p:attrName>style.visibility</p:attrName>
                                            </p:attrNameLst>
                                          </p:cBhvr>
                                          <p:to>
                                            <p:strVal val="visible"/>
                                          </p:to>
                                        </p:set>
                                        <p:animEffect transition="in" filter="fade">
                                          <p:cBhvr>
                                            <p:cTn id="120" dur="1000"/>
                                            <p:tgtEl>
                                              <p:spTgt spid="74"/>
                                            </p:tgtEl>
                                          </p:cBhvr>
                                        </p:animEffect>
                                        <p:anim calcmode="lin" valueType="num">
                                          <p:cBhvr>
                                            <p:cTn id="121" dur="1000" fill="hold"/>
                                            <p:tgtEl>
                                              <p:spTgt spid="74"/>
                                            </p:tgtEl>
                                            <p:attrNameLst>
                                              <p:attrName>ppt_x</p:attrName>
                                            </p:attrNameLst>
                                          </p:cBhvr>
                                          <p:tavLst>
                                            <p:tav tm="0">
                                              <p:val>
                                                <p:strVal val="#ppt_x"/>
                                              </p:val>
                                            </p:tav>
                                            <p:tav tm="100000">
                                              <p:val>
                                                <p:strVal val="#ppt_x"/>
                                              </p:val>
                                            </p:tav>
                                          </p:tavLst>
                                        </p:anim>
                                        <p:anim calcmode="lin" valueType="num">
                                          <p:cBhvr>
                                            <p:cTn id="122" dur="1000" fill="hold"/>
                                            <p:tgtEl>
                                              <p:spTgt spid="74"/>
                                            </p:tgtEl>
                                            <p:attrNameLst>
                                              <p:attrName>ppt_y</p:attrName>
                                            </p:attrNameLst>
                                          </p:cBhvr>
                                          <p:tavLst>
                                            <p:tav tm="0">
                                              <p:val>
                                                <p:strVal val="#ppt_y+.1"/>
                                              </p:val>
                                            </p:tav>
                                            <p:tav tm="100000">
                                              <p:val>
                                                <p:strVal val="#ppt_y"/>
                                              </p:val>
                                            </p:tav>
                                          </p:tavLst>
                                        </p:anim>
                                      </p:childTnLst>
                                    </p:cTn>
                                  </p:par>
                                  <p:par>
                                    <p:cTn id="123" presetID="42" presetClass="entr" presetSubtype="0" fill="hold" grpId="0" nodeType="withEffect">
                                      <p:stCondLst>
                                        <p:cond delay="0"/>
                                      </p:stCondLst>
                                      <p:childTnLst>
                                        <p:set>
                                          <p:cBhvr>
                                            <p:cTn id="124" dur="1" fill="hold">
                                              <p:stCondLst>
                                                <p:cond delay="0"/>
                                              </p:stCondLst>
                                            </p:cTn>
                                            <p:tgtEl>
                                              <p:spTgt spid="76"/>
                                            </p:tgtEl>
                                            <p:attrNameLst>
                                              <p:attrName>style.visibility</p:attrName>
                                            </p:attrNameLst>
                                          </p:cBhvr>
                                          <p:to>
                                            <p:strVal val="visible"/>
                                          </p:to>
                                        </p:set>
                                        <p:animEffect transition="in" filter="fade">
                                          <p:cBhvr>
                                            <p:cTn id="125" dur="1000"/>
                                            <p:tgtEl>
                                              <p:spTgt spid="76"/>
                                            </p:tgtEl>
                                          </p:cBhvr>
                                        </p:animEffect>
                                        <p:anim calcmode="lin" valueType="num">
                                          <p:cBhvr>
                                            <p:cTn id="126" dur="1000" fill="hold"/>
                                            <p:tgtEl>
                                              <p:spTgt spid="76"/>
                                            </p:tgtEl>
                                            <p:attrNameLst>
                                              <p:attrName>ppt_x</p:attrName>
                                            </p:attrNameLst>
                                          </p:cBhvr>
                                          <p:tavLst>
                                            <p:tav tm="0">
                                              <p:val>
                                                <p:strVal val="#ppt_x"/>
                                              </p:val>
                                            </p:tav>
                                            <p:tav tm="100000">
                                              <p:val>
                                                <p:strVal val="#ppt_x"/>
                                              </p:val>
                                            </p:tav>
                                          </p:tavLst>
                                        </p:anim>
                                        <p:anim calcmode="lin" valueType="num">
                                          <p:cBhvr>
                                            <p:cTn id="127" dur="1000" fill="hold"/>
                                            <p:tgtEl>
                                              <p:spTgt spid="76"/>
                                            </p:tgtEl>
                                            <p:attrNameLst>
                                              <p:attrName>ppt_y</p:attrName>
                                            </p:attrNameLst>
                                          </p:cBhvr>
                                          <p:tavLst>
                                            <p:tav tm="0">
                                              <p:val>
                                                <p:strVal val="#ppt_y+.1"/>
                                              </p:val>
                                            </p:tav>
                                            <p:tav tm="100000">
                                              <p:val>
                                                <p:strVal val="#ppt_y"/>
                                              </p:val>
                                            </p:tav>
                                          </p:tavLst>
                                        </p:anim>
                                      </p:childTnLst>
                                    </p:cTn>
                                  </p:par>
                                  <p:par>
                                    <p:cTn id="128" presetID="42" presetClass="entr" presetSubtype="0" fill="hold" grpId="0" nodeType="withEffect">
                                      <p:stCondLst>
                                        <p:cond delay="0"/>
                                      </p:stCondLst>
                                      <p:childTnLst>
                                        <p:set>
                                          <p:cBhvr>
                                            <p:cTn id="129" dur="1" fill="hold">
                                              <p:stCondLst>
                                                <p:cond delay="0"/>
                                              </p:stCondLst>
                                            </p:cTn>
                                            <p:tgtEl>
                                              <p:spTgt spid="55"/>
                                            </p:tgtEl>
                                            <p:attrNameLst>
                                              <p:attrName>style.visibility</p:attrName>
                                            </p:attrNameLst>
                                          </p:cBhvr>
                                          <p:to>
                                            <p:strVal val="visible"/>
                                          </p:to>
                                        </p:set>
                                        <p:animEffect transition="in" filter="fade">
                                          <p:cBhvr>
                                            <p:cTn id="130" dur="1000"/>
                                            <p:tgtEl>
                                              <p:spTgt spid="55"/>
                                            </p:tgtEl>
                                          </p:cBhvr>
                                        </p:animEffect>
                                        <p:anim calcmode="lin" valueType="num">
                                          <p:cBhvr>
                                            <p:cTn id="131" dur="1000" fill="hold"/>
                                            <p:tgtEl>
                                              <p:spTgt spid="55"/>
                                            </p:tgtEl>
                                            <p:attrNameLst>
                                              <p:attrName>ppt_x</p:attrName>
                                            </p:attrNameLst>
                                          </p:cBhvr>
                                          <p:tavLst>
                                            <p:tav tm="0">
                                              <p:val>
                                                <p:strVal val="#ppt_x"/>
                                              </p:val>
                                            </p:tav>
                                            <p:tav tm="100000">
                                              <p:val>
                                                <p:strVal val="#ppt_x"/>
                                              </p:val>
                                            </p:tav>
                                          </p:tavLst>
                                        </p:anim>
                                        <p:anim calcmode="lin" valueType="num">
                                          <p:cBhvr>
                                            <p:cTn id="132" dur="1000" fill="hold"/>
                                            <p:tgtEl>
                                              <p:spTgt spid="5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animBg="1"/>
          <p:bldP spid="54" grpId="0" animBg="1"/>
          <p:bldP spid="55" grpId="0" animBg="1"/>
          <p:bldP spid="56" grpId="0" animBg="1"/>
          <p:bldP spid="57" grpId="0"/>
          <p:bldP spid="58" grpId="0"/>
          <p:bldP spid="59" grpId="0" animBg="1"/>
          <p:bldP spid="60" grpId="0"/>
          <p:bldP spid="61" grpId="0"/>
          <p:bldP spid="62" grpId="0"/>
          <p:bldP spid="63" grpId="0"/>
          <p:bldP spid="64" grpId="0"/>
          <p:bldP spid="66" grpId="0"/>
          <p:bldP spid="67" grpId="0"/>
          <p:bldP spid="68" grpId="0"/>
          <p:bldP spid="69" grpId="0"/>
          <p:bldP spid="70" grpId="0"/>
          <p:bldP spid="72" grpId="0"/>
          <p:bldP spid="74" grpId="0"/>
          <p:bldP spid="76" grpId="0"/>
          <p:bldP spid="30" grpId="0"/>
          <p:bldP spid="33" grpId="0" animBg="1"/>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30"/>
                                            </p:tgtEl>
                                            <p:attrNameLst>
                                              <p:attrName>style.visibility</p:attrName>
                                            </p:attrNameLst>
                                          </p:cBhvr>
                                          <p:to>
                                            <p:strVal val="visible"/>
                                          </p:to>
                                        </p:set>
                                        <p:anim calcmode="lin" valueType="num">
                                          <p:cBhvr additive="base">
                                            <p:cTn id="7" dur="500" fill="hold"/>
                                            <p:tgtEl>
                                              <p:spTgt spid="30"/>
                                            </p:tgtEl>
                                            <p:attrNameLst>
                                              <p:attrName>ppt_x</p:attrName>
                                            </p:attrNameLst>
                                          </p:cBhvr>
                                          <p:tavLst>
                                            <p:tav tm="0">
                                              <p:val>
                                                <p:strVal val="#ppt_x"/>
                                              </p:val>
                                            </p:tav>
                                            <p:tav tm="100000">
                                              <p:val>
                                                <p:strVal val="#ppt_x"/>
                                              </p:val>
                                            </p:tav>
                                          </p:tavLst>
                                        </p:anim>
                                        <p:anim calcmode="lin" valueType="num">
                                          <p:cBhvr additive="base">
                                            <p:cTn id="8" dur="500" fill="hold"/>
                                            <p:tgtEl>
                                              <p:spTgt spid="30"/>
                                            </p:tgtEl>
                                            <p:attrNameLst>
                                              <p:attrName>ppt_y</p:attrName>
                                            </p:attrNameLst>
                                          </p:cBhvr>
                                          <p:tavLst>
                                            <p:tav tm="0">
                                              <p:val>
                                                <p:strVal val="0-#ppt_h/2"/>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31"/>
                                            </p:tgtEl>
                                            <p:attrNameLst>
                                              <p:attrName>style.visibility</p:attrName>
                                            </p:attrNameLst>
                                          </p:cBhvr>
                                          <p:to>
                                            <p:strVal val="visible"/>
                                          </p:to>
                                        </p:set>
                                        <p:anim calcmode="lin" valueType="num">
                                          <p:cBhvr additive="base">
                                            <p:cTn id="11" dur="500" fill="hold"/>
                                            <p:tgtEl>
                                              <p:spTgt spid="31"/>
                                            </p:tgtEl>
                                            <p:attrNameLst>
                                              <p:attrName>ppt_x</p:attrName>
                                            </p:attrNameLst>
                                          </p:cBhvr>
                                          <p:tavLst>
                                            <p:tav tm="0">
                                              <p:val>
                                                <p:strVal val="0-#ppt_w/2"/>
                                              </p:val>
                                            </p:tav>
                                            <p:tav tm="100000">
                                              <p:val>
                                                <p:strVal val="#ppt_x"/>
                                              </p:val>
                                            </p:tav>
                                          </p:tavLst>
                                        </p:anim>
                                        <p:anim calcmode="lin" valueType="num">
                                          <p:cBhvr additive="base">
                                            <p:cTn id="12" dur="500" fill="hold"/>
                                            <p:tgtEl>
                                              <p:spTgt spid="31"/>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32"/>
                                            </p:tgtEl>
                                            <p:attrNameLst>
                                              <p:attrName>style.visibility</p:attrName>
                                            </p:attrNameLst>
                                          </p:cBhvr>
                                          <p:to>
                                            <p:strVal val="visible"/>
                                          </p:to>
                                        </p:set>
                                        <p:anim calcmode="lin" valueType="num">
                                          <p:cBhvr additive="base">
                                            <p:cTn id="15" dur="500" fill="hold"/>
                                            <p:tgtEl>
                                              <p:spTgt spid="32"/>
                                            </p:tgtEl>
                                            <p:attrNameLst>
                                              <p:attrName>ppt_x</p:attrName>
                                            </p:attrNameLst>
                                          </p:cBhvr>
                                          <p:tavLst>
                                            <p:tav tm="0">
                                              <p:val>
                                                <p:strVal val="1+#ppt_w/2"/>
                                              </p:val>
                                            </p:tav>
                                            <p:tav tm="100000">
                                              <p:val>
                                                <p:strVal val="#ppt_x"/>
                                              </p:val>
                                            </p:tav>
                                          </p:tavLst>
                                        </p:anim>
                                        <p:anim calcmode="lin" valueType="num">
                                          <p:cBhvr additive="base">
                                            <p:cTn id="16" dur="500" fill="hold"/>
                                            <p:tgtEl>
                                              <p:spTgt spid="32"/>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89"/>
                                            </p:tgtEl>
                                            <p:attrNameLst>
                                              <p:attrName>style.visibility</p:attrName>
                                            </p:attrNameLst>
                                          </p:cBhvr>
                                          <p:to>
                                            <p:strVal val="visible"/>
                                          </p:to>
                                        </p:set>
                                        <p:anim calcmode="lin" valueType="num">
                                          <p:cBhvr>
                                            <p:cTn id="20" dur="500" fill="hold"/>
                                            <p:tgtEl>
                                              <p:spTgt spid="89"/>
                                            </p:tgtEl>
                                            <p:attrNameLst>
                                              <p:attrName>ppt_w</p:attrName>
                                            </p:attrNameLst>
                                          </p:cBhvr>
                                          <p:tavLst>
                                            <p:tav tm="0">
                                              <p:val>
                                                <p:fltVal val="0"/>
                                              </p:val>
                                            </p:tav>
                                            <p:tav tm="100000">
                                              <p:val>
                                                <p:strVal val="#ppt_w"/>
                                              </p:val>
                                            </p:tav>
                                          </p:tavLst>
                                        </p:anim>
                                        <p:anim calcmode="lin" valueType="num">
                                          <p:cBhvr>
                                            <p:cTn id="21" dur="500" fill="hold"/>
                                            <p:tgtEl>
                                              <p:spTgt spid="89"/>
                                            </p:tgtEl>
                                            <p:attrNameLst>
                                              <p:attrName>ppt_h</p:attrName>
                                            </p:attrNameLst>
                                          </p:cBhvr>
                                          <p:tavLst>
                                            <p:tav tm="0">
                                              <p:val>
                                                <p:fltVal val="0"/>
                                              </p:val>
                                            </p:tav>
                                            <p:tav tm="100000">
                                              <p:val>
                                                <p:strVal val="#ppt_h"/>
                                              </p:val>
                                            </p:tav>
                                          </p:tavLst>
                                        </p:anim>
                                        <p:animEffect transition="in" filter="fade">
                                          <p:cBhvr>
                                            <p:cTn id="22" dur="500"/>
                                            <p:tgtEl>
                                              <p:spTgt spid="89"/>
                                            </p:tgtEl>
                                          </p:cBhvr>
                                        </p:animEffect>
                                      </p:childTnLst>
                                    </p:cTn>
                                  </p:par>
                                  <p:par>
                                    <p:cTn id="23" presetID="53" presetClass="entr" presetSubtype="16" fill="hold" nodeType="withEffect">
                                      <p:stCondLst>
                                        <p:cond delay="0"/>
                                      </p:stCondLst>
                                      <p:childTnLst>
                                        <p:set>
                                          <p:cBhvr>
                                            <p:cTn id="24" dur="1" fill="hold">
                                              <p:stCondLst>
                                                <p:cond delay="0"/>
                                              </p:stCondLst>
                                            </p:cTn>
                                            <p:tgtEl>
                                              <p:spTgt spid="103"/>
                                            </p:tgtEl>
                                            <p:attrNameLst>
                                              <p:attrName>style.visibility</p:attrName>
                                            </p:attrNameLst>
                                          </p:cBhvr>
                                          <p:to>
                                            <p:strVal val="visible"/>
                                          </p:to>
                                        </p:set>
                                        <p:anim calcmode="lin" valueType="num">
                                          <p:cBhvr>
                                            <p:cTn id="25" dur="500" fill="hold"/>
                                            <p:tgtEl>
                                              <p:spTgt spid="103"/>
                                            </p:tgtEl>
                                            <p:attrNameLst>
                                              <p:attrName>ppt_w</p:attrName>
                                            </p:attrNameLst>
                                          </p:cBhvr>
                                          <p:tavLst>
                                            <p:tav tm="0">
                                              <p:val>
                                                <p:fltVal val="0"/>
                                              </p:val>
                                            </p:tav>
                                            <p:tav tm="100000">
                                              <p:val>
                                                <p:strVal val="#ppt_w"/>
                                              </p:val>
                                            </p:tav>
                                          </p:tavLst>
                                        </p:anim>
                                        <p:anim calcmode="lin" valueType="num">
                                          <p:cBhvr>
                                            <p:cTn id="26" dur="500" fill="hold"/>
                                            <p:tgtEl>
                                              <p:spTgt spid="103"/>
                                            </p:tgtEl>
                                            <p:attrNameLst>
                                              <p:attrName>ppt_h</p:attrName>
                                            </p:attrNameLst>
                                          </p:cBhvr>
                                          <p:tavLst>
                                            <p:tav tm="0">
                                              <p:val>
                                                <p:fltVal val="0"/>
                                              </p:val>
                                            </p:tav>
                                            <p:tav tm="100000">
                                              <p:val>
                                                <p:strVal val="#ppt_h"/>
                                              </p:val>
                                            </p:tav>
                                          </p:tavLst>
                                        </p:anim>
                                        <p:animEffect transition="in" filter="fade">
                                          <p:cBhvr>
                                            <p:cTn id="27" dur="500"/>
                                            <p:tgtEl>
                                              <p:spTgt spid="103"/>
                                            </p:tgtEl>
                                          </p:cBhvr>
                                        </p:animEffect>
                                      </p:childTnLst>
                                    </p:cTn>
                                  </p:par>
                                  <p:par>
                                    <p:cTn id="28" presetID="2" presetClass="entr" presetSubtype="2" fill="hold" grpId="0" nodeType="withEffect">
                                      <p:stCondLst>
                                        <p:cond delay="0"/>
                                      </p:stCondLst>
                                      <p:childTnLst>
                                        <p:set>
                                          <p:cBhvr>
                                            <p:cTn id="29" dur="1" fill="hold">
                                              <p:stCondLst>
                                                <p:cond delay="0"/>
                                              </p:stCondLst>
                                            </p:cTn>
                                            <p:tgtEl>
                                              <p:spTgt spid="33"/>
                                            </p:tgtEl>
                                            <p:attrNameLst>
                                              <p:attrName>style.visibility</p:attrName>
                                            </p:attrNameLst>
                                          </p:cBhvr>
                                          <p:to>
                                            <p:strVal val="visible"/>
                                          </p:to>
                                        </p:set>
                                        <p:anim calcmode="lin" valueType="num">
                                          <p:cBhvr additive="base">
                                            <p:cTn id="30" dur="500" fill="hold"/>
                                            <p:tgtEl>
                                              <p:spTgt spid="33"/>
                                            </p:tgtEl>
                                            <p:attrNameLst>
                                              <p:attrName>ppt_x</p:attrName>
                                            </p:attrNameLst>
                                          </p:cBhvr>
                                          <p:tavLst>
                                            <p:tav tm="0">
                                              <p:val>
                                                <p:strVal val="1+#ppt_w/2"/>
                                              </p:val>
                                            </p:tav>
                                            <p:tav tm="100000">
                                              <p:val>
                                                <p:strVal val="#ppt_x"/>
                                              </p:val>
                                            </p:tav>
                                          </p:tavLst>
                                        </p:anim>
                                        <p:anim calcmode="lin" valueType="num">
                                          <p:cBhvr additive="base">
                                            <p:cTn id="31" dur="500" fill="hold"/>
                                            <p:tgtEl>
                                              <p:spTgt spid="33"/>
                                            </p:tgtEl>
                                            <p:attrNameLst>
                                              <p:attrName>ppt_y</p:attrName>
                                            </p:attrNameLst>
                                          </p:cBhvr>
                                          <p:tavLst>
                                            <p:tav tm="0">
                                              <p:val>
                                                <p:strVal val="#ppt_y"/>
                                              </p:val>
                                            </p:tav>
                                            <p:tav tm="100000">
                                              <p:val>
                                                <p:strVal val="#ppt_y"/>
                                              </p:val>
                                            </p:tav>
                                          </p:tavLst>
                                        </p:anim>
                                      </p:childTnLst>
                                    </p:cTn>
                                  </p:par>
                                </p:childTnLst>
                              </p:cTn>
                            </p:par>
                            <p:par>
                              <p:cTn id="32" fill="hold">
                                <p:stCondLst>
                                  <p:cond delay="1000"/>
                                </p:stCondLst>
                                <p:childTnLst>
                                  <p:par>
                                    <p:cTn id="33" presetID="42" presetClass="entr" presetSubtype="0" fill="hold" grpId="0" nodeType="afterEffect">
                                      <p:stCondLst>
                                        <p:cond delay="0"/>
                                      </p:stCondLst>
                                      <p:childTnLst>
                                        <p:set>
                                          <p:cBhvr>
                                            <p:cTn id="34" dur="1" fill="hold">
                                              <p:stCondLst>
                                                <p:cond delay="0"/>
                                              </p:stCondLst>
                                            </p:cTn>
                                            <p:tgtEl>
                                              <p:spTgt spid="53"/>
                                            </p:tgtEl>
                                            <p:attrNameLst>
                                              <p:attrName>style.visibility</p:attrName>
                                            </p:attrNameLst>
                                          </p:cBhvr>
                                          <p:to>
                                            <p:strVal val="visible"/>
                                          </p:to>
                                        </p:set>
                                        <p:animEffect transition="in" filter="fade">
                                          <p:cBhvr>
                                            <p:cTn id="35" dur="1000"/>
                                            <p:tgtEl>
                                              <p:spTgt spid="53"/>
                                            </p:tgtEl>
                                          </p:cBhvr>
                                        </p:animEffect>
                                        <p:anim calcmode="lin" valueType="num">
                                          <p:cBhvr>
                                            <p:cTn id="36" dur="1000" fill="hold"/>
                                            <p:tgtEl>
                                              <p:spTgt spid="53"/>
                                            </p:tgtEl>
                                            <p:attrNameLst>
                                              <p:attrName>ppt_x</p:attrName>
                                            </p:attrNameLst>
                                          </p:cBhvr>
                                          <p:tavLst>
                                            <p:tav tm="0">
                                              <p:val>
                                                <p:strVal val="#ppt_x"/>
                                              </p:val>
                                            </p:tav>
                                            <p:tav tm="100000">
                                              <p:val>
                                                <p:strVal val="#ppt_x"/>
                                              </p:val>
                                            </p:tav>
                                          </p:tavLst>
                                        </p:anim>
                                        <p:anim calcmode="lin" valueType="num">
                                          <p:cBhvr>
                                            <p:cTn id="37" dur="1000" fill="hold"/>
                                            <p:tgtEl>
                                              <p:spTgt spid="53"/>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54"/>
                                            </p:tgtEl>
                                            <p:attrNameLst>
                                              <p:attrName>style.visibility</p:attrName>
                                            </p:attrNameLst>
                                          </p:cBhvr>
                                          <p:to>
                                            <p:strVal val="visible"/>
                                          </p:to>
                                        </p:set>
                                        <p:animEffect transition="in" filter="fade">
                                          <p:cBhvr>
                                            <p:cTn id="40" dur="1000"/>
                                            <p:tgtEl>
                                              <p:spTgt spid="54"/>
                                            </p:tgtEl>
                                          </p:cBhvr>
                                        </p:animEffect>
                                        <p:anim calcmode="lin" valueType="num">
                                          <p:cBhvr>
                                            <p:cTn id="41" dur="1000" fill="hold"/>
                                            <p:tgtEl>
                                              <p:spTgt spid="54"/>
                                            </p:tgtEl>
                                            <p:attrNameLst>
                                              <p:attrName>ppt_x</p:attrName>
                                            </p:attrNameLst>
                                          </p:cBhvr>
                                          <p:tavLst>
                                            <p:tav tm="0">
                                              <p:val>
                                                <p:strVal val="#ppt_x"/>
                                              </p:val>
                                            </p:tav>
                                            <p:tav tm="100000">
                                              <p:val>
                                                <p:strVal val="#ppt_x"/>
                                              </p:val>
                                            </p:tav>
                                          </p:tavLst>
                                        </p:anim>
                                        <p:anim calcmode="lin" valueType="num">
                                          <p:cBhvr>
                                            <p:cTn id="42" dur="1000" fill="hold"/>
                                            <p:tgtEl>
                                              <p:spTgt spid="54"/>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56"/>
                                            </p:tgtEl>
                                            <p:attrNameLst>
                                              <p:attrName>style.visibility</p:attrName>
                                            </p:attrNameLst>
                                          </p:cBhvr>
                                          <p:to>
                                            <p:strVal val="visible"/>
                                          </p:to>
                                        </p:set>
                                        <p:animEffect transition="in" filter="fade">
                                          <p:cBhvr>
                                            <p:cTn id="45" dur="1000"/>
                                            <p:tgtEl>
                                              <p:spTgt spid="56"/>
                                            </p:tgtEl>
                                          </p:cBhvr>
                                        </p:animEffect>
                                        <p:anim calcmode="lin" valueType="num">
                                          <p:cBhvr>
                                            <p:cTn id="46" dur="1000" fill="hold"/>
                                            <p:tgtEl>
                                              <p:spTgt spid="56"/>
                                            </p:tgtEl>
                                            <p:attrNameLst>
                                              <p:attrName>ppt_x</p:attrName>
                                            </p:attrNameLst>
                                          </p:cBhvr>
                                          <p:tavLst>
                                            <p:tav tm="0">
                                              <p:val>
                                                <p:strVal val="#ppt_x"/>
                                              </p:val>
                                            </p:tav>
                                            <p:tav tm="100000">
                                              <p:val>
                                                <p:strVal val="#ppt_x"/>
                                              </p:val>
                                            </p:tav>
                                          </p:tavLst>
                                        </p:anim>
                                        <p:anim calcmode="lin" valueType="num">
                                          <p:cBhvr>
                                            <p:cTn id="47" dur="1000" fill="hold"/>
                                            <p:tgtEl>
                                              <p:spTgt spid="56"/>
                                            </p:tgtEl>
                                            <p:attrNameLst>
                                              <p:attrName>ppt_y</p:attrName>
                                            </p:attrNameLst>
                                          </p:cBhvr>
                                          <p:tavLst>
                                            <p:tav tm="0">
                                              <p:val>
                                                <p:strVal val="#ppt_y+.1"/>
                                              </p:val>
                                            </p:tav>
                                            <p:tav tm="100000">
                                              <p:val>
                                                <p:strVal val="#ppt_y"/>
                                              </p:val>
                                            </p:tav>
                                          </p:tavLst>
                                        </p:anim>
                                      </p:childTnLst>
                                    </p:cTn>
                                  </p:par>
                                  <p:par>
                                    <p:cTn id="48" presetID="42" presetClass="entr" presetSubtype="0" fill="hold" grpId="0" nodeType="withEffect">
                                      <p:stCondLst>
                                        <p:cond delay="0"/>
                                      </p:stCondLst>
                                      <p:childTnLst>
                                        <p:set>
                                          <p:cBhvr>
                                            <p:cTn id="49" dur="1" fill="hold">
                                              <p:stCondLst>
                                                <p:cond delay="0"/>
                                              </p:stCondLst>
                                            </p:cTn>
                                            <p:tgtEl>
                                              <p:spTgt spid="57"/>
                                            </p:tgtEl>
                                            <p:attrNameLst>
                                              <p:attrName>style.visibility</p:attrName>
                                            </p:attrNameLst>
                                          </p:cBhvr>
                                          <p:to>
                                            <p:strVal val="visible"/>
                                          </p:to>
                                        </p:set>
                                        <p:animEffect transition="in" filter="fade">
                                          <p:cBhvr>
                                            <p:cTn id="50" dur="1000"/>
                                            <p:tgtEl>
                                              <p:spTgt spid="57"/>
                                            </p:tgtEl>
                                          </p:cBhvr>
                                        </p:animEffect>
                                        <p:anim calcmode="lin" valueType="num">
                                          <p:cBhvr>
                                            <p:cTn id="51" dur="1000" fill="hold"/>
                                            <p:tgtEl>
                                              <p:spTgt spid="57"/>
                                            </p:tgtEl>
                                            <p:attrNameLst>
                                              <p:attrName>ppt_x</p:attrName>
                                            </p:attrNameLst>
                                          </p:cBhvr>
                                          <p:tavLst>
                                            <p:tav tm="0">
                                              <p:val>
                                                <p:strVal val="#ppt_x"/>
                                              </p:val>
                                            </p:tav>
                                            <p:tav tm="100000">
                                              <p:val>
                                                <p:strVal val="#ppt_x"/>
                                              </p:val>
                                            </p:tav>
                                          </p:tavLst>
                                        </p:anim>
                                        <p:anim calcmode="lin" valueType="num">
                                          <p:cBhvr>
                                            <p:cTn id="52" dur="1000" fill="hold"/>
                                            <p:tgtEl>
                                              <p:spTgt spid="57"/>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58"/>
                                            </p:tgtEl>
                                            <p:attrNameLst>
                                              <p:attrName>style.visibility</p:attrName>
                                            </p:attrNameLst>
                                          </p:cBhvr>
                                          <p:to>
                                            <p:strVal val="visible"/>
                                          </p:to>
                                        </p:set>
                                        <p:animEffect transition="in" filter="fade">
                                          <p:cBhvr>
                                            <p:cTn id="55" dur="1000"/>
                                            <p:tgtEl>
                                              <p:spTgt spid="58"/>
                                            </p:tgtEl>
                                          </p:cBhvr>
                                        </p:animEffect>
                                        <p:anim calcmode="lin" valueType="num">
                                          <p:cBhvr>
                                            <p:cTn id="56" dur="1000" fill="hold"/>
                                            <p:tgtEl>
                                              <p:spTgt spid="58"/>
                                            </p:tgtEl>
                                            <p:attrNameLst>
                                              <p:attrName>ppt_x</p:attrName>
                                            </p:attrNameLst>
                                          </p:cBhvr>
                                          <p:tavLst>
                                            <p:tav tm="0">
                                              <p:val>
                                                <p:strVal val="#ppt_x"/>
                                              </p:val>
                                            </p:tav>
                                            <p:tav tm="100000">
                                              <p:val>
                                                <p:strVal val="#ppt_x"/>
                                              </p:val>
                                            </p:tav>
                                          </p:tavLst>
                                        </p:anim>
                                        <p:anim calcmode="lin" valueType="num">
                                          <p:cBhvr>
                                            <p:cTn id="57" dur="1000" fill="hold"/>
                                            <p:tgtEl>
                                              <p:spTgt spid="58"/>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59"/>
                                            </p:tgtEl>
                                            <p:attrNameLst>
                                              <p:attrName>style.visibility</p:attrName>
                                            </p:attrNameLst>
                                          </p:cBhvr>
                                          <p:to>
                                            <p:strVal val="visible"/>
                                          </p:to>
                                        </p:set>
                                        <p:animEffect transition="in" filter="fade">
                                          <p:cBhvr>
                                            <p:cTn id="60" dur="1000"/>
                                            <p:tgtEl>
                                              <p:spTgt spid="59"/>
                                            </p:tgtEl>
                                          </p:cBhvr>
                                        </p:animEffect>
                                        <p:anim calcmode="lin" valueType="num">
                                          <p:cBhvr>
                                            <p:cTn id="61" dur="1000" fill="hold"/>
                                            <p:tgtEl>
                                              <p:spTgt spid="59"/>
                                            </p:tgtEl>
                                            <p:attrNameLst>
                                              <p:attrName>ppt_x</p:attrName>
                                            </p:attrNameLst>
                                          </p:cBhvr>
                                          <p:tavLst>
                                            <p:tav tm="0">
                                              <p:val>
                                                <p:strVal val="#ppt_x"/>
                                              </p:val>
                                            </p:tav>
                                            <p:tav tm="100000">
                                              <p:val>
                                                <p:strVal val="#ppt_x"/>
                                              </p:val>
                                            </p:tav>
                                          </p:tavLst>
                                        </p:anim>
                                        <p:anim calcmode="lin" valueType="num">
                                          <p:cBhvr>
                                            <p:cTn id="62" dur="1000" fill="hold"/>
                                            <p:tgtEl>
                                              <p:spTgt spid="59"/>
                                            </p:tgtEl>
                                            <p:attrNameLst>
                                              <p:attrName>ppt_y</p:attrName>
                                            </p:attrNameLst>
                                          </p:cBhvr>
                                          <p:tavLst>
                                            <p:tav tm="0">
                                              <p:val>
                                                <p:strVal val="#ppt_y+.1"/>
                                              </p:val>
                                            </p:tav>
                                            <p:tav tm="100000">
                                              <p:val>
                                                <p:strVal val="#ppt_y"/>
                                              </p:val>
                                            </p:tav>
                                          </p:tavLst>
                                        </p:anim>
                                      </p:childTnLst>
                                    </p:cTn>
                                  </p:par>
                                  <p:par>
                                    <p:cTn id="63" presetID="42" presetClass="entr" presetSubtype="0" fill="hold" grpId="0" nodeType="withEffect">
                                      <p:stCondLst>
                                        <p:cond delay="0"/>
                                      </p:stCondLst>
                                      <p:childTnLst>
                                        <p:set>
                                          <p:cBhvr>
                                            <p:cTn id="64" dur="1" fill="hold">
                                              <p:stCondLst>
                                                <p:cond delay="0"/>
                                              </p:stCondLst>
                                            </p:cTn>
                                            <p:tgtEl>
                                              <p:spTgt spid="60"/>
                                            </p:tgtEl>
                                            <p:attrNameLst>
                                              <p:attrName>style.visibility</p:attrName>
                                            </p:attrNameLst>
                                          </p:cBhvr>
                                          <p:to>
                                            <p:strVal val="visible"/>
                                          </p:to>
                                        </p:set>
                                        <p:animEffect transition="in" filter="fade">
                                          <p:cBhvr>
                                            <p:cTn id="65" dur="1000"/>
                                            <p:tgtEl>
                                              <p:spTgt spid="60"/>
                                            </p:tgtEl>
                                          </p:cBhvr>
                                        </p:animEffect>
                                        <p:anim calcmode="lin" valueType="num">
                                          <p:cBhvr>
                                            <p:cTn id="66" dur="1000" fill="hold"/>
                                            <p:tgtEl>
                                              <p:spTgt spid="60"/>
                                            </p:tgtEl>
                                            <p:attrNameLst>
                                              <p:attrName>ppt_x</p:attrName>
                                            </p:attrNameLst>
                                          </p:cBhvr>
                                          <p:tavLst>
                                            <p:tav tm="0">
                                              <p:val>
                                                <p:strVal val="#ppt_x"/>
                                              </p:val>
                                            </p:tav>
                                            <p:tav tm="100000">
                                              <p:val>
                                                <p:strVal val="#ppt_x"/>
                                              </p:val>
                                            </p:tav>
                                          </p:tavLst>
                                        </p:anim>
                                        <p:anim calcmode="lin" valueType="num">
                                          <p:cBhvr>
                                            <p:cTn id="67" dur="1000" fill="hold"/>
                                            <p:tgtEl>
                                              <p:spTgt spid="60"/>
                                            </p:tgtEl>
                                            <p:attrNameLst>
                                              <p:attrName>ppt_y</p:attrName>
                                            </p:attrNameLst>
                                          </p:cBhvr>
                                          <p:tavLst>
                                            <p:tav tm="0">
                                              <p:val>
                                                <p:strVal val="#ppt_y+.1"/>
                                              </p:val>
                                            </p:tav>
                                            <p:tav tm="100000">
                                              <p:val>
                                                <p:strVal val="#ppt_y"/>
                                              </p:val>
                                            </p:tav>
                                          </p:tavLst>
                                        </p:anim>
                                      </p:childTnLst>
                                    </p:cTn>
                                  </p:par>
                                  <p:par>
                                    <p:cTn id="68" presetID="42" presetClass="entr" presetSubtype="0" fill="hold" grpId="0" nodeType="withEffect">
                                      <p:stCondLst>
                                        <p:cond delay="0"/>
                                      </p:stCondLst>
                                      <p:childTnLst>
                                        <p:set>
                                          <p:cBhvr>
                                            <p:cTn id="69" dur="1" fill="hold">
                                              <p:stCondLst>
                                                <p:cond delay="0"/>
                                              </p:stCondLst>
                                            </p:cTn>
                                            <p:tgtEl>
                                              <p:spTgt spid="61"/>
                                            </p:tgtEl>
                                            <p:attrNameLst>
                                              <p:attrName>style.visibility</p:attrName>
                                            </p:attrNameLst>
                                          </p:cBhvr>
                                          <p:to>
                                            <p:strVal val="visible"/>
                                          </p:to>
                                        </p:set>
                                        <p:animEffect transition="in" filter="fade">
                                          <p:cBhvr>
                                            <p:cTn id="70" dur="1000"/>
                                            <p:tgtEl>
                                              <p:spTgt spid="61"/>
                                            </p:tgtEl>
                                          </p:cBhvr>
                                        </p:animEffect>
                                        <p:anim calcmode="lin" valueType="num">
                                          <p:cBhvr>
                                            <p:cTn id="71" dur="1000" fill="hold"/>
                                            <p:tgtEl>
                                              <p:spTgt spid="61"/>
                                            </p:tgtEl>
                                            <p:attrNameLst>
                                              <p:attrName>ppt_x</p:attrName>
                                            </p:attrNameLst>
                                          </p:cBhvr>
                                          <p:tavLst>
                                            <p:tav tm="0">
                                              <p:val>
                                                <p:strVal val="#ppt_x"/>
                                              </p:val>
                                            </p:tav>
                                            <p:tav tm="100000">
                                              <p:val>
                                                <p:strVal val="#ppt_x"/>
                                              </p:val>
                                            </p:tav>
                                          </p:tavLst>
                                        </p:anim>
                                        <p:anim calcmode="lin" valueType="num">
                                          <p:cBhvr>
                                            <p:cTn id="72" dur="1000" fill="hold"/>
                                            <p:tgtEl>
                                              <p:spTgt spid="61"/>
                                            </p:tgtEl>
                                            <p:attrNameLst>
                                              <p:attrName>ppt_y</p:attrName>
                                            </p:attrNameLst>
                                          </p:cBhvr>
                                          <p:tavLst>
                                            <p:tav tm="0">
                                              <p:val>
                                                <p:strVal val="#ppt_y+.1"/>
                                              </p:val>
                                            </p:tav>
                                            <p:tav tm="100000">
                                              <p:val>
                                                <p:strVal val="#ppt_y"/>
                                              </p:val>
                                            </p:tav>
                                          </p:tavLst>
                                        </p:anim>
                                      </p:childTnLst>
                                    </p:cTn>
                                  </p:par>
                                  <p:par>
                                    <p:cTn id="73" presetID="42" presetClass="entr" presetSubtype="0" fill="hold" grpId="0" nodeType="withEffect">
                                      <p:stCondLst>
                                        <p:cond delay="0"/>
                                      </p:stCondLst>
                                      <p:childTnLst>
                                        <p:set>
                                          <p:cBhvr>
                                            <p:cTn id="74" dur="1" fill="hold">
                                              <p:stCondLst>
                                                <p:cond delay="0"/>
                                              </p:stCondLst>
                                            </p:cTn>
                                            <p:tgtEl>
                                              <p:spTgt spid="62"/>
                                            </p:tgtEl>
                                            <p:attrNameLst>
                                              <p:attrName>style.visibility</p:attrName>
                                            </p:attrNameLst>
                                          </p:cBhvr>
                                          <p:to>
                                            <p:strVal val="visible"/>
                                          </p:to>
                                        </p:set>
                                        <p:animEffect transition="in" filter="fade">
                                          <p:cBhvr>
                                            <p:cTn id="75" dur="1000"/>
                                            <p:tgtEl>
                                              <p:spTgt spid="62"/>
                                            </p:tgtEl>
                                          </p:cBhvr>
                                        </p:animEffect>
                                        <p:anim calcmode="lin" valueType="num">
                                          <p:cBhvr>
                                            <p:cTn id="76" dur="1000" fill="hold"/>
                                            <p:tgtEl>
                                              <p:spTgt spid="62"/>
                                            </p:tgtEl>
                                            <p:attrNameLst>
                                              <p:attrName>ppt_x</p:attrName>
                                            </p:attrNameLst>
                                          </p:cBhvr>
                                          <p:tavLst>
                                            <p:tav tm="0">
                                              <p:val>
                                                <p:strVal val="#ppt_x"/>
                                              </p:val>
                                            </p:tav>
                                            <p:tav tm="100000">
                                              <p:val>
                                                <p:strVal val="#ppt_x"/>
                                              </p:val>
                                            </p:tav>
                                          </p:tavLst>
                                        </p:anim>
                                        <p:anim calcmode="lin" valueType="num">
                                          <p:cBhvr>
                                            <p:cTn id="77" dur="1000" fill="hold"/>
                                            <p:tgtEl>
                                              <p:spTgt spid="62"/>
                                            </p:tgtEl>
                                            <p:attrNameLst>
                                              <p:attrName>ppt_y</p:attrName>
                                            </p:attrNameLst>
                                          </p:cBhvr>
                                          <p:tavLst>
                                            <p:tav tm="0">
                                              <p:val>
                                                <p:strVal val="#ppt_y+.1"/>
                                              </p:val>
                                            </p:tav>
                                            <p:tav tm="100000">
                                              <p:val>
                                                <p:strVal val="#ppt_y"/>
                                              </p:val>
                                            </p:tav>
                                          </p:tavLst>
                                        </p:anim>
                                      </p:childTnLst>
                                    </p:cTn>
                                  </p:par>
                                  <p:par>
                                    <p:cTn id="78" presetID="42" presetClass="entr" presetSubtype="0" fill="hold" grpId="0" nodeType="withEffect">
                                      <p:stCondLst>
                                        <p:cond delay="0"/>
                                      </p:stCondLst>
                                      <p:childTnLst>
                                        <p:set>
                                          <p:cBhvr>
                                            <p:cTn id="79" dur="1" fill="hold">
                                              <p:stCondLst>
                                                <p:cond delay="0"/>
                                              </p:stCondLst>
                                            </p:cTn>
                                            <p:tgtEl>
                                              <p:spTgt spid="63"/>
                                            </p:tgtEl>
                                            <p:attrNameLst>
                                              <p:attrName>style.visibility</p:attrName>
                                            </p:attrNameLst>
                                          </p:cBhvr>
                                          <p:to>
                                            <p:strVal val="visible"/>
                                          </p:to>
                                        </p:set>
                                        <p:animEffect transition="in" filter="fade">
                                          <p:cBhvr>
                                            <p:cTn id="80" dur="1000"/>
                                            <p:tgtEl>
                                              <p:spTgt spid="63"/>
                                            </p:tgtEl>
                                          </p:cBhvr>
                                        </p:animEffect>
                                        <p:anim calcmode="lin" valueType="num">
                                          <p:cBhvr>
                                            <p:cTn id="81" dur="1000" fill="hold"/>
                                            <p:tgtEl>
                                              <p:spTgt spid="63"/>
                                            </p:tgtEl>
                                            <p:attrNameLst>
                                              <p:attrName>ppt_x</p:attrName>
                                            </p:attrNameLst>
                                          </p:cBhvr>
                                          <p:tavLst>
                                            <p:tav tm="0">
                                              <p:val>
                                                <p:strVal val="#ppt_x"/>
                                              </p:val>
                                            </p:tav>
                                            <p:tav tm="100000">
                                              <p:val>
                                                <p:strVal val="#ppt_x"/>
                                              </p:val>
                                            </p:tav>
                                          </p:tavLst>
                                        </p:anim>
                                        <p:anim calcmode="lin" valueType="num">
                                          <p:cBhvr>
                                            <p:cTn id="82" dur="1000" fill="hold"/>
                                            <p:tgtEl>
                                              <p:spTgt spid="63"/>
                                            </p:tgtEl>
                                            <p:attrNameLst>
                                              <p:attrName>ppt_y</p:attrName>
                                            </p:attrNameLst>
                                          </p:cBhvr>
                                          <p:tavLst>
                                            <p:tav tm="0">
                                              <p:val>
                                                <p:strVal val="#ppt_y+.1"/>
                                              </p:val>
                                            </p:tav>
                                            <p:tav tm="100000">
                                              <p:val>
                                                <p:strVal val="#ppt_y"/>
                                              </p:val>
                                            </p:tav>
                                          </p:tavLst>
                                        </p:anim>
                                      </p:childTnLst>
                                    </p:cTn>
                                  </p:par>
                                  <p:par>
                                    <p:cTn id="83" presetID="42" presetClass="entr" presetSubtype="0" fill="hold" grpId="0" nodeType="withEffect">
                                      <p:stCondLst>
                                        <p:cond delay="0"/>
                                      </p:stCondLst>
                                      <p:childTnLst>
                                        <p:set>
                                          <p:cBhvr>
                                            <p:cTn id="84" dur="1" fill="hold">
                                              <p:stCondLst>
                                                <p:cond delay="0"/>
                                              </p:stCondLst>
                                            </p:cTn>
                                            <p:tgtEl>
                                              <p:spTgt spid="64"/>
                                            </p:tgtEl>
                                            <p:attrNameLst>
                                              <p:attrName>style.visibility</p:attrName>
                                            </p:attrNameLst>
                                          </p:cBhvr>
                                          <p:to>
                                            <p:strVal val="visible"/>
                                          </p:to>
                                        </p:set>
                                        <p:animEffect transition="in" filter="fade">
                                          <p:cBhvr>
                                            <p:cTn id="85" dur="1000"/>
                                            <p:tgtEl>
                                              <p:spTgt spid="64"/>
                                            </p:tgtEl>
                                          </p:cBhvr>
                                        </p:animEffect>
                                        <p:anim calcmode="lin" valueType="num">
                                          <p:cBhvr>
                                            <p:cTn id="86" dur="1000" fill="hold"/>
                                            <p:tgtEl>
                                              <p:spTgt spid="64"/>
                                            </p:tgtEl>
                                            <p:attrNameLst>
                                              <p:attrName>ppt_x</p:attrName>
                                            </p:attrNameLst>
                                          </p:cBhvr>
                                          <p:tavLst>
                                            <p:tav tm="0">
                                              <p:val>
                                                <p:strVal val="#ppt_x"/>
                                              </p:val>
                                            </p:tav>
                                            <p:tav tm="100000">
                                              <p:val>
                                                <p:strVal val="#ppt_x"/>
                                              </p:val>
                                            </p:tav>
                                          </p:tavLst>
                                        </p:anim>
                                        <p:anim calcmode="lin" valueType="num">
                                          <p:cBhvr>
                                            <p:cTn id="87" dur="1000" fill="hold"/>
                                            <p:tgtEl>
                                              <p:spTgt spid="64"/>
                                            </p:tgtEl>
                                            <p:attrNameLst>
                                              <p:attrName>ppt_y</p:attrName>
                                            </p:attrNameLst>
                                          </p:cBhvr>
                                          <p:tavLst>
                                            <p:tav tm="0">
                                              <p:val>
                                                <p:strVal val="#ppt_y+.1"/>
                                              </p:val>
                                            </p:tav>
                                            <p:tav tm="100000">
                                              <p:val>
                                                <p:strVal val="#ppt_y"/>
                                              </p:val>
                                            </p:tav>
                                          </p:tavLst>
                                        </p:anim>
                                      </p:childTnLst>
                                    </p:cTn>
                                  </p:par>
                                  <p:par>
                                    <p:cTn id="88" presetID="42" presetClass="entr" presetSubtype="0" fill="hold" grpId="0" nodeType="withEffect">
                                      <p:stCondLst>
                                        <p:cond delay="0"/>
                                      </p:stCondLst>
                                      <p:childTnLst>
                                        <p:set>
                                          <p:cBhvr>
                                            <p:cTn id="89" dur="1" fill="hold">
                                              <p:stCondLst>
                                                <p:cond delay="0"/>
                                              </p:stCondLst>
                                            </p:cTn>
                                            <p:tgtEl>
                                              <p:spTgt spid="66"/>
                                            </p:tgtEl>
                                            <p:attrNameLst>
                                              <p:attrName>style.visibility</p:attrName>
                                            </p:attrNameLst>
                                          </p:cBhvr>
                                          <p:to>
                                            <p:strVal val="visible"/>
                                          </p:to>
                                        </p:set>
                                        <p:animEffect transition="in" filter="fade">
                                          <p:cBhvr>
                                            <p:cTn id="90" dur="1000"/>
                                            <p:tgtEl>
                                              <p:spTgt spid="66"/>
                                            </p:tgtEl>
                                          </p:cBhvr>
                                        </p:animEffect>
                                        <p:anim calcmode="lin" valueType="num">
                                          <p:cBhvr>
                                            <p:cTn id="91" dur="1000" fill="hold"/>
                                            <p:tgtEl>
                                              <p:spTgt spid="66"/>
                                            </p:tgtEl>
                                            <p:attrNameLst>
                                              <p:attrName>ppt_x</p:attrName>
                                            </p:attrNameLst>
                                          </p:cBhvr>
                                          <p:tavLst>
                                            <p:tav tm="0">
                                              <p:val>
                                                <p:strVal val="#ppt_x"/>
                                              </p:val>
                                            </p:tav>
                                            <p:tav tm="100000">
                                              <p:val>
                                                <p:strVal val="#ppt_x"/>
                                              </p:val>
                                            </p:tav>
                                          </p:tavLst>
                                        </p:anim>
                                        <p:anim calcmode="lin" valueType="num">
                                          <p:cBhvr>
                                            <p:cTn id="92" dur="1000" fill="hold"/>
                                            <p:tgtEl>
                                              <p:spTgt spid="66"/>
                                            </p:tgtEl>
                                            <p:attrNameLst>
                                              <p:attrName>ppt_y</p:attrName>
                                            </p:attrNameLst>
                                          </p:cBhvr>
                                          <p:tavLst>
                                            <p:tav tm="0">
                                              <p:val>
                                                <p:strVal val="#ppt_y+.1"/>
                                              </p:val>
                                            </p:tav>
                                            <p:tav tm="100000">
                                              <p:val>
                                                <p:strVal val="#ppt_y"/>
                                              </p:val>
                                            </p:tav>
                                          </p:tavLst>
                                        </p:anim>
                                      </p:childTnLst>
                                    </p:cTn>
                                  </p:par>
                                  <p:par>
                                    <p:cTn id="93" presetID="42" presetClass="entr" presetSubtype="0" fill="hold" grpId="0" nodeType="withEffect">
                                      <p:stCondLst>
                                        <p:cond delay="0"/>
                                      </p:stCondLst>
                                      <p:childTnLst>
                                        <p:set>
                                          <p:cBhvr>
                                            <p:cTn id="94" dur="1" fill="hold">
                                              <p:stCondLst>
                                                <p:cond delay="0"/>
                                              </p:stCondLst>
                                            </p:cTn>
                                            <p:tgtEl>
                                              <p:spTgt spid="67"/>
                                            </p:tgtEl>
                                            <p:attrNameLst>
                                              <p:attrName>style.visibility</p:attrName>
                                            </p:attrNameLst>
                                          </p:cBhvr>
                                          <p:to>
                                            <p:strVal val="visible"/>
                                          </p:to>
                                        </p:set>
                                        <p:animEffect transition="in" filter="fade">
                                          <p:cBhvr>
                                            <p:cTn id="95" dur="1000"/>
                                            <p:tgtEl>
                                              <p:spTgt spid="67"/>
                                            </p:tgtEl>
                                          </p:cBhvr>
                                        </p:animEffect>
                                        <p:anim calcmode="lin" valueType="num">
                                          <p:cBhvr>
                                            <p:cTn id="96" dur="1000" fill="hold"/>
                                            <p:tgtEl>
                                              <p:spTgt spid="67"/>
                                            </p:tgtEl>
                                            <p:attrNameLst>
                                              <p:attrName>ppt_x</p:attrName>
                                            </p:attrNameLst>
                                          </p:cBhvr>
                                          <p:tavLst>
                                            <p:tav tm="0">
                                              <p:val>
                                                <p:strVal val="#ppt_x"/>
                                              </p:val>
                                            </p:tav>
                                            <p:tav tm="100000">
                                              <p:val>
                                                <p:strVal val="#ppt_x"/>
                                              </p:val>
                                            </p:tav>
                                          </p:tavLst>
                                        </p:anim>
                                        <p:anim calcmode="lin" valueType="num">
                                          <p:cBhvr>
                                            <p:cTn id="97" dur="1000" fill="hold"/>
                                            <p:tgtEl>
                                              <p:spTgt spid="67"/>
                                            </p:tgtEl>
                                            <p:attrNameLst>
                                              <p:attrName>ppt_y</p:attrName>
                                            </p:attrNameLst>
                                          </p:cBhvr>
                                          <p:tavLst>
                                            <p:tav tm="0">
                                              <p:val>
                                                <p:strVal val="#ppt_y+.1"/>
                                              </p:val>
                                            </p:tav>
                                            <p:tav tm="100000">
                                              <p:val>
                                                <p:strVal val="#ppt_y"/>
                                              </p:val>
                                            </p:tav>
                                          </p:tavLst>
                                        </p:anim>
                                      </p:childTnLst>
                                    </p:cTn>
                                  </p:par>
                                  <p:par>
                                    <p:cTn id="98" presetID="42" presetClass="entr" presetSubtype="0" fill="hold" grpId="0" nodeType="withEffect">
                                      <p:stCondLst>
                                        <p:cond delay="0"/>
                                      </p:stCondLst>
                                      <p:childTnLst>
                                        <p:set>
                                          <p:cBhvr>
                                            <p:cTn id="99" dur="1" fill="hold">
                                              <p:stCondLst>
                                                <p:cond delay="0"/>
                                              </p:stCondLst>
                                            </p:cTn>
                                            <p:tgtEl>
                                              <p:spTgt spid="68"/>
                                            </p:tgtEl>
                                            <p:attrNameLst>
                                              <p:attrName>style.visibility</p:attrName>
                                            </p:attrNameLst>
                                          </p:cBhvr>
                                          <p:to>
                                            <p:strVal val="visible"/>
                                          </p:to>
                                        </p:set>
                                        <p:animEffect transition="in" filter="fade">
                                          <p:cBhvr>
                                            <p:cTn id="100" dur="1000"/>
                                            <p:tgtEl>
                                              <p:spTgt spid="68"/>
                                            </p:tgtEl>
                                          </p:cBhvr>
                                        </p:animEffect>
                                        <p:anim calcmode="lin" valueType="num">
                                          <p:cBhvr>
                                            <p:cTn id="101" dur="1000" fill="hold"/>
                                            <p:tgtEl>
                                              <p:spTgt spid="68"/>
                                            </p:tgtEl>
                                            <p:attrNameLst>
                                              <p:attrName>ppt_x</p:attrName>
                                            </p:attrNameLst>
                                          </p:cBhvr>
                                          <p:tavLst>
                                            <p:tav tm="0">
                                              <p:val>
                                                <p:strVal val="#ppt_x"/>
                                              </p:val>
                                            </p:tav>
                                            <p:tav tm="100000">
                                              <p:val>
                                                <p:strVal val="#ppt_x"/>
                                              </p:val>
                                            </p:tav>
                                          </p:tavLst>
                                        </p:anim>
                                        <p:anim calcmode="lin" valueType="num">
                                          <p:cBhvr>
                                            <p:cTn id="102" dur="1000" fill="hold"/>
                                            <p:tgtEl>
                                              <p:spTgt spid="68"/>
                                            </p:tgtEl>
                                            <p:attrNameLst>
                                              <p:attrName>ppt_y</p:attrName>
                                            </p:attrNameLst>
                                          </p:cBhvr>
                                          <p:tavLst>
                                            <p:tav tm="0">
                                              <p:val>
                                                <p:strVal val="#ppt_y+.1"/>
                                              </p:val>
                                            </p:tav>
                                            <p:tav tm="100000">
                                              <p:val>
                                                <p:strVal val="#ppt_y"/>
                                              </p:val>
                                            </p:tav>
                                          </p:tavLst>
                                        </p:anim>
                                      </p:childTnLst>
                                    </p:cTn>
                                  </p:par>
                                  <p:par>
                                    <p:cTn id="103" presetID="42" presetClass="entr" presetSubtype="0" fill="hold" grpId="0" nodeType="withEffect">
                                      <p:stCondLst>
                                        <p:cond delay="0"/>
                                      </p:stCondLst>
                                      <p:childTnLst>
                                        <p:set>
                                          <p:cBhvr>
                                            <p:cTn id="104" dur="1" fill="hold">
                                              <p:stCondLst>
                                                <p:cond delay="0"/>
                                              </p:stCondLst>
                                            </p:cTn>
                                            <p:tgtEl>
                                              <p:spTgt spid="69"/>
                                            </p:tgtEl>
                                            <p:attrNameLst>
                                              <p:attrName>style.visibility</p:attrName>
                                            </p:attrNameLst>
                                          </p:cBhvr>
                                          <p:to>
                                            <p:strVal val="visible"/>
                                          </p:to>
                                        </p:set>
                                        <p:animEffect transition="in" filter="fade">
                                          <p:cBhvr>
                                            <p:cTn id="105" dur="1000"/>
                                            <p:tgtEl>
                                              <p:spTgt spid="69"/>
                                            </p:tgtEl>
                                          </p:cBhvr>
                                        </p:animEffect>
                                        <p:anim calcmode="lin" valueType="num">
                                          <p:cBhvr>
                                            <p:cTn id="106" dur="1000" fill="hold"/>
                                            <p:tgtEl>
                                              <p:spTgt spid="69"/>
                                            </p:tgtEl>
                                            <p:attrNameLst>
                                              <p:attrName>ppt_x</p:attrName>
                                            </p:attrNameLst>
                                          </p:cBhvr>
                                          <p:tavLst>
                                            <p:tav tm="0">
                                              <p:val>
                                                <p:strVal val="#ppt_x"/>
                                              </p:val>
                                            </p:tav>
                                            <p:tav tm="100000">
                                              <p:val>
                                                <p:strVal val="#ppt_x"/>
                                              </p:val>
                                            </p:tav>
                                          </p:tavLst>
                                        </p:anim>
                                        <p:anim calcmode="lin" valueType="num">
                                          <p:cBhvr>
                                            <p:cTn id="107" dur="1000" fill="hold"/>
                                            <p:tgtEl>
                                              <p:spTgt spid="69"/>
                                            </p:tgtEl>
                                            <p:attrNameLst>
                                              <p:attrName>ppt_y</p:attrName>
                                            </p:attrNameLst>
                                          </p:cBhvr>
                                          <p:tavLst>
                                            <p:tav tm="0">
                                              <p:val>
                                                <p:strVal val="#ppt_y+.1"/>
                                              </p:val>
                                            </p:tav>
                                            <p:tav tm="100000">
                                              <p:val>
                                                <p:strVal val="#ppt_y"/>
                                              </p:val>
                                            </p:tav>
                                          </p:tavLst>
                                        </p:anim>
                                      </p:childTnLst>
                                    </p:cTn>
                                  </p:par>
                                  <p:par>
                                    <p:cTn id="108" presetID="42" presetClass="entr" presetSubtype="0" fill="hold" grpId="0" nodeType="withEffect">
                                      <p:stCondLst>
                                        <p:cond delay="0"/>
                                      </p:stCondLst>
                                      <p:childTnLst>
                                        <p:set>
                                          <p:cBhvr>
                                            <p:cTn id="109" dur="1" fill="hold">
                                              <p:stCondLst>
                                                <p:cond delay="0"/>
                                              </p:stCondLst>
                                            </p:cTn>
                                            <p:tgtEl>
                                              <p:spTgt spid="70"/>
                                            </p:tgtEl>
                                            <p:attrNameLst>
                                              <p:attrName>style.visibility</p:attrName>
                                            </p:attrNameLst>
                                          </p:cBhvr>
                                          <p:to>
                                            <p:strVal val="visible"/>
                                          </p:to>
                                        </p:set>
                                        <p:animEffect transition="in" filter="fade">
                                          <p:cBhvr>
                                            <p:cTn id="110" dur="1000"/>
                                            <p:tgtEl>
                                              <p:spTgt spid="70"/>
                                            </p:tgtEl>
                                          </p:cBhvr>
                                        </p:animEffect>
                                        <p:anim calcmode="lin" valueType="num">
                                          <p:cBhvr>
                                            <p:cTn id="111" dur="1000" fill="hold"/>
                                            <p:tgtEl>
                                              <p:spTgt spid="70"/>
                                            </p:tgtEl>
                                            <p:attrNameLst>
                                              <p:attrName>ppt_x</p:attrName>
                                            </p:attrNameLst>
                                          </p:cBhvr>
                                          <p:tavLst>
                                            <p:tav tm="0">
                                              <p:val>
                                                <p:strVal val="#ppt_x"/>
                                              </p:val>
                                            </p:tav>
                                            <p:tav tm="100000">
                                              <p:val>
                                                <p:strVal val="#ppt_x"/>
                                              </p:val>
                                            </p:tav>
                                          </p:tavLst>
                                        </p:anim>
                                        <p:anim calcmode="lin" valueType="num">
                                          <p:cBhvr>
                                            <p:cTn id="112" dur="1000" fill="hold"/>
                                            <p:tgtEl>
                                              <p:spTgt spid="70"/>
                                            </p:tgtEl>
                                            <p:attrNameLst>
                                              <p:attrName>ppt_y</p:attrName>
                                            </p:attrNameLst>
                                          </p:cBhvr>
                                          <p:tavLst>
                                            <p:tav tm="0">
                                              <p:val>
                                                <p:strVal val="#ppt_y+.1"/>
                                              </p:val>
                                            </p:tav>
                                            <p:tav tm="100000">
                                              <p:val>
                                                <p:strVal val="#ppt_y"/>
                                              </p:val>
                                            </p:tav>
                                          </p:tavLst>
                                        </p:anim>
                                      </p:childTnLst>
                                    </p:cTn>
                                  </p:par>
                                  <p:par>
                                    <p:cTn id="113" presetID="42" presetClass="entr" presetSubtype="0" fill="hold" grpId="0" nodeType="withEffect">
                                      <p:stCondLst>
                                        <p:cond delay="0"/>
                                      </p:stCondLst>
                                      <p:childTnLst>
                                        <p:set>
                                          <p:cBhvr>
                                            <p:cTn id="114" dur="1" fill="hold">
                                              <p:stCondLst>
                                                <p:cond delay="0"/>
                                              </p:stCondLst>
                                            </p:cTn>
                                            <p:tgtEl>
                                              <p:spTgt spid="72"/>
                                            </p:tgtEl>
                                            <p:attrNameLst>
                                              <p:attrName>style.visibility</p:attrName>
                                            </p:attrNameLst>
                                          </p:cBhvr>
                                          <p:to>
                                            <p:strVal val="visible"/>
                                          </p:to>
                                        </p:set>
                                        <p:animEffect transition="in" filter="fade">
                                          <p:cBhvr>
                                            <p:cTn id="115" dur="1000"/>
                                            <p:tgtEl>
                                              <p:spTgt spid="72"/>
                                            </p:tgtEl>
                                          </p:cBhvr>
                                        </p:animEffect>
                                        <p:anim calcmode="lin" valueType="num">
                                          <p:cBhvr>
                                            <p:cTn id="116" dur="1000" fill="hold"/>
                                            <p:tgtEl>
                                              <p:spTgt spid="72"/>
                                            </p:tgtEl>
                                            <p:attrNameLst>
                                              <p:attrName>ppt_x</p:attrName>
                                            </p:attrNameLst>
                                          </p:cBhvr>
                                          <p:tavLst>
                                            <p:tav tm="0">
                                              <p:val>
                                                <p:strVal val="#ppt_x"/>
                                              </p:val>
                                            </p:tav>
                                            <p:tav tm="100000">
                                              <p:val>
                                                <p:strVal val="#ppt_x"/>
                                              </p:val>
                                            </p:tav>
                                          </p:tavLst>
                                        </p:anim>
                                        <p:anim calcmode="lin" valueType="num">
                                          <p:cBhvr>
                                            <p:cTn id="117" dur="1000" fill="hold"/>
                                            <p:tgtEl>
                                              <p:spTgt spid="72"/>
                                            </p:tgtEl>
                                            <p:attrNameLst>
                                              <p:attrName>ppt_y</p:attrName>
                                            </p:attrNameLst>
                                          </p:cBhvr>
                                          <p:tavLst>
                                            <p:tav tm="0">
                                              <p:val>
                                                <p:strVal val="#ppt_y+.1"/>
                                              </p:val>
                                            </p:tav>
                                            <p:tav tm="100000">
                                              <p:val>
                                                <p:strVal val="#ppt_y"/>
                                              </p:val>
                                            </p:tav>
                                          </p:tavLst>
                                        </p:anim>
                                      </p:childTnLst>
                                    </p:cTn>
                                  </p:par>
                                  <p:par>
                                    <p:cTn id="118" presetID="42" presetClass="entr" presetSubtype="0" fill="hold" grpId="0" nodeType="withEffect">
                                      <p:stCondLst>
                                        <p:cond delay="0"/>
                                      </p:stCondLst>
                                      <p:childTnLst>
                                        <p:set>
                                          <p:cBhvr>
                                            <p:cTn id="119" dur="1" fill="hold">
                                              <p:stCondLst>
                                                <p:cond delay="0"/>
                                              </p:stCondLst>
                                            </p:cTn>
                                            <p:tgtEl>
                                              <p:spTgt spid="74"/>
                                            </p:tgtEl>
                                            <p:attrNameLst>
                                              <p:attrName>style.visibility</p:attrName>
                                            </p:attrNameLst>
                                          </p:cBhvr>
                                          <p:to>
                                            <p:strVal val="visible"/>
                                          </p:to>
                                        </p:set>
                                        <p:animEffect transition="in" filter="fade">
                                          <p:cBhvr>
                                            <p:cTn id="120" dur="1000"/>
                                            <p:tgtEl>
                                              <p:spTgt spid="74"/>
                                            </p:tgtEl>
                                          </p:cBhvr>
                                        </p:animEffect>
                                        <p:anim calcmode="lin" valueType="num">
                                          <p:cBhvr>
                                            <p:cTn id="121" dur="1000" fill="hold"/>
                                            <p:tgtEl>
                                              <p:spTgt spid="74"/>
                                            </p:tgtEl>
                                            <p:attrNameLst>
                                              <p:attrName>ppt_x</p:attrName>
                                            </p:attrNameLst>
                                          </p:cBhvr>
                                          <p:tavLst>
                                            <p:tav tm="0">
                                              <p:val>
                                                <p:strVal val="#ppt_x"/>
                                              </p:val>
                                            </p:tav>
                                            <p:tav tm="100000">
                                              <p:val>
                                                <p:strVal val="#ppt_x"/>
                                              </p:val>
                                            </p:tav>
                                          </p:tavLst>
                                        </p:anim>
                                        <p:anim calcmode="lin" valueType="num">
                                          <p:cBhvr>
                                            <p:cTn id="122" dur="1000" fill="hold"/>
                                            <p:tgtEl>
                                              <p:spTgt spid="74"/>
                                            </p:tgtEl>
                                            <p:attrNameLst>
                                              <p:attrName>ppt_y</p:attrName>
                                            </p:attrNameLst>
                                          </p:cBhvr>
                                          <p:tavLst>
                                            <p:tav tm="0">
                                              <p:val>
                                                <p:strVal val="#ppt_y+.1"/>
                                              </p:val>
                                            </p:tav>
                                            <p:tav tm="100000">
                                              <p:val>
                                                <p:strVal val="#ppt_y"/>
                                              </p:val>
                                            </p:tav>
                                          </p:tavLst>
                                        </p:anim>
                                      </p:childTnLst>
                                    </p:cTn>
                                  </p:par>
                                  <p:par>
                                    <p:cTn id="123" presetID="42" presetClass="entr" presetSubtype="0" fill="hold" grpId="0" nodeType="withEffect">
                                      <p:stCondLst>
                                        <p:cond delay="0"/>
                                      </p:stCondLst>
                                      <p:childTnLst>
                                        <p:set>
                                          <p:cBhvr>
                                            <p:cTn id="124" dur="1" fill="hold">
                                              <p:stCondLst>
                                                <p:cond delay="0"/>
                                              </p:stCondLst>
                                            </p:cTn>
                                            <p:tgtEl>
                                              <p:spTgt spid="76"/>
                                            </p:tgtEl>
                                            <p:attrNameLst>
                                              <p:attrName>style.visibility</p:attrName>
                                            </p:attrNameLst>
                                          </p:cBhvr>
                                          <p:to>
                                            <p:strVal val="visible"/>
                                          </p:to>
                                        </p:set>
                                        <p:animEffect transition="in" filter="fade">
                                          <p:cBhvr>
                                            <p:cTn id="125" dur="1000"/>
                                            <p:tgtEl>
                                              <p:spTgt spid="76"/>
                                            </p:tgtEl>
                                          </p:cBhvr>
                                        </p:animEffect>
                                        <p:anim calcmode="lin" valueType="num">
                                          <p:cBhvr>
                                            <p:cTn id="126" dur="1000" fill="hold"/>
                                            <p:tgtEl>
                                              <p:spTgt spid="76"/>
                                            </p:tgtEl>
                                            <p:attrNameLst>
                                              <p:attrName>ppt_x</p:attrName>
                                            </p:attrNameLst>
                                          </p:cBhvr>
                                          <p:tavLst>
                                            <p:tav tm="0">
                                              <p:val>
                                                <p:strVal val="#ppt_x"/>
                                              </p:val>
                                            </p:tav>
                                            <p:tav tm="100000">
                                              <p:val>
                                                <p:strVal val="#ppt_x"/>
                                              </p:val>
                                            </p:tav>
                                          </p:tavLst>
                                        </p:anim>
                                        <p:anim calcmode="lin" valueType="num">
                                          <p:cBhvr>
                                            <p:cTn id="127" dur="1000" fill="hold"/>
                                            <p:tgtEl>
                                              <p:spTgt spid="76"/>
                                            </p:tgtEl>
                                            <p:attrNameLst>
                                              <p:attrName>ppt_y</p:attrName>
                                            </p:attrNameLst>
                                          </p:cBhvr>
                                          <p:tavLst>
                                            <p:tav tm="0">
                                              <p:val>
                                                <p:strVal val="#ppt_y+.1"/>
                                              </p:val>
                                            </p:tav>
                                            <p:tav tm="100000">
                                              <p:val>
                                                <p:strVal val="#ppt_y"/>
                                              </p:val>
                                            </p:tav>
                                          </p:tavLst>
                                        </p:anim>
                                      </p:childTnLst>
                                    </p:cTn>
                                  </p:par>
                                  <p:par>
                                    <p:cTn id="128" presetID="42" presetClass="entr" presetSubtype="0" fill="hold" grpId="0" nodeType="withEffect">
                                      <p:stCondLst>
                                        <p:cond delay="0"/>
                                      </p:stCondLst>
                                      <p:childTnLst>
                                        <p:set>
                                          <p:cBhvr>
                                            <p:cTn id="129" dur="1" fill="hold">
                                              <p:stCondLst>
                                                <p:cond delay="0"/>
                                              </p:stCondLst>
                                            </p:cTn>
                                            <p:tgtEl>
                                              <p:spTgt spid="55"/>
                                            </p:tgtEl>
                                            <p:attrNameLst>
                                              <p:attrName>style.visibility</p:attrName>
                                            </p:attrNameLst>
                                          </p:cBhvr>
                                          <p:to>
                                            <p:strVal val="visible"/>
                                          </p:to>
                                        </p:set>
                                        <p:animEffect transition="in" filter="fade">
                                          <p:cBhvr>
                                            <p:cTn id="130" dur="1000"/>
                                            <p:tgtEl>
                                              <p:spTgt spid="55"/>
                                            </p:tgtEl>
                                          </p:cBhvr>
                                        </p:animEffect>
                                        <p:anim calcmode="lin" valueType="num">
                                          <p:cBhvr>
                                            <p:cTn id="131" dur="1000" fill="hold"/>
                                            <p:tgtEl>
                                              <p:spTgt spid="55"/>
                                            </p:tgtEl>
                                            <p:attrNameLst>
                                              <p:attrName>ppt_x</p:attrName>
                                            </p:attrNameLst>
                                          </p:cBhvr>
                                          <p:tavLst>
                                            <p:tav tm="0">
                                              <p:val>
                                                <p:strVal val="#ppt_x"/>
                                              </p:val>
                                            </p:tav>
                                            <p:tav tm="100000">
                                              <p:val>
                                                <p:strVal val="#ppt_x"/>
                                              </p:val>
                                            </p:tav>
                                          </p:tavLst>
                                        </p:anim>
                                        <p:anim calcmode="lin" valueType="num">
                                          <p:cBhvr>
                                            <p:cTn id="132" dur="1000" fill="hold"/>
                                            <p:tgtEl>
                                              <p:spTgt spid="5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animBg="1"/>
          <p:bldP spid="54" grpId="0" animBg="1"/>
          <p:bldP spid="55" grpId="0" animBg="1"/>
          <p:bldP spid="56" grpId="0" animBg="1"/>
          <p:bldP spid="57" grpId="0"/>
          <p:bldP spid="58" grpId="0"/>
          <p:bldP spid="59" grpId="0" animBg="1"/>
          <p:bldP spid="60" grpId="0"/>
          <p:bldP spid="61" grpId="0"/>
          <p:bldP spid="62" grpId="0"/>
          <p:bldP spid="63" grpId="0"/>
          <p:bldP spid="64" grpId="0"/>
          <p:bldP spid="66" grpId="0"/>
          <p:bldP spid="67" grpId="0"/>
          <p:bldP spid="68" grpId="0"/>
          <p:bldP spid="69" grpId="0"/>
          <p:bldP spid="70" grpId="0"/>
          <p:bldP spid="72" grpId="0"/>
          <p:bldP spid="74" grpId="0"/>
          <p:bldP spid="76" grpId="0"/>
          <p:bldP spid="30" grpId="0"/>
          <p:bldP spid="33" grpId="0" animBg="1"/>
        </p:bldLst>
      </p:timing>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hape 2022"/>
          <p:cNvSpPr txBox="1"/>
          <p:nvPr/>
        </p:nvSpPr>
        <p:spPr>
          <a:xfrm rot="10800000" flipV="1">
            <a:off x="772974" y="998194"/>
            <a:ext cx="3150953" cy="400110"/>
          </a:xfrm>
          <a:prstGeom prst="rect">
            <a:avLst/>
          </a:prstGeom>
          <a:noFill/>
        </p:spPr>
        <p:txBody>
          <a:bodyPr wrap="square" rtlCol="0">
            <a:spAutoFit/>
          </a:bodyPr>
          <a:lstStyle>
            <a:defPPr>
              <a:defRPr lang="zh-CN"/>
            </a:defPPr>
            <a:lvl1pPr marL="0" marR="0" lvl="0" indent="0" algn="ctr" defTabSz="914400" eaLnBrk="1" fontAlgn="auto" latinLnBrk="0" hangingPunct="1">
              <a:lnSpc>
                <a:spcPct val="100000"/>
              </a:lnSpc>
              <a:spcBef>
                <a:spcPts val="0"/>
              </a:spcBef>
              <a:spcAft>
                <a:spcPts val="0"/>
              </a:spcAft>
              <a:buClrTx/>
              <a:buSzTx/>
              <a:buFontTx/>
              <a:buNone/>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cs typeface="+mn-cs"/>
                <a:sym typeface="Bebas Neue"/>
              </a:defRPr>
            </a:lvl2pPr>
            <a:lvl3pPr defTabSz="609600">
              <a:defRPr sz="2665">
                <a:solidFill>
                  <a:srgbClr val="3A5063"/>
                </a:solidFill>
                <a:uFill>
                  <a:solidFill>
                    <a:srgbClr val="3A5063"/>
                  </a:solidFill>
                </a:uFill>
                <a:latin typeface="+mn-lt"/>
                <a:ea typeface="+mn-ea"/>
                <a:cs typeface="+mn-cs"/>
                <a:sym typeface="Bebas Neue"/>
              </a:defRPr>
            </a:lvl3pPr>
            <a:lvl4pPr defTabSz="609600">
              <a:defRPr sz="2665">
                <a:solidFill>
                  <a:srgbClr val="3A5063"/>
                </a:solidFill>
                <a:uFill>
                  <a:solidFill>
                    <a:srgbClr val="3A5063"/>
                  </a:solidFill>
                </a:uFill>
                <a:latin typeface="+mn-lt"/>
                <a:ea typeface="+mn-ea"/>
                <a:cs typeface="+mn-cs"/>
                <a:sym typeface="Bebas Neue"/>
              </a:defRPr>
            </a:lvl4pPr>
            <a:lvl5pPr defTabSz="609600">
              <a:defRPr sz="2665">
                <a:solidFill>
                  <a:srgbClr val="3A5063"/>
                </a:solidFill>
                <a:uFill>
                  <a:solidFill>
                    <a:srgbClr val="3A5063"/>
                  </a:solidFill>
                </a:uFill>
                <a:latin typeface="+mn-lt"/>
                <a:ea typeface="+mn-ea"/>
                <a:cs typeface="+mn-cs"/>
                <a:sym typeface="Bebas Neue"/>
              </a:defRPr>
            </a:lvl5pPr>
            <a:lvl6pPr defTabSz="609600">
              <a:defRPr sz="2665">
                <a:solidFill>
                  <a:srgbClr val="3A5063"/>
                </a:solidFill>
                <a:uFill>
                  <a:solidFill>
                    <a:srgbClr val="3A5063"/>
                  </a:solidFill>
                </a:uFill>
                <a:latin typeface="+mn-lt"/>
                <a:ea typeface="+mn-ea"/>
                <a:cs typeface="+mn-cs"/>
                <a:sym typeface="Bebas Neue"/>
              </a:defRPr>
            </a:lvl6pPr>
            <a:lvl7pPr defTabSz="609600">
              <a:defRPr sz="2665">
                <a:solidFill>
                  <a:srgbClr val="3A5063"/>
                </a:solidFill>
                <a:uFill>
                  <a:solidFill>
                    <a:srgbClr val="3A5063"/>
                  </a:solidFill>
                </a:uFill>
                <a:latin typeface="+mn-lt"/>
                <a:ea typeface="+mn-ea"/>
                <a:cs typeface="+mn-cs"/>
                <a:sym typeface="Bebas Neue"/>
              </a:defRPr>
            </a:lvl7pPr>
            <a:lvl8pPr defTabSz="609600">
              <a:defRPr sz="2665">
                <a:solidFill>
                  <a:srgbClr val="3A5063"/>
                </a:solidFill>
                <a:uFill>
                  <a:solidFill>
                    <a:srgbClr val="3A5063"/>
                  </a:solidFill>
                </a:uFill>
                <a:latin typeface="+mn-lt"/>
                <a:ea typeface="+mn-ea"/>
                <a:cs typeface="+mn-cs"/>
                <a:sym typeface="Bebas Neue"/>
              </a:defRPr>
            </a:lvl8pPr>
            <a:lvl9pPr defTabSz="609600">
              <a:defRPr sz="2665">
                <a:solidFill>
                  <a:srgbClr val="3A5063"/>
                </a:solidFill>
                <a:uFill>
                  <a:solidFill>
                    <a:srgbClr val="3A5063"/>
                  </a:solidFill>
                </a:uFill>
                <a:latin typeface="+mn-lt"/>
                <a:ea typeface="+mn-ea"/>
                <a:cs typeface="+mn-cs"/>
                <a:sym typeface="Bebas Neue"/>
              </a:defRPr>
            </a:lvl9pPr>
          </a:lstStyle>
          <a:p>
            <a:pPr algn="l"/>
            <a:r>
              <a:rPr lang="zh-CN" altLang="en-US" dirty="0"/>
              <a:t>三、应用效度矩阵 </a:t>
            </a:r>
            <a:r>
              <a:rPr lang="en-US" altLang="zh-CN" dirty="0"/>
              <a:t>30</a:t>
            </a:r>
            <a:r>
              <a:rPr lang="zh-CN" altLang="en-US" dirty="0"/>
              <a:t>分</a:t>
            </a:r>
            <a:endParaRPr lang="zh-CN" altLang="en-US" dirty="0"/>
          </a:p>
        </p:txBody>
      </p:sp>
      <p:sp>
        <p:nvSpPr>
          <p:cNvPr id="62" name="圆角矩形 2"/>
          <p:cNvSpPr/>
          <p:nvPr/>
        </p:nvSpPr>
        <p:spPr>
          <a:xfrm>
            <a:off x="4369079" y="1923678"/>
            <a:ext cx="2003121" cy="1310544"/>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76953 w 4325425"/>
              <a:gd name="connsiteY0-126" fmla="*/ 756084 h 2410587"/>
              <a:gd name="connsiteX1-127" fmla="*/ 833037 w 4325425"/>
              <a:gd name="connsiteY1-128" fmla="*/ 0 h 2410587"/>
              <a:gd name="connsiteX2-129" fmla="*/ 3569341 w 4325425"/>
              <a:gd name="connsiteY2-130" fmla="*/ 0 h 2410587"/>
              <a:gd name="connsiteX3-131" fmla="*/ 4325425 w 4325425"/>
              <a:gd name="connsiteY3-132" fmla="*/ 756084 h 2410587"/>
              <a:gd name="connsiteX4-133" fmla="*/ 4325425 w 4325425"/>
              <a:gd name="connsiteY4-134" fmla="*/ 756084 h 2410587"/>
              <a:gd name="connsiteX5-135" fmla="*/ 3569341 w 4325425"/>
              <a:gd name="connsiteY5-136" fmla="*/ 1512168 h 2410587"/>
              <a:gd name="connsiteX6-137" fmla="*/ 833037 w 4325425"/>
              <a:gd name="connsiteY6-138" fmla="*/ 1512168 h 2410587"/>
              <a:gd name="connsiteX7-139" fmla="*/ 55248 w 4325425"/>
              <a:gd name="connsiteY7-140" fmla="*/ 2410587 h 2410587"/>
              <a:gd name="connsiteX8-141" fmla="*/ 76953 w 4325425"/>
              <a:gd name="connsiteY8-142" fmla="*/ 756084 h 2410587"/>
              <a:gd name="connsiteX0-143" fmla="*/ 76954 w 4325426"/>
              <a:gd name="connsiteY0-144" fmla="*/ 756084 h 2713188"/>
              <a:gd name="connsiteX1-145" fmla="*/ 833038 w 4325426"/>
              <a:gd name="connsiteY1-146" fmla="*/ 0 h 2713188"/>
              <a:gd name="connsiteX2-147" fmla="*/ 3569342 w 4325426"/>
              <a:gd name="connsiteY2-148" fmla="*/ 0 h 2713188"/>
              <a:gd name="connsiteX3-149" fmla="*/ 4325426 w 4325426"/>
              <a:gd name="connsiteY3-150" fmla="*/ 756084 h 2713188"/>
              <a:gd name="connsiteX4-151" fmla="*/ 4325426 w 4325426"/>
              <a:gd name="connsiteY4-152" fmla="*/ 756084 h 2713188"/>
              <a:gd name="connsiteX5-153" fmla="*/ 3569342 w 4325426"/>
              <a:gd name="connsiteY5-154" fmla="*/ 1512168 h 2713188"/>
              <a:gd name="connsiteX6-155" fmla="*/ 833038 w 4325426"/>
              <a:gd name="connsiteY6-156" fmla="*/ 1512168 h 2713188"/>
              <a:gd name="connsiteX7-157" fmla="*/ 55249 w 4325426"/>
              <a:gd name="connsiteY7-158" fmla="*/ 2713188 h 2713188"/>
              <a:gd name="connsiteX8-159" fmla="*/ 76954 w 4325426"/>
              <a:gd name="connsiteY8-160" fmla="*/ 756084 h 271318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25426" h="2713188">
                <a:moveTo>
                  <a:pt x="76954" y="756084"/>
                </a:moveTo>
                <a:cubicBezTo>
                  <a:pt x="206586" y="303886"/>
                  <a:pt x="415464" y="0"/>
                  <a:pt x="833038" y="0"/>
                </a:cubicBezTo>
                <a:lnTo>
                  <a:pt x="3569342" y="0"/>
                </a:lnTo>
                <a:cubicBezTo>
                  <a:pt x="3986916" y="0"/>
                  <a:pt x="4325426" y="338510"/>
                  <a:pt x="4325426" y="756084"/>
                </a:cubicBezTo>
                <a:lnTo>
                  <a:pt x="4325426" y="756084"/>
                </a:lnTo>
                <a:cubicBezTo>
                  <a:pt x="4325426" y="1173658"/>
                  <a:pt x="3986916" y="1512168"/>
                  <a:pt x="3569342" y="1512168"/>
                </a:cubicBezTo>
                <a:lnTo>
                  <a:pt x="833038" y="1512168"/>
                </a:lnTo>
                <a:cubicBezTo>
                  <a:pt x="290559" y="1484577"/>
                  <a:pt x="48259" y="2689573"/>
                  <a:pt x="55249" y="2713188"/>
                </a:cubicBezTo>
                <a:cubicBezTo>
                  <a:pt x="11034" y="2573541"/>
                  <a:pt x="-52678" y="1208282"/>
                  <a:pt x="76954"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75" name="圆角矩形 2"/>
          <p:cNvSpPr/>
          <p:nvPr/>
        </p:nvSpPr>
        <p:spPr>
          <a:xfrm>
            <a:off x="4389300" y="2953176"/>
            <a:ext cx="2126916" cy="1274758"/>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81568 w 4330040"/>
              <a:gd name="connsiteY0-126" fmla="*/ 756084 h 2373557"/>
              <a:gd name="connsiteX1-127" fmla="*/ 837652 w 4330040"/>
              <a:gd name="connsiteY1-128" fmla="*/ 0 h 2373557"/>
              <a:gd name="connsiteX2-129" fmla="*/ 3573956 w 4330040"/>
              <a:gd name="connsiteY2-130" fmla="*/ 0 h 2373557"/>
              <a:gd name="connsiteX3-131" fmla="*/ 4330040 w 4330040"/>
              <a:gd name="connsiteY3-132" fmla="*/ 756084 h 2373557"/>
              <a:gd name="connsiteX4-133" fmla="*/ 4330040 w 4330040"/>
              <a:gd name="connsiteY4-134" fmla="*/ 756084 h 2373557"/>
              <a:gd name="connsiteX5-135" fmla="*/ 3573956 w 4330040"/>
              <a:gd name="connsiteY5-136" fmla="*/ 1512168 h 2373557"/>
              <a:gd name="connsiteX6-137" fmla="*/ 837652 w 4330040"/>
              <a:gd name="connsiteY6-138" fmla="*/ 1512168 h 2373557"/>
              <a:gd name="connsiteX7-139" fmla="*/ 50625 w 4330040"/>
              <a:gd name="connsiteY7-140" fmla="*/ 2373557 h 2373557"/>
              <a:gd name="connsiteX8-141" fmla="*/ 81568 w 4330040"/>
              <a:gd name="connsiteY8-142" fmla="*/ 756084 h 237355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30040" h="2373557">
                <a:moveTo>
                  <a:pt x="81568" y="756084"/>
                </a:moveTo>
                <a:cubicBezTo>
                  <a:pt x="212739" y="360491"/>
                  <a:pt x="420078" y="0"/>
                  <a:pt x="837652" y="0"/>
                </a:cubicBezTo>
                <a:lnTo>
                  <a:pt x="3573956" y="0"/>
                </a:lnTo>
                <a:cubicBezTo>
                  <a:pt x="3991530" y="0"/>
                  <a:pt x="4330040" y="338510"/>
                  <a:pt x="4330040" y="756084"/>
                </a:cubicBezTo>
                <a:lnTo>
                  <a:pt x="4330040" y="756084"/>
                </a:lnTo>
                <a:cubicBezTo>
                  <a:pt x="4330040" y="1173658"/>
                  <a:pt x="3991530" y="1512168"/>
                  <a:pt x="3573956" y="1512168"/>
                </a:cubicBezTo>
                <a:lnTo>
                  <a:pt x="837652" y="1512168"/>
                </a:lnTo>
                <a:cubicBezTo>
                  <a:pt x="295173" y="1484577"/>
                  <a:pt x="43635" y="2349942"/>
                  <a:pt x="50625" y="2373557"/>
                </a:cubicBezTo>
                <a:cubicBezTo>
                  <a:pt x="6410" y="2233910"/>
                  <a:pt x="-49603" y="1151677"/>
                  <a:pt x="81568"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94" name="圆角矩形 2"/>
          <p:cNvSpPr/>
          <p:nvPr/>
        </p:nvSpPr>
        <p:spPr>
          <a:xfrm flipH="1">
            <a:off x="2339233" y="2475585"/>
            <a:ext cx="2003120" cy="1164379"/>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76953 w 4325425"/>
              <a:gd name="connsiteY0-126" fmla="*/ 756084 h 2410587"/>
              <a:gd name="connsiteX1-127" fmla="*/ 833037 w 4325425"/>
              <a:gd name="connsiteY1-128" fmla="*/ 0 h 2410587"/>
              <a:gd name="connsiteX2-129" fmla="*/ 3569341 w 4325425"/>
              <a:gd name="connsiteY2-130" fmla="*/ 0 h 2410587"/>
              <a:gd name="connsiteX3-131" fmla="*/ 4325425 w 4325425"/>
              <a:gd name="connsiteY3-132" fmla="*/ 756084 h 2410587"/>
              <a:gd name="connsiteX4-133" fmla="*/ 4325425 w 4325425"/>
              <a:gd name="connsiteY4-134" fmla="*/ 756084 h 2410587"/>
              <a:gd name="connsiteX5-135" fmla="*/ 3569341 w 4325425"/>
              <a:gd name="connsiteY5-136" fmla="*/ 1512168 h 2410587"/>
              <a:gd name="connsiteX6-137" fmla="*/ 833037 w 4325425"/>
              <a:gd name="connsiteY6-138" fmla="*/ 1512168 h 2410587"/>
              <a:gd name="connsiteX7-139" fmla="*/ 55248 w 4325425"/>
              <a:gd name="connsiteY7-140" fmla="*/ 2410587 h 2410587"/>
              <a:gd name="connsiteX8-141" fmla="*/ 76953 w 4325425"/>
              <a:gd name="connsiteY8-142" fmla="*/ 756084 h 241058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25425" h="2410587">
                <a:moveTo>
                  <a:pt x="76953" y="756084"/>
                </a:moveTo>
                <a:cubicBezTo>
                  <a:pt x="206584" y="354320"/>
                  <a:pt x="415463" y="0"/>
                  <a:pt x="833037" y="0"/>
                </a:cubicBezTo>
                <a:lnTo>
                  <a:pt x="3569341" y="0"/>
                </a:lnTo>
                <a:cubicBezTo>
                  <a:pt x="3986915" y="0"/>
                  <a:pt x="4325425" y="338510"/>
                  <a:pt x="4325425" y="756084"/>
                </a:cubicBezTo>
                <a:lnTo>
                  <a:pt x="4325425" y="756084"/>
                </a:lnTo>
                <a:cubicBezTo>
                  <a:pt x="4325425" y="1173658"/>
                  <a:pt x="3986915" y="1512168"/>
                  <a:pt x="3569341" y="1512168"/>
                </a:cubicBezTo>
                <a:lnTo>
                  <a:pt x="833037" y="1512168"/>
                </a:lnTo>
                <a:cubicBezTo>
                  <a:pt x="290558" y="1484577"/>
                  <a:pt x="48258" y="2386972"/>
                  <a:pt x="55248" y="2410587"/>
                </a:cubicBezTo>
                <a:cubicBezTo>
                  <a:pt x="11033" y="2270940"/>
                  <a:pt x="-52678" y="1157848"/>
                  <a:pt x="76953"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95" name="TextBox 45"/>
          <p:cNvSpPr txBox="1"/>
          <p:nvPr/>
        </p:nvSpPr>
        <p:spPr>
          <a:xfrm>
            <a:off x="2505627" y="2478947"/>
            <a:ext cx="1731832" cy="700898"/>
          </a:xfrm>
          <a:prstGeom prst="rect">
            <a:avLst/>
          </a:prstGeom>
          <a:noFill/>
        </p:spPr>
        <p:txBody>
          <a:bodyPr wrap="square" rtlCol="0">
            <a:spAutoFit/>
          </a:bodyPr>
          <a:lstStyle>
            <a:defPPr>
              <a:defRPr lang="zh-CN"/>
            </a:defPPr>
            <a:lvl1pPr>
              <a:lnSpc>
                <a:spcPct val="130000"/>
              </a:lnSpc>
              <a:defRPr sz="1600" kern="0">
                <a:solidFill>
                  <a:sysClr val="window" lastClr="FFFFFF"/>
                </a:solidFill>
                <a:cs typeface="+mn-ea"/>
              </a:defRPr>
            </a:lvl1pPr>
          </a:lstStyle>
          <a:p>
            <a:r>
              <a:rPr lang="zh-CN" altLang="en-US" dirty="0"/>
              <a:t>虚拟实验优化原有实验教学环节</a:t>
            </a:r>
            <a:endParaRPr lang="en-US" altLang="zh-CN" dirty="0">
              <a:sym typeface="+mn-lt"/>
            </a:endParaRPr>
          </a:p>
        </p:txBody>
      </p:sp>
      <p:sp>
        <p:nvSpPr>
          <p:cNvPr id="99" name="TextBox 20"/>
          <p:cNvSpPr txBox="1"/>
          <p:nvPr/>
        </p:nvSpPr>
        <p:spPr bwMode="auto">
          <a:xfrm>
            <a:off x="6522295" y="1923678"/>
            <a:ext cx="2214093" cy="648253"/>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10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i="0" dirty="0">
                <a:solidFill>
                  <a:srgbClr val="333333"/>
                </a:solidFill>
                <a:effectLst/>
                <a:latin typeface="微软雅黑" panose="020B0503020204020204" pitchFamily="34" charset="-122"/>
                <a:ea typeface="微软雅黑" panose="020B0503020204020204" pitchFamily="34" charset="-122"/>
              </a:rPr>
              <a:t>通过使用虚拟实验，填补了原有实验教学体 系的空白，更好的支撑了课堂教学</a:t>
            </a:r>
            <a:endParaRPr lang="zh-CN" altLang="en-US" dirty="0">
              <a:sym typeface="+mn-lt"/>
            </a:endParaRPr>
          </a:p>
        </p:txBody>
      </p:sp>
      <p:sp>
        <p:nvSpPr>
          <p:cNvPr id="102" name="TextBox 45"/>
          <p:cNvSpPr txBox="1"/>
          <p:nvPr/>
        </p:nvSpPr>
        <p:spPr>
          <a:xfrm>
            <a:off x="4636290" y="3030180"/>
            <a:ext cx="1867530" cy="700898"/>
          </a:xfrm>
          <a:prstGeom prst="rect">
            <a:avLst/>
          </a:prstGeom>
          <a:noFill/>
        </p:spPr>
        <p:txBody>
          <a:bodyPr wrap="square" rtlCol="0">
            <a:spAutoFit/>
          </a:bodyPr>
          <a:lstStyle>
            <a:defPPr>
              <a:defRPr lang="zh-CN"/>
            </a:defPPr>
            <a:lvl1pPr>
              <a:lnSpc>
                <a:spcPct val="130000"/>
              </a:lnSpc>
              <a:defRPr sz="1600" kern="0">
                <a:solidFill>
                  <a:sysClr val="window" lastClr="FFFFFF"/>
                </a:solidFill>
                <a:cs typeface="+mn-ea"/>
              </a:defRPr>
            </a:lvl1pPr>
          </a:lstStyle>
          <a:p>
            <a:r>
              <a:rPr lang="zh-CN" altLang="en-US" dirty="0"/>
              <a:t>虚拟实验的实际教学效果</a:t>
            </a:r>
            <a:endParaRPr lang="en-US" altLang="zh-CN" dirty="0">
              <a:sym typeface="+mn-lt"/>
            </a:endParaRPr>
          </a:p>
        </p:txBody>
      </p:sp>
      <p:sp>
        <p:nvSpPr>
          <p:cNvPr id="103" name="TextBox 45"/>
          <p:cNvSpPr txBox="1"/>
          <p:nvPr/>
        </p:nvSpPr>
        <p:spPr>
          <a:xfrm>
            <a:off x="4578515" y="1923678"/>
            <a:ext cx="1826926" cy="700898"/>
          </a:xfrm>
          <a:prstGeom prst="rect">
            <a:avLst/>
          </a:prstGeom>
          <a:noFill/>
        </p:spPr>
        <p:txBody>
          <a:bodyPr wrap="square" rtlCol="0">
            <a:spAutoFit/>
          </a:bodyPr>
          <a:lstStyle>
            <a:defPPr>
              <a:defRPr lang="zh-CN"/>
            </a:defPPr>
            <a:lvl1pPr>
              <a:lnSpc>
                <a:spcPct val="130000"/>
              </a:lnSpc>
              <a:defRPr sz="1600" kern="0">
                <a:solidFill>
                  <a:sysClr val="window" lastClr="FFFFFF"/>
                </a:solidFill>
                <a:cs typeface="+mn-ea"/>
              </a:defRPr>
            </a:lvl1pPr>
          </a:lstStyle>
          <a:p>
            <a:r>
              <a:rPr lang="zh-CN" altLang="en-US" dirty="0"/>
              <a:t>虚拟实验填补实验教学空白 </a:t>
            </a:r>
            <a:endParaRPr lang="en-US" altLang="zh-CN" dirty="0">
              <a:sym typeface="+mn-lt"/>
            </a:endParaRPr>
          </a:p>
        </p:txBody>
      </p:sp>
      <p:sp>
        <p:nvSpPr>
          <p:cNvPr id="109" name="TextBox 20"/>
          <p:cNvSpPr txBox="1"/>
          <p:nvPr/>
        </p:nvSpPr>
        <p:spPr bwMode="auto">
          <a:xfrm>
            <a:off x="6563163" y="2953176"/>
            <a:ext cx="2214093" cy="1648527"/>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10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pPr latinLnBrk="1"/>
            <a:r>
              <a:rPr lang="en-US" altLang="zh-CN" dirty="0">
                <a:effectLst/>
                <a:latin typeface="微软雅黑" panose="020B0503020204020204" pitchFamily="34" charset="-122"/>
                <a:ea typeface="微软雅黑" panose="020B0503020204020204" pitchFamily="34" charset="-122"/>
              </a:rPr>
              <a:t>1</a:t>
            </a:r>
            <a:r>
              <a:rPr lang="zh-CN" altLang="en-US" dirty="0">
                <a:effectLst/>
                <a:latin typeface="微软雅黑" panose="020B0503020204020204" pitchFamily="34" charset="-122"/>
                <a:ea typeface="微软雅黑" panose="020B0503020204020204" pitchFamily="34" charset="-122"/>
              </a:rPr>
              <a:t>、通过虚拟实验，学生对理论教学知识点的掌 握是否得到加强；</a:t>
            </a:r>
            <a:endParaRPr lang="zh-CN" altLang="en-US" dirty="0">
              <a:effectLst/>
            </a:endParaRPr>
          </a:p>
          <a:p>
            <a:pPr latinLnBrk="1"/>
            <a:r>
              <a:rPr lang="en-US" altLang="zh-CN" dirty="0">
                <a:effectLst/>
                <a:latin typeface="微软雅黑" panose="020B0503020204020204" pitchFamily="34" charset="-122"/>
                <a:ea typeface="微软雅黑" panose="020B0503020204020204" pitchFamily="34" charset="-122"/>
              </a:rPr>
              <a:t>2</a:t>
            </a:r>
            <a:r>
              <a:rPr lang="zh-CN" altLang="en-US" dirty="0">
                <a:effectLst/>
                <a:latin typeface="微软雅黑" panose="020B0503020204020204" pitchFamily="34" charset="-122"/>
                <a:ea typeface="微软雅黑" panose="020B0503020204020204" pitchFamily="34" charset="-122"/>
              </a:rPr>
              <a:t>、通过虚拟实验，学生对实验原理、流程和操作是否有效的掌握和模拟训练；</a:t>
            </a:r>
            <a:endParaRPr lang="zh-CN" altLang="en-US" dirty="0">
              <a:effectLst/>
            </a:endParaRPr>
          </a:p>
          <a:p>
            <a:pPr latinLnBrk="1"/>
            <a:r>
              <a:rPr lang="en-US" altLang="zh-CN" dirty="0">
                <a:effectLst/>
                <a:latin typeface="微软雅黑" panose="020B0503020204020204" pitchFamily="34" charset="-122"/>
                <a:ea typeface="微软雅黑" panose="020B0503020204020204" pitchFamily="34" charset="-122"/>
              </a:rPr>
              <a:t>3</a:t>
            </a:r>
            <a:r>
              <a:rPr lang="zh-CN" altLang="en-US" dirty="0">
                <a:effectLst/>
                <a:latin typeface="微软雅黑" panose="020B0503020204020204" pitchFamily="34" charset="-122"/>
                <a:ea typeface="微软雅黑" panose="020B0503020204020204" pitchFamily="34" charset="-122"/>
              </a:rPr>
              <a:t>、通过虚拟实验，对学生综合分析问题和解决问题能力的培养效果</a:t>
            </a:r>
            <a:endParaRPr lang="zh-CN" altLang="en-US" dirty="0">
              <a:effectLst/>
            </a:endParaRPr>
          </a:p>
          <a:p>
            <a:pPr latinLnBrk="1"/>
            <a:r>
              <a:rPr lang="en-US" altLang="zh-CN" dirty="0">
                <a:effectLst/>
                <a:latin typeface="微软雅黑" panose="020B0503020204020204" pitchFamily="34" charset="-122"/>
                <a:ea typeface="微软雅黑" panose="020B0503020204020204" pitchFamily="34" charset="-122"/>
              </a:rPr>
              <a:t>4</a:t>
            </a:r>
            <a:r>
              <a:rPr lang="zh-CN" altLang="en-US" dirty="0">
                <a:effectLst/>
                <a:latin typeface="微软雅黑" panose="020B0503020204020204" pitchFamily="34" charset="-122"/>
                <a:ea typeface="微软雅黑" panose="020B0503020204020204" pitchFamily="34" charset="-122"/>
              </a:rPr>
              <a:t>、学生评价与反馈； </a:t>
            </a:r>
            <a:endParaRPr lang="zh-CN" altLang="en-US" dirty="0">
              <a:effectLst/>
            </a:endParaRPr>
          </a:p>
        </p:txBody>
      </p:sp>
      <p:sp>
        <p:nvSpPr>
          <p:cNvPr id="111" name="TextBox 20"/>
          <p:cNvSpPr txBox="1"/>
          <p:nvPr/>
        </p:nvSpPr>
        <p:spPr bwMode="auto">
          <a:xfrm>
            <a:off x="377829" y="2475585"/>
            <a:ext cx="1883870" cy="1051249"/>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10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pPr algn="just"/>
            <a:r>
              <a:rPr lang="en-US" altLang="zh-CN" i="0" dirty="0">
                <a:solidFill>
                  <a:srgbClr val="333333"/>
                </a:solidFill>
                <a:effectLst/>
                <a:latin typeface="微软雅黑" panose="020B0503020204020204" pitchFamily="34" charset="-122"/>
                <a:ea typeface="微软雅黑" panose="020B0503020204020204" pitchFamily="34" charset="-122"/>
              </a:rPr>
              <a:t>1</a:t>
            </a:r>
            <a:r>
              <a:rPr lang="zh-CN" altLang="en-US" i="0" dirty="0">
                <a:solidFill>
                  <a:srgbClr val="333333"/>
                </a:solidFill>
                <a:effectLst/>
                <a:latin typeface="微软雅黑" panose="020B0503020204020204" pitchFamily="34" charset="-122"/>
                <a:ea typeface="微软雅黑" panose="020B0503020204020204" pitchFamily="34" charset="-122"/>
              </a:rPr>
              <a:t>、通过使用虚拟实验，提高了原实验教学环节 的效率；</a:t>
            </a:r>
            <a:endParaRPr lang="zh-CN" altLang="en-US" i="0" dirty="0">
              <a:solidFill>
                <a:srgbClr val="333333"/>
              </a:solidFill>
              <a:effectLst/>
              <a:latin typeface="-apple-system"/>
            </a:endParaRPr>
          </a:p>
          <a:p>
            <a:pPr algn="just"/>
            <a:r>
              <a:rPr lang="en-US" altLang="zh-CN" i="0" dirty="0">
                <a:solidFill>
                  <a:srgbClr val="333333"/>
                </a:solidFill>
                <a:effectLst/>
                <a:latin typeface="微软雅黑" panose="020B0503020204020204" pitchFamily="34" charset="-122"/>
                <a:ea typeface="微软雅黑" panose="020B0503020204020204" pitchFamily="34" charset="-122"/>
              </a:rPr>
              <a:t>2</a:t>
            </a:r>
            <a:r>
              <a:rPr lang="zh-CN" altLang="en-US" i="0" dirty="0">
                <a:solidFill>
                  <a:srgbClr val="333333"/>
                </a:solidFill>
                <a:effectLst/>
                <a:latin typeface="微软雅黑" panose="020B0503020204020204" pitchFamily="34" charset="-122"/>
                <a:ea typeface="微软雅黑" panose="020B0503020204020204" pitchFamily="34" charset="-122"/>
              </a:rPr>
              <a:t>、通过使用虚拟实验，丰富了教学手段，拓展 课学生动手能力培养方式 </a:t>
            </a:r>
            <a:endParaRPr lang="zh-CN" altLang="en-US" i="0" dirty="0">
              <a:solidFill>
                <a:srgbClr val="333333"/>
              </a:solidFill>
              <a:effectLst/>
              <a:latin typeface="-apple-system"/>
            </a:endParaRPr>
          </a:p>
        </p:txBody>
      </p:sp>
      <p:sp>
        <p:nvSpPr>
          <p:cNvPr id="42" name="TextBox 500"/>
          <p:cNvSpPr txBox="1"/>
          <p:nvPr/>
        </p:nvSpPr>
        <p:spPr>
          <a:xfrm>
            <a:off x="2878100" y="193209"/>
            <a:ext cx="3240359" cy="400110"/>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2000" kern="0" dirty="0">
                <a:solidFill>
                  <a:srgbClr val="AC0000"/>
                </a:solidFill>
                <a:latin typeface="微软雅黑" panose="020B0503020204020204" pitchFamily="34" charset="-122"/>
                <a:ea typeface="微软雅黑" panose="020B0503020204020204" pitchFamily="34" charset="-122"/>
              </a:rPr>
              <a:t>虚拟仿真一流课程评审指标</a:t>
            </a:r>
            <a:endParaRPr lang="en-US" altLang="zh-CN" sz="1600" kern="0" dirty="0">
              <a:solidFill>
                <a:srgbClr val="AC0000"/>
              </a:solidFill>
              <a:latin typeface="微软雅黑" panose="020B0503020204020204" pitchFamily="34" charset="-122"/>
              <a:ea typeface="微软雅黑" panose="020B0503020204020204" pitchFamily="34" charset="-122"/>
            </a:endParaRPr>
          </a:p>
        </p:txBody>
      </p:sp>
      <p:cxnSp>
        <p:nvCxnSpPr>
          <p:cNvPr id="43" name="直接连接符 42"/>
          <p:cNvCxnSpPr>
            <a:endCxn id="42" idx="1"/>
          </p:cNvCxnSpPr>
          <p:nvPr/>
        </p:nvCxnSpPr>
        <p:spPr>
          <a:xfrm>
            <a:off x="0" y="371440"/>
            <a:ext cx="2878100" cy="21824"/>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44" name="直接连接符 43"/>
          <p:cNvCxnSpPr>
            <a:stCxn id="42" idx="3"/>
          </p:cNvCxnSpPr>
          <p:nvPr/>
        </p:nvCxnSpPr>
        <p:spPr>
          <a:xfrm flipV="1">
            <a:off x="6118459" y="371440"/>
            <a:ext cx="3025541" cy="21824"/>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grpSp>
        <p:nvGrpSpPr>
          <p:cNvPr id="46" name="Group 4"/>
          <p:cNvGrpSpPr>
            <a:grpSpLocks noChangeAspect="1"/>
          </p:cNvGrpSpPr>
          <p:nvPr/>
        </p:nvGrpSpPr>
        <p:grpSpPr bwMode="auto">
          <a:xfrm rot="10800000" flipV="1">
            <a:off x="-1" y="882183"/>
            <a:ext cx="702214" cy="689481"/>
            <a:chOff x="2626" y="986"/>
            <a:chExt cx="2206" cy="2166"/>
          </a:xfrm>
        </p:grpSpPr>
        <p:sp>
          <p:nvSpPr>
            <p:cNvPr id="47"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1"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2"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3"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4"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5"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6"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7"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8"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9"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0"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1"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3"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64" name="图片 63"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14:presetBounceEnd="52000">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14:bounceEnd="52000">
                                          <p:cBhvr additive="base">
                                            <p:cTn id="7" dur="500" fill="hold"/>
                                            <p:tgtEl>
                                              <p:spTgt spid="42"/>
                                            </p:tgtEl>
                                            <p:attrNameLst>
                                              <p:attrName>ppt_x</p:attrName>
                                            </p:attrNameLst>
                                          </p:cBhvr>
                                          <p:tavLst>
                                            <p:tav tm="0">
                                              <p:val>
                                                <p:strVal val="#ppt_x"/>
                                              </p:val>
                                            </p:tav>
                                            <p:tav tm="100000">
                                              <p:val>
                                                <p:strVal val="#ppt_x"/>
                                              </p:val>
                                            </p:tav>
                                          </p:tavLst>
                                        </p:anim>
                                        <p:anim calcmode="lin" valueType="num" p14:bounceEnd="52000">
                                          <p:cBhvr additive="base">
                                            <p:cTn id="8" dur="500" fill="hold"/>
                                            <p:tgtEl>
                                              <p:spTgt spid="42"/>
                                            </p:tgtEl>
                                            <p:attrNameLst>
                                              <p:attrName>ppt_y</p:attrName>
                                            </p:attrNameLst>
                                          </p:cBhvr>
                                          <p:tavLst>
                                            <p:tav tm="0">
                                              <p:val>
                                                <p:strVal val="0-#ppt_h/2"/>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43"/>
                                            </p:tgtEl>
                                            <p:attrNameLst>
                                              <p:attrName>style.visibility</p:attrName>
                                            </p:attrNameLst>
                                          </p:cBhvr>
                                          <p:to>
                                            <p:strVal val="visible"/>
                                          </p:to>
                                        </p:set>
                                        <p:anim calcmode="lin" valueType="num">
                                          <p:cBhvr additive="base">
                                            <p:cTn id="11" dur="500" fill="hold"/>
                                            <p:tgtEl>
                                              <p:spTgt spid="43"/>
                                            </p:tgtEl>
                                            <p:attrNameLst>
                                              <p:attrName>ppt_x</p:attrName>
                                            </p:attrNameLst>
                                          </p:cBhvr>
                                          <p:tavLst>
                                            <p:tav tm="0">
                                              <p:val>
                                                <p:strVal val="0-#ppt_w/2"/>
                                              </p:val>
                                            </p:tav>
                                            <p:tav tm="100000">
                                              <p:val>
                                                <p:strVal val="#ppt_x"/>
                                              </p:val>
                                            </p:tav>
                                          </p:tavLst>
                                        </p:anim>
                                        <p:anim calcmode="lin" valueType="num">
                                          <p:cBhvr additive="base">
                                            <p:cTn id="12" dur="500" fill="hold"/>
                                            <p:tgtEl>
                                              <p:spTgt spid="43"/>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44"/>
                                            </p:tgtEl>
                                            <p:attrNameLst>
                                              <p:attrName>style.visibility</p:attrName>
                                            </p:attrNameLst>
                                          </p:cBhvr>
                                          <p:to>
                                            <p:strVal val="visible"/>
                                          </p:to>
                                        </p:set>
                                        <p:anim calcmode="lin" valueType="num">
                                          <p:cBhvr additive="base">
                                            <p:cTn id="15" dur="500" fill="hold"/>
                                            <p:tgtEl>
                                              <p:spTgt spid="44"/>
                                            </p:tgtEl>
                                            <p:attrNameLst>
                                              <p:attrName>ppt_x</p:attrName>
                                            </p:attrNameLst>
                                          </p:cBhvr>
                                          <p:tavLst>
                                            <p:tav tm="0">
                                              <p:val>
                                                <p:strVal val="1+#ppt_w/2"/>
                                              </p:val>
                                            </p:tav>
                                            <p:tav tm="100000">
                                              <p:val>
                                                <p:strVal val="#ppt_x"/>
                                              </p:val>
                                            </p:tav>
                                          </p:tavLst>
                                        </p:anim>
                                        <p:anim calcmode="lin" valueType="num">
                                          <p:cBhvr additive="base">
                                            <p:cTn id="16" dur="500" fill="hold"/>
                                            <p:tgtEl>
                                              <p:spTgt spid="44"/>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46"/>
                                            </p:tgtEl>
                                            <p:attrNameLst>
                                              <p:attrName>style.visibility</p:attrName>
                                            </p:attrNameLst>
                                          </p:cBhvr>
                                          <p:to>
                                            <p:strVal val="visible"/>
                                          </p:to>
                                        </p:set>
                                        <p:anim calcmode="lin" valueType="num">
                                          <p:cBhvr>
                                            <p:cTn id="20" dur="500" fill="hold"/>
                                            <p:tgtEl>
                                              <p:spTgt spid="46"/>
                                            </p:tgtEl>
                                            <p:attrNameLst>
                                              <p:attrName>ppt_w</p:attrName>
                                            </p:attrNameLst>
                                          </p:cBhvr>
                                          <p:tavLst>
                                            <p:tav tm="0">
                                              <p:val>
                                                <p:fltVal val="0"/>
                                              </p:val>
                                            </p:tav>
                                            <p:tav tm="100000">
                                              <p:val>
                                                <p:strVal val="#ppt_w"/>
                                              </p:val>
                                            </p:tav>
                                          </p:tavLst>
                                        </p:anim>
                                        <p:anim calcmode="lin" valueType="num">
                                          <p:cBhvr>
                                            <p:cTn id="21" dur="500" fill="hold"/>
                                            <p:tgtEl>
                                              <p:spTgt spid="46"/>
                                            </p:tgtEl>
                                            <p:attrNameLst>
                                              <p:attrName>ppt_h</p:attrName>
                                            </p:attrNameLst>
                                          </p:cBhvr>
                                          <p:tavLst>
                                            <p:tav tm="0">
                                              <p:val>
                                                <p:fltVal val="0"/>
                                              </p:val>
                                            </p:tav>
                                            <p:tav tm="100000">
                                              <p:val>
                                                <p:strVal val="#ppt_h"/>
                                              </p:val>
                                            </p:tav>
                                          </p:tavLst>
                                        </p:anim>
                                        <p:animEffect transition="in" filter="fade">
                                          <p:cBhvr>
                                            <p:cTn id="22" dur="500"/>
                                            <p:tgtEl>
                                              <p:spTgt spid="46"/>
                                            </p:tgtEl>
                                          </p:cBhvr>
                                        </p:animEffect>
                                      </p:childTnLst>
                                    </p:cTn>
                                  </p:par>
                                  <p:par>
                                    <p:cTn id="23" presetID="53" presetClass="entr" presetSubtype="16" fill="hold" nodeType="withEffect">
                                      <p:stCondLst>
                                        <p:cond delay="0"/>
                                      </p:stCondLst>
                                      <p:childTnLst>
                                        <p:set>
                                          <p:cBhvr>
                                            <p:cTn id="24" dur="1" fill="hold">
                                              <p:stCondLst>
                                                <p:cond delay="0"/>
                                              </p:stCondLst>
                                            </p:cTn>
                                            <p:tgtEl>
                                              <p:spTgt spid="64"/>
                                            </p:tgtEl>
                                            <p:attrNameLst>
                                              <p:attrName>style.visibility</p:attrName>
                                            </p:attrNameLst>
                                          </p:cBhvr>
                                          <p:to>
                                            <p:strVal val="visible"/>
                                          </p:to>
                                        </p:set>
                                        <p:anim calcmode="lin" valueType="num">
                                          <p:cBhvr>
                                            <p:cTn id="25" dur="500" fill="hold"/>
                                            <p:tgtEl>
                                              <p:spTgt spid="64"/>
                                            </p:tgtEl>
                                            <p:attrNameLst>
                                              <p:attrName>ppt_w</p:attrName>
                                            </p:attrNameLst>
                                          </p:cBhvr>
                                          <p:tavLst>
                                            <p:tav tm="0">
                                              <p:val>
                                                <p:fltVal val="0"/>
                                              </p:val>
                                            </p:tav>
                                            <p:tav tm="100000">
                                              <p:val>
                                                <p:strVal val="#ppt_w"/>
                                              </p:val>
                                            </p:tav>
                                          </p:tavLst>
                                        </p:anim>
                                        <p:anim calcmode="lin" valueType="num">
                                          <p:cBhvr>
                                            <p:cTn id="26" dur="500" fill="hold"/>
                                            <p:tgtEl>
                                              <p:spTgt spid="64"/>
                                            </p:tgtEl>
                                            <p:attrNameLst>
                                              <p:attrName>ppt_h</p:attrName>
                                            </p:attrNameLst>
                                          </p:cBhvr>
                                          <p:tavLst>
                                            <p:tav tm="0">
                                              <p:val>
                                                <p:fltVal val="0"/>
                                              </p:val>
                                            </p:tav>
                                            <p:tav tm="100000">
                                              <p:val>
                                                <p:strVal val="#ppt_h"/>
                                              </p:val>
                                            </p:tav>
                                          </p:tavLst>
                                        </p:anim>
                                        <p:animEffect transition="in" filter="fade">
                                          <p:cBhvr>
                                            <p:cTn id="27" dur="500"/>
                                            <p:tgtEl>
                                              <p:spTgt spid="64"/>
                                            </p:tgtEl>
                                          </p:cBhvr>
                                        </p:animEffect>
                                      </p:childTnLst>
                                    </p:cTn>
                                  </p:par>
                                  <p:par>
                                    <p:cTn id="28" presetID="2" presetClass="entr" presetSubtype="2" fill="hold" grpId="0" nodeType="withEffect">
                                      <p:stCondLst>
                                        <p:cond delay="0"/>
                                      </p:stCondLst>
                                      <p:childTnLst>
                                        <p:set>
                                          <p:cBhvr>
                                            <p:cTn id="29" dur="1" fill="hold">
                                              <p:stCondLst>
                                                <p:cond delay="0"/>
                                              </p:stCondLst>
                                            </p:cTn>
                                            <p:tgtEl>
                                              <p:spTgt spid="33"/>
                                            </p:tgtEl>
                                            <p:attrNameLst>
                                              <p:attrName>style.visibility</p:attrName>
                                            </p:attrNameLst>
                                          </p:cBhvr>
                                          <p:to>
                                            <p:strVal val="visible"/>
                                          </p:to>
                                        </p:set>
                                        <p:anim calcmode="lin" valueType="num">
                                          <p:cBhvr additive="base">
                                            <p:cTn id="30" dur="500" fill="hold"/>
                                            <p:tgtEl>
                                              <p:spTgt spid="33"/>
                                            </p:tgtEl>
                                            <p:attrNameLst>
                                              <p:attrName>ppt_x</p:attrName>
                                            </p:attrNameLst>
                                          </p:cBhvr>
                                          <p:tavLst>
                                            <p:tav tm="0">
                                              <p:val>
                                                <p:strVal val="1+#ppt_w/2"/>
                                              </p:val>
                                            </p:tav>
                                            <p:tav tm="100000">
                                              <p:val>
                                                <p:strVal val="#ppt_x"/>
                                              </p:val>
                                            </p:tav>
                                          </p:tavLst>
                                        </p:anim>
                                        <p:anim calcmode="lin" valueType="num">
                                          <p:cBhvr additive="base">
                                            <p:cTn id="31" dur="500" fill="hold"/>
                                            <p:tgtEl>
                                              <p:spTgt spid="33"/>
                                            </p:tgtEl>
                                            <p:attrNameLst>
                                              <p:attrName>ppt_y</p:attrName>
                                            </p:attrNameLst>
                                          </p:cBhvr>
                                          <p:tavLst>
                                            <p:tav tm="0">
                                              <p:val>
                                                <p:strVal val="#ppt_y"/>
                                              </p:val>
                                            </p:tav>
                                            <p:tav tm="100000">
                                              <p:val>
                                                <p:strVal val="#ppt_y"/>
                                              </p:val>
                                            </p:tav>
                                          </p:tavLst>
                                        </p:anim>
                                      </p:childTnLst>
                                    </p:cTn>
                                  </p:par>
                                </p:childTnLst>
                              </p:cTn>
                            </p:par>
                            <p:par>
                              <p:cTn id="32" fill="hold">
                                <p:stCondLst>
                                  <p:cond delay="1000"/>
                                </p:stCondLst>
                                <p:childTnLst>
                                  <p:par>
                                    <p:cTn id="33" presetID="42" presetClass="entr" presetSubtype="0" fill="hold" grpId="0" nodeType="afterEffect">
                                      <p:stCondLst>
                                        <p:cond delay="0"/>
                                      </p:stCondLst>
                                      <p:childTnLst>
                                        <p:set>
                                          <p:cBhvr>
                                            <p:cTn id="34" dur="1" fill="hold">
                                              <p:stCondLst>
                                                <p:cond delay="0"/>
                                              </p:stCondLst>
                                            </p:cTn>
                                            <p:tgtEl>
                                              <p:spTgt spid="62"/>
                                            </p:tgtEl>
                                            <p:attrNameLst>
                                              <p:attrName>style.visibility</p:attrName>
                                            </p:attrNameLst>
                                          </p:cBhvr>
                                          <p:to>
                                            <p:strVal val="visible"/>
                                          </p:to>
                                        </p:set>
                                        <p:animEffect transition="in" filter="fade">
                                          <p:cBhvr>
                                            <p:cTn id="35" dur="1000"/>
                                            <p:tgtEl>
                                              <p:spTgt spid="62"/>
                                            </p:tgtEl>
                                          </p:cBhvr>
                                        </p:animEffect>
                                        <p:anim calcmode="lin" valueType="num">
                                          <p:cBhvr>
                                            <p:cTn id="36" dur="1000" fill="hold"/>
                                            <p:tgtEl>
                                              <p:spTgt spid="62"/>
                                            </p:tgtEl>
                                            <p:attrNameLst>
                                              <p:attrName>ppt_x</p:attrName>
                                            </p:attrNameLst>
                                          </p:cBhvr>
                                          <p:tavLst>
                                            <p:tav tm="0">
                                              <p:val>
                                                <p:strVal val="#ppt_x"/>
                                              </p:val>
                                            </p:tav>
                                            <p:tav tm="100000">
                                              <p:val>
                                                <p:strVal val="#ppt_x"/>
                                              </p:val>
                                            </p:tav>
                                          </p:tavLst>
                                        </p:anim>
                                        <p:anim calcmode="lin" valueType="num">
                                          <p:cBhvr>
                                            <p:cTn id="37" dur="1000" fill="hold"/>
                                            <p:tgtEl>
                                              <p:spTgt spid="62"/>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75"/>
                                            </p:tgtEl>
                                            <p:attrNameLst>
                                              <p:attrName>style.visibility</p:attrName>
                                            </p:attrNameLst>
                                          </p:cBhvr>
                                          <p:to>
                                            <p:strVal val="visible"/>
                                          </p:to>
                                        </p:set>
                                        <p:animEffect transition="in" filter="fade">
                                          <p:cBhvr>
                                            <p:cTn id="40" dur="1000"/>
                                            <p:tgtEl>
                                              <p:spTgt spid="75"/>
                                            </p:tgtEl>
                                          </p:cBhvr>
                                        </p:animEffect>
                                        <p:anim calcmode="lin" valueType="num">
                                          <p:cBhvr>
                                            <p:cTn id="41" dur="1000" fill="hold"/>
                                            <p:tgtEl>
                                              <p:spTgt spid="75"/>
                                            </p:tgtEl>
                                            <p:attrNameLst>
                                              <p:attrName>ppt_x</p:attrName>
                                            </p:attrNameLst>
                                          </p:cBhvr>
                                          <p:tavLst>
                                            <p:tav tm="0">
                                              <p:val>
                                                <p:strVal val="#ppt_x"/>
                                              </p:val>
                                            </p:tav>
                                            <p:tav tm="100000">
                                              <p:val>
                                                <p:strVal val="#ppt_x"/>
                                              </p:val>
                                            </p:tav>
                                          </p:tavLst>
                                        </p:anim>
                                        <p:anim calcmode="lin" valueType="num">
                                          <p:cBhvr>
                                            <p:cTn id="42" dur="1000" fill="hold"/>
                                            <p:tgtEl>
                                              <p:spTgt spid="75"/>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94"/>
                                            </p:tgtEl>
                                            <p:attrNameLst>
                                              <p:attrName>style.visibility</p:attrName>
                                            </p:attrNameLst>
                                          </p:cBhvr>
                                          <p:to>
                                            <p:strVal val="visible"/>
                                          </p:to>
                                        </p:set>
                                        <p:animEffect transition="in" filter="fade">
                                          <p:cBhvr>
                                            <p:cTn id="45" dur="1000"/>
                                            <p:tgtEl>
                                              <p:spTgt spid="94"/>
                                            </p:tgtEl>
                                          </p:cBhvr>
                                        </p:animEffect>
                                        <p:anim calcmode="lin" valueType="num">
                                          <p:cBhvr>
                                            <p:cTn id="46" dur="1000" fill="hold"/>
                                            <p:tgtEl>
                                              <p:spTgt spid="94"/>
                                            </p:tgtEl>
                                            <p:attrNameLst>
                                              <p:attrName>ppt_x</p:attrName>
                                            </p:attrNameLst>
                                          </p:cBhvr>
                                          <p:tavLst>
                                            <p:tav tm="0">
                                              <p:val>
                                                <p:strVal val="#ppt_x"/>
                                              </p:val>
                                            </p:tav>
                                            <p:tav tm="100000">
                                              <p:val>
                                                <p:strVal val="#ppt_x"/>
                                              </p:val>
                                            </p:tav>
                                          </p:tavLst>
                                        </p:anim>
                                        <p:anim calcmode="lin" valueType="num">
                                          <p:cBhvr>
                                            <p:cTn id="47" dur="1000" fill="hold"/>
                                            <p:tgtEl>
                                              <p:spTgt spid="94"/>
                                            </p:tgtEl>
                                            <p:attrNameLst>
                                              <p:attrName>ppt_y</p:attrName>
                                            </p:attrNameLst>
                                          </p:cBhvr>
                                          <p:tavLst>
                                            <p:tav tm="0">
                                              <p:val>
                                                <p:strVal val="#ppt_y+.1"/>
                                              </p:val>
                                            </p:tav>
                                            <p:tav tm="100000">
                                              <p:val>
                                                <p:strVal val="#ppt_y"/>
                                              </p:val>
                                            </p:tav>
                                          </p:tavLst>
                                        </p:anim>
                                      </p:childTnLst>
                                    </p:cTn>
                                  </p:par>
                                  <p:par>
                                    <p:cTn id="48" presetID="42" presetClass="entr" presetSubtype="0" fill="hold" grpId="0" nodeType="withEffect">
                                      <p:stCondLst>
                                        <p:cond delay="0"/>
                                      </p:stCondLst>
                                      <p:childTnLst>
                                        <p:set>
                                          <p:cBhvr>
                                            <p:cTn id="49" dur="1" fill="hold">
                                              <p:stCondLst>
                                                <p:cond delay="0"/>
                                              </p:stCondLst>
                                            </p:cTn>
                                            <p:tgtEl>
                                              <p:spTgt spid="95"/>
                                            </p:tgtEl>
                                            <p:attrNameLst>
                                              <p:attrName>style.visibility</p:attrName>
                                            </p:attrNameLst>
                                          </p:cBhvr>
                                          <p:to>
                                            <p:strVal val="visible"/>
                                          </p:to>
                                        </p:set>
                                        <p:animEffect transition="in" filter="fade">
                                          <p:cBhvr>
                                            <p:cTn id="50" dur="1000"/>
                                            <p:tgtEl>
                                              <p:spTgt spid="95"/>
                                            </p:tgtEl>
                                          </p:cBhvr>
                                        </p:animEffect>
                                        <p:anim calcmode="lin" valueType="num">
                                          <p:cBhvr>
                                            <p:cTn id="51" dur="1000" fill="hold"/>
                                            <p:tgtEl>
                                              <p:spTgt spid="95"/>
                                            </p:tgtEl>
                                            <p:attrNameLst>
                                              <p:attrName>ppt_x</p:attrName>
                                            </p:attrNameLst>
                                          </p:cBhvr>
                                          <p:tavLst>
                                            <p:tav tm="0">
                                              <p:val>
                                                <p:strVal val="#ppt_x"/>
                                              </p:val>
                                            </p:tav>
                                            <p:tav tm="100000">
                                              <p:val>
                                                <p:strVal val="#ppt_x"/>
                                              </p:val>
                                            </p:tav>
                                          </p:tavLst>
                                        </p:anim>
                                        <p:anim calcmode="lin" valueType="num">
                                          <p:cBhvr>
                                            <p:cTn id="52" dur="1000" fill="hold"/>
                                            <p:tgtEl>
                                              <p:spTgt spid="95"/>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99"/>
                                            </p:tgtEl>
                                            <p:attrNameLst>
                                              <p:attrName>style.visibility</p:attrName>
                                            </p:attrNameLst>
                                          </p:cBhvr>
                                          <p:to>
                                            <p:strVal val="visible"/>
                                          </p:to>
                                        </p:set>
                                        <p:animEffect transition="in" filter="fade">
                                          <p:cBhvr>
                                            <p:cTn id="55" dur="1000"/>
                                            <p:tgtEl>
                                              <p:spTgt spid="99"/>
                                            </p:tgtEl>
                                          </p:cBhvr>
                                        </p:animEffect>
                                        <p:anim calcmode="lin" valueType="num">
                                          <p:cBhvr>
                                            <p:cTn id="56" dur="1000" fill="hold"/>
                                            <p:tgtEl>
                                              <p:spTgt spid="99"/>
                                            </p:tgtEl>
                                            <p:attrNameLst>
                                              <p:attrName>ppt_x</p:attrName>
                                            </p:attrNameLst>
                                          </p:cBhvr>
                                          <p:tavLst>
                                            <p:tav tm="0">
                                              <p:val>
                                                <p:strVal val="#ppt_x"/>
                                              </p:val>
                                            </p:tav>
                                            <p:tav tm="100000">
                                              <p:val>
                                                <p:strVal val="#ppt_x"/>
                                              </p:val>
                                            </p:tav>
                                          </p:tavLst>
                                        </p:anim>
                                        <p:anim calcmode="lin" valueType="num">
                                          <p:cBhvr>
                                            <p:cTn id="57" dur="1000" fill="hold"/>
                                            <p:tgtEl>
                                              <p:spTgt spid="99"/>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102"/>
                                            </p:tgtEl>
                                            <p:attrNameLst>
                                              <p:attrName>style.visibility</p:attrName>
                                            </p:attrNameLst>
                                          </p:cBhvr>
                                          <p:to>
                                            <p:strVal val="visible"/>
                                          </p:to>
                                        </p:set>
                                        <p:animEffect transition="in" filter="fade">
                                          <p:cBhvr>
                                            <p:cTn id="60" dur="1000"/>
                                            <p:tgtEl>
                                              <p:spTgt spid="102"/>
                                            </p:tgtEl>
                                          </p:cBhvr>
                                        </p:animEffect>
                                        <p:anim calcmode="lin" valueType="num">
                                          <p:cBhvr>
                                            <p:cTn id="61" dur="1000" fill="hold"/>
                                            <p:tgtEl>
                                              <p:spTgt spid="102"/>
                                            </p:tgtEl>
                                            <p:attrNameLst>
                                              <p:attrName>ppt_x</p:attrName>
                                            </p:attrNameLst>
                                          </p:cBhvr>
                                          <p:tavLst>
                                            <p:tav tm="0">
                                              <p:val>
                                                <p:strVal val="#ppt_x"/>
                                              </p:val>
                                            </p:tav>
                                            <p:tav tm="100000">
                                              <p:val>
                                                <p:strVal val="#ppt_x"/>
                                              </p:val>
                                            </p:tav>
                                          </p:tavLst>
                                        </p:anim>
                                        <p:anim calcmode="lin" valueType="num">
                                          <p:cBhvr>
                                            <p:cTn id="62" dur="1000" fill="hold"/>
                                            <p:tgtEl>
                                              <p:spTgt spid="102"/>
                                            </p:tgtEl>
                                            <p:attrNameLst>
                                              <p:attrName>ppt_y</p:attrName>
                                            </p:attrNameLst>
                                          </p:cBhvr>
                                          <p:tavLst>
                                            <p:tav tm="0">
                                              <p:val>
                                                <p:strVal val="#ppt_y+.1"/>
                                              </p:val>
                                            </p:tav>
                                            <p:tav tm="100000">
                                              <p:val>
                                                <p:strVal val="#ppt_y"/>
                                              </p:val>
                                            </p:tav>
                                          </p:tavLst>
                                        </p:anim>
                                      </p:childTnLst>
                                    </p:cTn>
                                  </p:par>
                                  <p:par>
                                    <p:cTn id="63" presetID="42" presetClass="entr" presetSubtype="0" fill="hold" grpId="0" nodeType="withEffect">
                                      <p:stCondLst>
                                        <p:cond delay="0"/>
                                      </p:stCondLst>
                                      <p:childTnLst>
                                        <p:set>
                                          <p:cBhvr>
                                            <p:cTn id="64" dur="1" fill="hold">
                                              <p:stCondLst>
                                                <p:cond delay="0"/>
                                              </p:stCondLst>
                                            </p:cTn>
                                            <p:tgtEl>
                                              <p:spTgt spid="103"/>
                                            </p:tgtEl>
                                            <p:attrNameLst>
                                              <p:attrName>style.visibility</p:attrName>
                                            </p:attrNameLst>
                                          </p:cBhvr>
                                          <p:to>
                                            <p:strVal val="visible"/>
                                          </p:to>
                                        </p:set>
                                        <p:animEffect transition="in" filter="fade">
                                          <p:cBhvr>
                                            <p:cTn id="65" dur="1000"/>
                                            <p:tgtEl>
                                              <p:spTgt spid="103"/>
                                            </p:tgtEl>
                                          </p:cBhvr>
                                        </p:animEffect>
                                        <p:anim calcmode="lin" valueType="num">
                                          <p:cBhvr>
                                            <p:cTn id="66" dur="1000" fill="hold"/>
                                            <p:tgtEl>
                                              <p:spTgt spid="103"/>
                                            </p:tgtEl>
                                            <p:attrNameLst>
                                              <p:attrName>ppt_x</p:attrName>
                                            </p:attrNameLst>
                                          </p:cBhvr>
                                          <p:tavLst>
                                            <p:tav tm="0">
                                              <p:val>
                                                <p:strVal val="#ppt_x"/>
                                              </p:val>
                                            </p:tav>
                                            <p:tav tm="100000">
                                              <p:val>
                                                <p:strVal val="#ppt_x"/>
                                              </p:val>
                                            </p:tav>
                                          </p:tavLst>
                                        </p:anim>
                                        <p:anim calcmode="lin" valueType="num">
                                          <p:cBhvr>
                                            <p:cTn id="67" dur="1000" fill="hold"/>
                                            <p:tgtEl>
                                              <p:spTgt spid="103"/>
                                            </p:tgtEl>
                                            <p:attrNameLst>
                                              <p:attrName>ppt_y</p:attrName>
                                            </p:attrNameLst>
                                          </p:cBhvr>
                                          <p:tavLst>
                                            <p:tav tm="0">
                                              <p:val>
                                                <p:strVal val="#ppt_y+.1"/>
                                              </p:val>
                                            </p:tav>
                                            <p:tav tm="100000">
                                              <p:val>
                                                <p:strVal val="#ppt_y"/>
                                              </p:val>
                                            </p:tav>
                                          </p:tavLst>
                                        </p:anim>
                                      </p:childTnLst>
                                    </p:cTn>
                                  </p:par>
                                  <p:par>
                                    <p:cTn id="68" presetID="42" presetClass="entr" presetSubtype="0" fill="hold" grpId="0" nodeType="withEffect">
                                      <p:stCondLst>
                                        <p:cond delay="0"/>
                                      </p:stCondLst>
                                      <p:childTnLst>
                                        <p:set>
                                          <p:cBhvr>
                                            <p:cTn id="69" dur="1" fill="hold">
                                              <p:stCondLst>
                                                <p:cond delay="0"/>
                                              </p:stCondLst>
                                            </p:cTn>
                                            <p:tgtEl>
                                              <p:spTgt spid="109"/>
                                            </p:tgtEl>
                                            <p:attrNameLst>
                                              <p:attrName>style.visibility</p:attrName>
                                            </p:attrNameLst>
                                          </p:cBhvr>
                                          <p:to>
                                            <p:strVal val="visible"/>
                                          </p:to>
                                        </p:set>
                                        <p:animEffect transition="in" filter="fade">
                                          <p:cBhvr>
                                            <p:cTn id="70" dur="1000"/>
                                            <p:tgtEl>
                                              <p:spTgt spid="109"/>
                                            </p:tgtEl>
                                          </p:cBhvr>
                                        </p:animEffect>
                                        <p:anim calcmode="lin" valueType="num">
                                          <p:cBhvr>
                                            <p:cTn id="71" dur="1000" fill="hold"/>
                                            <p:tgtEl>
                                              <p:spTgt spid="109"/>
                                            </p:tgtEl>
                                            <p:attrNameLst>
                                              <p:attrName>ppt_x</p:attrName>
                                            </p:attrNameLst>
                                          </p:cBhvr>
                                          <p:tavLst>
                                            <p:tav tm="0">
                                              <p:val>
                                                <p:strVal val="#ppt_x"/>
                                              </p:val>
                                            </p:tav>
                                            <p:tav tm="100000">
                                              <p:val>
                                                <p:strVal val="#ppt_x"/>
                                              </p:val>
                                            </p:tav>
                                          </p:tavLst>
                                        </p:anim>
                                        <p:anim calcmode="lin" valueType="num">
                                          <p:cBhvr>
                                            <p:cTn id="72" dur="1000" fill="hold"/>
                                            <p:tgtEl>
                                              <p:spTgt spid="109"/>
                                            </p:tgtEl>
                                            <p:attrNameLst>
                                              <p:attrName>ppt_y</p:attrName>
                                            </p:attrNameLst>
                                          </p:cBhvr>
                                          <p:tavLst>
                                            <p:tav tm="0">
                                              <p:val>
                                                <p:strVal val="#ppt_y+.1"/>
                                              </p:val>
                                            </p:tav>
                                            <p:tav tm="100000">
                                              <p:val>
                                                <p:strVal val="#ppt_y"/>
                                              </p:val>
                                            </p:tav>
                                          </p:tavLst>
                                        </p:anim>
                                      </p:childTnLst>
                                    </p:cTn>
                                  </p:par>
                                  <p:par>
                                    <p:cTn id="73" presetID="42" presetClass="entr" presetSubtype="0" fill="hold" grpId="0" nodeType="withEffect">
                                      <p:stCondLst>
                                        <p:cond delay="0"/>
                                      </p:stCondLst>
                                      <p:childTnLst>
                                        <p:set>
                                          <p:cBhvr>
                                            <p:cTn id="74" dur="1" fill="hold">
                                              <p:stCondLst>
                                                <p:cond delay="0"/>
                                              </p:stCondLst>
                                            </p:cTn>
                                            <p:tgtEl>
                                              <p:spTgt spid="111"/>
                                            </p:tgtEl>
                                            <p:attrNameLst>
                                              <p:attrName>style.visibility</p:attrName>
                                            </p:attrNameLst>
                                          </p:cBhvr>
                                          <p:to>
                                            <p:strVal val="visible"/>
                                          </p:to>
                                        </p:set>
                                        <p:animEffect transition="in" filter="fade">
                                          <p:cBhvr>
                                            <p:cTn id="75" dur="1000"/>
                                            <p:tgtEl>
                                              <p:spTgt spid="111"/>
                                            </p:tgtEl>
                                          </p:cBhvr>
                                        </p:animEffect>
                                        <p:anim calcmode="lin" valueType="num">
                                          <p:cBhvr>
                                            <p:cTn id="76" dur="1000" fill="hold"/>
                                            <p:tgtEl>
                                              <p:spTgt spid="111"/>
                                            </p:tgtEl>
                                            <p:attrNameLst>
                                              <p:attrName>ppt_x</p:attrName>
                                            </p:attrNameLst>
                                          </p:cBhvr>
                                          <p:tavLst>
                                            <p:tav tm="0">
                                              <p:val>
                                                <p:strVal val="#ppt_x"/>
                                              </p:val>
                                            </p:tav>
                                            <p:tav tm="100000">
                                              <p:val>
                                                <p:strVal val="#ppt_x"/>
                                              </p:val>
                                            </p:tav>
                                          </p:tavLst>
                                        </p:anim>
                                        <p:anim calcmode="lin" valueType="num">
                                          <p:cBhvr>
                                            <p:cTn id="77" dur="1000" fill="hold"/>
                                            <p:tgtEl>
                                              <p:spTgt spid="1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62" grpId="0" animBg="1"/>
          <p:bldP spid="75" grpId="0" animBg="1"/>
          <p:bldP spid="94" grpId="0" animBg="1"/>
          <p:bldP spid="95" grpId="0"/>
          <p:bldP spid="99" grpId="0"/>
          <p:bldP spid="102" grpId="0"/>
          <p:bldP spid="103" grpId="0"/>
          <p:bldP spid="109" grpId="0"/>
          <p:bldP spid="111" grpId="0"/>
          <p:bldP spid="42"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cBhvr additive="base">
                                            <p:cTn id="7" dur="500" fill="hold"/>
                                            <p:tgtEl>
                                              <p:spTgt spid="42"/>
                                            </p:tgtEl>
                                            <p:attrNameLst>
                                              <p:attrName>ppt_x</p:attrName>
                                            </p:attrNameLst>
                                          </p:cBhvr>
                                          <p:tavLst>
                                            <p:tav tm="0">
                                              <p:val>
                                                <p:strVal val="#ppt_x"/>
                                              </p:val>
                                            </p:tav>
                                            <p:tav tm="100000">
                                              <p:val>
                                                <p:strVal val="#ppt_x"/>
                                              </p:val>
                                            </p:tav>
                                          </p:tavLst>
                                        </p:anim>
                                        <p:anim calcmode="lin" valueType="num">
                                          <p:cBhvr additive="base">
                                            <p:cTn id="8" dur="500" fill="hold"/>
                                            <p:tgtEl>
                                              <p:spTgt spid="42"/>
                                            </p:tgtEl>
                                            <p:attrNameLst>
                                              <p:attrName>ppt_y</p:attrName>
                                            </p:attrNameLst>
                                          </p:cBhvr>
                                          <p:tavLst>
                                            <p:tav tm="0">
                                              <p:val>
                                                <p:strVal val="0-#ppt_h/2"/>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43"/>
                                            </p:tgtEl>
                                            <p:attrNameLst>
                                              <p:attrName>style.visibility</p:attrName>
                                            </p:attrNameLst>
                                          </p:cBhvr>
                                          <p:to>
                                            <p:strVal val="visible"/>
                                          </p:to>
                                        </p:set>
                                        <p:anim calcmode="lin" valueType="num">
                                          <p:cBhvr additive="base">
                                            <p:cTn id="11" dur="500" fill="hold"/>
                                            <p:tgtEl>
                                              <p:spTgt spid="43"/>
                                            </p:tgtEl>
                                            <p:attrNameLst>
                                              <p:attrName>ppt_x</p:attrName>
                                            </p:attrNameLst>
                                          </p:cBhvr>
                                          <p:tavLst>
                                            <p:tav tm="0">
                                              <p:val>
                                                <p:strVal val="0-#ppt_w/2"/>
                                              </p:val>
                                            </p:tav>
                                            <p:tav tm="100000">
                                              <p:val>
                                                <p:strVal val="#ppt_x"/>
                                              </p:val>
                                            </p:tav>
                                          </p:tavLst>
                                        </p:anim>
                                        <p:anim calcmode="lin" valueType="num">
                                          <p:cBhvr additive="base">
                                            <p:cTn id="12" dur="500" fill="hold"/>
                                            <p:tgtEl>
                                              <p:spTgt spid="43"/>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44"/>
                                            </p:tgtEl>
                                            <p:attrNameLst>
                                              <p:attrName>style.visibility</p:attrName>
                                            </p:attrNameLst>
                                          </p:cBhvr>
                                          <p:to>
                                            <p:strVal val="visible"/>
                                          </p:to>
                                        </p:set>
                                        <p:anim calcmode="lin" valueType="num">
                                          <p:cBhvr additive="base">
                                            <p:cTn id="15" dur="500" fill="hold"/>
                                            <p:tgtEl>
                                              <p:spTgt spid="44"/>
                                            </p:tgtEl>
                                            <p:attrNameLst>
                                              <p:attrName>ppt_x</p:attrName>
                                            </p:attrNameLst>
                                          </p:cBhvr>
                                          <p:tavLst>
                                            <p:tav tm="0">
                                              <p:val>
                                                <p:strVal val="1+#ppt_w/2"/>
                                              </p:val>
                                            </p:tav>
                                            <p:tav tm="100000">
                                              <p:val>
                                                <p:strVal val="#ppt_x"/>
                                              </p:val>
                                            </p:tav>
                                          </p:tavLst>
                                        </p:anim>
                                        <p:anim calcmode="lin" valueType="num">
                                          <p:cBhvr additive="base">
                                            <p:cTn id="16" dur="500" fill="hold"/>
                                            <p:tgtEl>
                                              <p:spTgt spid="44"/>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46"/>
                                            </p:tgtEl>
                                            <p:attrNameLst>
                                              <p:attrName>style.visibility</p:attrName>
                                            </p:attrNameLst>
                                          </p:cBhvr>
                                          <p:to>
                                            <p:strVal val="visible"/>
                                          </p:to>
                                        </p:set>
                                        <p:anim calcmode="lin" valueType="num">
                                          <p:cBhvr>
                                            <p:cTn id="20" dur="500" fill="hold"/>
                                            <p:tgtEl>
                                              <p:spTgt spid="46"/>
                                            </p:tgtEl>
                                            <p:attrNameLst>
                                              <p:attrName>ppt_w</p:attrName>
                                            </p:attrNameLst>
                                          </p:cBhvr>
                                          <p:tavLst>
                                            <p:tav tm="0">
                                              <p:val>
                                                <p:fltVal val="0"/>
                                              </p:val>
                                            </p:tav>
                                            <p:tav tm="100000">
                                              <p:val>
                                                <p:strVal val="#ppt_w"/>
                                              </p:val>
                                            </p:tav>
                                          </p:tavLst>
                                        </p:anim>
                                        <p:anim calcmode="lin" valueType="num">
                                          <p:cBhvr>
                                            <p:cTn id="21" dur="500" fill="hold"/>
                                            <p:tgtEl>
                                              <p:spTgt spid="46"/>
                                            </p:tgtEl>
                                            <p:attrNameLst>
                                              <p:attrName>ppt_h</p:attrName>
                                            </p:attrNameLst>
                                          </p:cBhvr>
                                          <p:tavLst>
                                            <p:tav tm="0">
                                              <p:val>
                                                <p:fltVal val="0"/>
                                              </p:val>
                                            </p:tav>
                                            <p:tav tm="100000">
                                              <p:val>
                                                <p:strVal val="#ppt_h"/>
                                              </p:val>
                                            </p:tav>
                                          </p:tavLst>
                                        </p:anim>
                                        <p:animEffect transition="in" filter="fade">
                                          <p:cBhvr>
                                            <p:cTn id="22" dur="500"/>
                                            <p:tgtEl>
                                              <p:spTgt spid="46"/>
                                            </p:tgtEl>
                                          </p:cBhvr>
                                        </p:animEffect>
                                      </p:childTnLst>
                                    </p:cTn>
                                  </p:par>
                                  <p:par>
                                    <p:cTn id="23" presetID="53" presetClass="entr" presetSubtype="16" fill="hold" nodeType="withEffect">
                                      <p:stCondLst>
                                        <p:cond delay="0"/>
                                      </p:stCondLst>
                                      <p:childTnLst>
                                        <p:set>
                                          <p:cBhvr>
                                            <p:cTn id="24" dur="1" fill="hold">
                                              <p:stCondLst>
                                                <p:cond delay="0"/>
                                              </p:stCondLst>
                                            </p:cTn>
                                            <p:tgtEl>
                                              <p:spTgt spid="64"/>
                                            </p:tgtEl>
                                            <p:attrNameLst>
                                              <p:attrName>style.visibility</p:attrName>
                                            </p:attrNameLst>
                                          </p:cBhvr>
                                          <p:to>
                                            <p:strVal val="visible"/>
                                          </p:to>
                                        </p:set>
                                        <p:anim calcmode="lin" valueType="num">
                                          <p:cBhvr>
                                            <p:cTn id="25" dur="500" fill="hold"/>
                                            <p:tgtEl>
                                              <p:spTgt spid="64"/>
                                            </p:tgtEl>
                                            <p:attrNameLst>
                                              <p:attrName>ppt_w</p:attrName>
                                            </p:attrNameLst>
                                          </p:cBhvr>
                                          <p:tavLst>
                                            <p:tav tm="0">
                                              <p:val>
                                                <p:fltVal val="0"/>
                                              </p:val>
                                            </p:tav>
                                            <p:tav tm="100000">
                                              <p:val>
                                                <p:strVal val="#ppt_w"/>
                                              </p:val>
                                            </p:tav>
                                          </p:tavLst>
                                        </p:anim>
                                        <p:anim calcmode="lin" valueType="num">
                                          <p:cBhvr>
                                            <p:cTn id="26" dur="500" fill="hold"/>
                                            <p:tgtEl>
                                              <p:spTgt spid="64"/>
                                            </p:tgtEl>
                                            <p:attrNameLst>
                                              <p:attrName>ppt_h</p:attrName>
                                            </p:attrNameLst>
                                          </p:cBhvr>
                                          <p:tavLst>
                                            <p:tav tm="0">
                                              <p:val>
                                                <p:fltVal val="0"/>
                                              </p:val>
                                            </p:tav>
                                            <p:tav tm="100000">
                                              <p:val>
                                                <p:strVal val="#ppt_h"/>
                                              </p:val>
                                            </p:tav>
                                          </p:tavLst>
                                        </p:anim>
                                        <p:animEffect transition="in" filter="fade">
                                          <p:cBhvr>
                                            <p:cTn id="27" dur="500"/>
                                            <p:tgtEl>
                                              <p:spTgt spid="64"/>
                                            </p:tgtEl>
                                          </p:cBhvr>
                                        </p:animEffect>
                                      </p:childTnLst>
                                    </p:cTn>
                                  </p:par>
                                  <p:par>
                                    <p:cTn id="28" presetID="2" presetClass="entr" presetSubtype="2" fill="hold" grpId="0" nodeType="withEffect">
                                      <p:stCondLst>
                                        <p:cond delay="0"/>
                                      </p:stCondLst>
                                      <p:childTnLst>
                                        <p:set>
                                          <p:cBhvr>
                                            <p:cTn id="29" dur="1" fill="hold">
                                              <p:stCondLst>
                                                <p:cond delay="0"/>
                                              </p:stCondLst>
                                            </p:cTn>
                                            <p:tgtEl>
                                              <p:spTgt spid="33"/>
                                            </p:tgtEl>
                                            <p:attrNameLst>
                                              <p:attrName>style.visibility</p:attrName>
                                            </p:attrNameLst>
                                          </p:cBhvr>
                                          <p:to>
                                            <p:strVal val="visible"/>
                                          </p:to>
                                        </p:set>
                                        <p:anim calcmode="lin" valueType="num">
                                          <p:cBhvr additive="base">
                                            <p:cTn id="30" dur="500" fill="hold"/>
                                            <p:tgtEl>
                                              <p:spTgt spid="33"/>
                                            </p:tgtEl>
                                            <p:attrNameLst>
                                              <p:attrName>ppt_x</p:attrName>
                                            </p:attrNameLst>
                                          </p:cBhvr>
                                          <p:tavLst>
                                            <p:tav tm="0">
                                              <p:val>
                                                <p:strVal val="1+#ppt_w/2"/>
                                              </p:val>
                                            </p:tav>
                                            <p:tav tm="100000">
                                              <p:val>
                                                <p:strVal val="#ppt_x"/>
                                              </p:val>
                                            </p:tav>
                                          </p:tavLst>
                                        </p:anim>
                                        <p:anim calcmode="lin" valueType="num">
                                          <p:cBhvr additive="base">
                                            <p:cTn id="31" dur="500" fill="hold"/>
                                            <p:tgtEl>
                                              <p:spTgt spid="33"/>
                                            </p:tgtEl>
                                            <p:attrNameLst>
                                              <p:attrName>ppt_y</p:attrName>
                                            </p:attrNameLst>
                                          </p:cBhvr>
                                          <p:tavLst>
                                            <p:tav tm="0">
                                              <p:val>
                                                <p:strVal val="#ppt_y"/>
                                              </p:val>
                                            </p:tav>
                                            <p:tav tm="100000">
                                              <p:val>
                                                <p:strVal val="#ppt_y"/>
                                              </p:val>
                                            </p:tav>
                                          </p:tavLst>
                                        </p:anim>
                                      </p:childTnLst>
                                    </p:cTn>
                                  </p:par>
                                </p:childTnLst>
                              </p:cTn>
                            </p:par>
                            <p:par>
                              <p:cTn id="32" fill="hold">
                                <p:stCondLst>
                                  <p:cond delay="1000"/>
                                </p:stCondLst>
                                <p:childTnLst>
                                  <p:par>
                                    <p:cTn id="33" presetID="42" presetClass="entr" presetSubtype="0" fill="hold" grpId="0" nodeType="afterEffect">
                                      <p:stCondLst>
                                        <p:cond delay="0"/>
                                      </p:stCondLst>
                                      <p:childTnLst>
                                        <p:set>
                                          <p:cBhvr>
                                            <p:cTn id="34" dur="1" fill="hold">
                                              <p:stCondLst>
                                                <p:cond delay="0"/>
                                              </p:stCondLst>
                                            </p:cTn>
                                            <p:tgtEl>
                                              <p:spTgt spid="62"/>
                                            </p:tgtEl>
                                            <p:attrNameLst>
                                              <p:attrName>style.visibility</p:attrName>
                                            </p:attrNameLst>
                                          </p:cBhvr>
                                          <p:to>
                                            <p:strVal val="visible"/>
                                          </p:to>
                                        </p:set>
                                        <p:animEffect transition="in" filter="fade">
                                          <p:cBhvr>
                                            <p:cTn id="35" dur="1000"/>
                                            <p:tgtEl>
                                              <p:spTgt spid="62"/>
                                            </p:tgtEl>
                                          </p:cBhvr>
                                        </p:animEffect>
                                        <p:anim calcmode="lin" valueType="num">
                                          <p:cBhvr>
                                            <p:cTn id="36" dur="1000" fill="hold"/>
                                            <p:tgtEl>
                                              <p:spTgt spid="62"/>
                                            </p:tgtEl>
                                            <p:attrNameLst>
                                              <p:attrName>ppt_x</p:attrName>
                                            </p:attrNameLst>
                                          </p:cBhvr>
                                          <p:tavLst>
                                            <p:tav tm="0">
                                              <p:val>
                                                <p:strVal val="#ppt_x"/>
                                              </p:val>
                                            </p:tav>
                                            <p:tav tm="100000">
                                              <p:val>
                                                <p:strVal val="#ppt_x"/>
                                              </p:val>
                                            </p:tav>
                                          </p:tavLst>
                                        </p:anim>
                                        <p:anim calcmode="lin" valueType="num">
                                          <p:cBhvr>
                                            <p:cTn id="37" dur="1000" fill="hold"/>
                                            <p:tgtEl>
                                              <p:spTgt spid="62"/>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75"/>
                                            </p:tgtEl>
                                            <p:attrNameLst>
                                              <p:attrName>style.visibility</p:attrName>
                                            </p:attrNameLst>
                                          </p:cBhvr>
                                          <p:to>
                                            <p:strVal val="visible"/>
                                          </p:to>
                                        </p:set>
                                        <p:animEffect transition="in" filter="fade">
                                          <p:cBhvr>
                                            <p:cTn id="40" dur="1000"/>
                                            <p:tgtEl>
                                              <p:spTgt spid="75"/>
                                            </p:tgtEl>
                                          </p:cBhvr>
                                        </p:animEffect>
                                        <p:anim calcmode="lin" valueType="num">
                                          <p:cBhvr>
                                            <p:cTn id="41" dur="1000" fill="hold"/>
                                            <p:tgtEl>
                                              <p:spTgt spid="75"/>
                                            </p:tgtEl>
                                            <p:attrNameLst>
                                              <p:attrName>ppt_x</p:attrName>
                                            </p:attrNameLst>
                                          </p:cBhvr>
                                          <p:tavLst>
                                            <p:tav tm="0">
                                              <p:val>
                                                <p:strVal val="#ppt_x"/>
                                              </p:val>
                                            </p:tav>
                                            <p:tav tm="100000">
                                              <p:val>
                                                <p:strVal val="#ppt_x"/>
                                              </p:val>
                                            </p:tav>
                                          </p:tavLst>
                                        </p:anim>
                                        <p:anim calcmode="lin" valueType="num">
                                          <p:cBhvr>
                                            <p:cTn id="42" dur="1000" fill="hold"/>
                                            <p:tgtEl>
                                              <p:spTgt spid="75"/>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94"/>
                                            </p:tgtEl>
                                            <p:attrNameLst>
                                              <p:attrName>style.visibility</p:attrName>
                                            </p:attrNameLst>
                                          </p:cBhvr>
                                          <p:to>
                                            <p:strVal val="visible"/>
                                          </p:to>
                                        </p:set>
                                        <p:animEffect transition="in" filter="fade">
                                          <p:cBhvr>
                                            <p:cTn id="45" dur="1000"/>
                                            <p:tgtEl>
                                              <p:spTgt spid="94"/>
                                            </p:tgtEl>
                                          </p:cBhvr>
                                        </p:animEffect>
                                        <p:anim calcmode="lin" valueType="num">
                                          <p:cBhvr>
                                            <p:cTn id="46" dur="1000" fill="hold"/>
                                            <p:tgtEl>
                                              <p:spTgt spid="94"/>
                                            </p:tgtEl>
                                            <p:attrNameLst>
                                              <p:attrName>ppt_x</p:attrName>
                                            </p:attrNameLst>
                                          </p:cBhvr>
                                          <p:tavLst>
                                            <p:tav tm="0">
                                              <p:val>
                                                <p:strVal val="#ppt_x"/>
                                              </p:val>
                                            </p:tav>
                                            <p:tav tm="100000">
                                              <p:val>
                                                <p:strVal val="#ppt_x"/>
                                              </p:val>
                                            </p:tav>
                                          </p:tavLst>
                                        </p:anim>
                                        <p:anim calcmode="lin" valueType="num">
                                          <p:cBhvr>
                                            <p:cTn id="47" dur="1000" fill="hold"/>
                                            <p:tgtEl>
                                              <p:spTgt spid="94"/>
                                            </p:tgtEl>
                                            <p:attrNameLst>
                                              <p:attrName>ppt_y</p:attrName>
                                            </p:attrNameLst>
                                          </p:cBhvr>
                                          <p:tavLst>
                                            <p:tav tm="0">
                                              <p:val>
                                                <p:strVal val="#ppt_y+.1"/>
                                              </p:val>
                                            </p:tav>
                                            <p:tav tm="100000">
                                              <p:val>
                                                <p:strVal val="#ppt_y"/>
                                              </p:val>
                                            </p:tav>
                                          </p:tavLst>
                                        </p:anim>
                                      </p:childTnLst>
                                    </p:cTn>
                                  </p:par>
                                  <p:par>
                                    <p:cTn id="48" presetID="42" presetClass="entr" presetSubtype="0" fill="hold" grpId="0" nodeType="withEffect">
                                      <p:stCondLst>
                                        <p:cond delay="0"/>
                                      </p:stCondLst>
                                      <p:childTnLst>
                                        <p:set>
                                          <p:cBhvr>
                                            <p:cTn id="49" dur="1" fill="hold">
                                              <p:stCondLst>
                                                <p:cond delay="0"/>
                                              </p:stCondLst>
                                            </p:cTn>
                                            <p:tgtEl>
                                              <p:spTgt spid="95"/>
                                            </p:tgtEl>
                                            <p:attrNameLst>
                                              <p:attrName>style.visibility</p:attrName>
                                            </p:attrNameLst>
                                          </p:cBhvr>
                                          <p:to>
                                            <p:strVal val="visible"/>
                                          </p:to>
                                        </p:set>
                                        <p:animEffect transition="in" filter="fade">
                                          <p:cBhvr>
                                            <p:cTn id="50" dur="1000"/>
                                            <p:tgtEl>
                                              <p:spTgt spid="95"/>
                                            </p:tgtEl>
                                          </p:cBhvr>
                                        </p:animEffect>
                                        <p:anim calcmode="lin" valueType="num">
                                          <p:cBhvr>
                                            <p:cTn id="51" dur="1000" fill="hold"/>
                                            <p:tgtEl>
                                              <p:spTgt spid="95"/>
                                            </p:tgtEl>
                                            <p:attrNameLst>
                                              <p:attrName>ppt_x</p:attrName>
                                            </p:attrNameLst>
                                          </p:cBhvr>
                                          <p:tavLst>
                                            <p:tav tm="0">
                                              <p:val>
                                                <p:strVal val="#ppt_x"/>
                                              </p:val>
                                            </p:tav>
                                            <p:tav tm="100000">
                                              <p:val>
                                                <p:strVal val="#ppt_x"/>
                                              </p:val>
                                            </p:tav>
                                          </p:tavLst>
                                        </p:anim>
                                        <p:anim calcmode="lin" valueType="num">
                                          <p:cBhvr>
                                            <p:cTn id="52" dur="1000" fill="hold"/>
                                            <p:tgtEl>
                                              <p:spTgt spid="95"/>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99"/>
                                            </p:tgtEl>
                                            <p:attrNameLst>
                                              <p:attrName>style.visibility</p:attrName>
                                            </p:attrNameLst>
                                          </p:cBhvr>
                                          <p:to>
                                            <p:strVal val="visible"/>
                                          </p:to>
                                        </p:set>
                                        <p:animEffect transition="in" filter="fade">
                                          <p:cBhvr>
                                            <p:cTn id="55" dur="1000"/>
                                            <p:tgtEl>
                                              <p:spTgt spid="99"/>
                                            </p:tgtEl>
                                          </p:cBhvr>
                                        </p:animEffect>
                                        <p:anim calcmode="lin" valueType="num">
                                          <p:cBhvr>
                                            <p:cTn id="56" dur="1000" fill="hold"/>
                                            <p:tgtEl>
                                              <p:spTgt spid="99"/>
                                            </p:tgtEl>
                                            <p:attrNameLst>
                                              <p:attrName>ppt_x</p:attrName>
                                            </p:attrNameLst>
                                          </p:cBhvr>
                                          <p:tavLst>
                                            <p:tav tm="0">
                                              <p:val>
                                                <p:strVal val="#ppt_x"/>
                                              </p:val>
                                            </p:tav>
                                            <p:tav tm="100000">
                                              <p:val>
                                                <p:strVal val="#ppt_x"/>
                                              </p:val>
                                            </p:tav>
                                          </p:tavLst>
                                        </p:anim>
                                        <p:anim calcmode="lin" valueType="num">
                                          <p:cBhvr>
                                            <p:cTn id="57" dur="1000" fill="hold"/>
                                            <p:tgtEl>
                                              <p:spTgt spid="99"/>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102"/>
                                            </p:tgtEl>
                                            <p:attrNameLst>
                                              <p:attrName>style.visibility</p:attrName>
                                            </p:attrNameLst>
                                          </p:cBhvr>
                                          <p:to>
                                            <p:strVal val="visible"/>
                                          </p:to>
                                        </p:set>
                                        <p:animEffect transition="in" filter="fade">
                                          <p:cBhvr>
                                            <p:cTn id="60" dur="1000"/>
                                            <p:tgtEl>
                                              <p:spTgt spid="102"/>
                                            </p:tgtEl>
                                          </p:cBhvr>
                                        </p:animEffect>
                                        <p:anim calcmode="lin" valueType="num">
                                          <p:cBhvr>
                                            <p:cTn id="61" dur="1000" fill="hold"/>
                                            <p:tgtEl>
                                              <p:spTgt spid="102"/>
                                            </p:tgtEl>
                                            <p:attrNameLst>
                                              <p:attrName>ppt_x</p:attrName>
                                            </p:attrNameLst>
                                          </p:cBhvr>
                                          <p:tavLst>
                                            <p:tav tm="0">
                                              <p:val>
                                                <p:strVal val="#ppt_x"/>
                                              </p:val>
                                            </p:tav>
                                            <p:tav tm="100000">
                                              <p:val>
                                                <p:strVal val="#ppt_x"/>
                                              </p:val>
                                            </p:tav>
                                          </p:tavLst>
                                        </p:anim>
                                        <p:anim calcmode="lin" valueType="num">
                                          <p:cBhvr>
                                            <p:cTn id="62" dur="1000" fill="hold"/>
                                            <p:tgtEl>
                                              <p:spTgt spid="102"/>
                                            </p:tgtEl>
                                            <p:attrNameLst>
                                              <p:attrName>ppt_y</p:attrName>
                                            </p:attrNameLst>
                                          </p:cBhvr>
                                          <p:tavLst>
                                            <p:tav tm="0">
                                              <p:val>
                                                <p:strVal val="#ppt_y+.1"/>
                                              </p:val>
                                            </p:tav>
                                            <p:tav tm="100000">
                                              <p:val>
                                                <p:strVal val="#ppt_y"/>
                                              </p:val>
                                            </p:tav>
                                          </p:tavLst>
                                        </p:anim>
                                      </p:childTnLst>
                                    </p:cTn>
                                  </p:par>
                                  <p:par>
                                    <p:cTn id="63" presetID="42" presetClass="entr" presetSubtype="0" fill="hold" grpId="0" nodeType="withEffect">
                                      <p:stCondLst>
                                        <p:cond delay="0"/>
                                      </p:stCondLst>
                                      <p:childTnLst>
                                        <p:set>
                                          <p:cBhvr>
                                            <p:cTn id="64" dur="1" fill="hold">
                                              <p:stCondLst>
                                                <p:cond delay="0"/>
                                              </p:stCondLst>
                                            </p:cTn>
                                            <p:tgtEl>
                                              <p:spTgt spid="103"/>
                                            </p:tgtEl>
                                            <p:attrNameLst>
                                              <p:attrName>style.visibility</p:attrName>
                                            </p:attrNameLst>
                                          </p:cBhvr>
                                          <p:to>
                                            <p:strVal val="visible"/>
                                          </p:to>
                                        </p:set>
                                        <p:animEffect transition="in" filter="fade">
                                          <p:cBhvr>
                                            <p:cTn id="65" dur="1000"/>
                                            <p:tgtEl>
                                              <p:spTgt spid="103"/>
                                            </p:tgtEl>
                                          </p:cBhvr>
                                        </p:animEffect>
                                        <p:anim calcmode="lin" valueType="num">
                                          <p:cBhvr>
                                            <p:cTn id="66" dur="1000" fill="hold"/>
                                            <p:tgtEl>
                                              <p:spTgt spid="103"/>
                                            </p:tgtEl>
                                            <p:attrNameLst>
                                              <p:attrName>ppt_x</p:attrName>
                                            </p:attrNameLst>
                                          </p:cBhvr>
                                          <p:tavLst>
                                            <p:tav tm="0">
                                              <p:val>
                                                <p:strVal val="#ppt_x"/>
                                              </p:val>
                                            </p:tav>
                                            <p:tav tm="100000">
                                              <p:val>
                                                <p:strVal val="#ppt_x"/>
                                              </p:val>
                                            </p:tav>
                                          </p:tavLst>
                                        </p:anim>
                                        <p:anim calcmode="lin" valueType="num">
                                          <p:cBhvr>
                                            <p:cTn id="67" dur="1000" fill="hold"/>
                                            <p:tgtEl>
                                              <p:spTgt spid="103"/>
                                            </p:tgtEl>
                                            <p:attrNameLst>
                                              <p:attrName>ppt_y</p:attrName>
                                            </p:attrNameLst>
                                          </p:cBhvr>
                                          <p:tavLst>
                                            <p:tav tm="0">
                                              <p:val>
                                                <p:strVal val="#ppt_y+.1"/>
                                              </p:val>
                                            </p:tav>
                                            <p:tav tm="100000">
                                              <p:val>
                                                <p:strVal val="#ppt_y"/>
                                              </p:val>
                                            </p:tav>
                                          </p:tavLst>
                                        </p:anim>
                                      </p:childTnLst>
                                    </p:cTn>
                                  </p:par>
                                  <p:par>
                                    <p:cTn id="68" presetID="42" presetClass="entr" presetSubtype="0" fill="hold" grpId="0" nodeType="withEffect">
                                      <p:stCondLst>
                                        <p:cond delay="0"/>
                                      </p:stCondLst>
                                      <p:childTnLst>
                                        <p:set>
                                          <p:cBhvr>
                                            <p:cTn id="69" dur="1" fill="hold">
                                              <p:stCondLst>
                                                <p:cond delay="0"/>
                                              </p:stCondLst>
                                            </p:cTn>
                                            <p:tgtEl>
                                              <p:spTgt spid="109"/>
                                            </p:tgtEl>
                                            <p:attrNameLst>
                                              <p:attrName>style.visibility</p:attrName>
                                            </p:attrNameLst>
                                          </p:cBhvr>
                                          <p:to>
                                            <p:strVal val="visible"/>
                                          </p:to>
                                        </p:set>
                                        <p:animEffect transition="in" filter="fade">
                                          <p:cBhvr>
                                            <p:cTn id="70" dur="1000"/>
                                            <p:tgtEl>
                                              <p:spTgt spid="109"/>
                                            </p:tgtEl>
                                          </p:cBhvr>
                                        </p:animEffect>
                                        <p:anim calcmode="lin" valueType="num">
                                          <p:cBhvr>
                                            <p:cTn id="71" dur="1000" fill="hold"/>
                                            <p:tgtEl>
                                              <p:spTgt spid="109"/>
                                            </p:tgtEl>
                                            <p:attrNameLst>
                                              <p:attrName>ppt_x</p:attrName>
                                            </p:attrNameLst>
                                          </p:cBhvr>
                                          <p:tavLst>
                                            <p:tav tm="0">
                                              <p:val>
                                                <p:strVal val="#ppt_x"/>
                                              </p:val>
                                            </p:tav>
                                            <p:tav tm="100000">
                                              <p:val>
                                                <p:strVal val="#ppt_x"/>
                                              </p:val>
                                            </p:tav>
                                          </p:tavLst>
                                        </p:anim>
                                        <p:anim calcmode="lin" valueType="num">
                                          <p:cBhvr>
                                            <p:cTn id="72" dur="1000" fill="hold"/>
                                            <p:tgtEl>
                                              <p:spTgt spid="109"/>
                                            </p:tgtEl>
                                            <p:attrNameLst>
                                              <p:attrName>ppt_y</p:attrName>
                                            </p:attrNameLst>
                                          </p:cBhvr>
                                          <p:tavLst>
                                            <p:tav tm="0">
                                              <p:val>
                                                <p:strVal val="#ppt_y+.1"/>
                                              </p:val>
                                            </p:tav>
                                            <p:tav tm="100000">
                                              <p:val>
                                                <p:strVal val="#ppt_y"/>
                                              </p:val>
                                            </p:tav>
                                          </p:tavLst>
                                        </p:anim>
                                      </p:childTnLst>
                                    </p:cTn>
                                  </p:par>
                                  <p:par>
                                    <p:cTn id="73" presetID="42" presetClass="entr" presetSubtype="0" fill="hold" grpId="0" nodeType="withEffect">
                                      <p:stCondLst>
                                        <p:cond delay="0"/>
                                      </p:stCondLst>
                                      <p:childTnLst>
                                        <p:set>
                                          <p:cBhvr>
                                            <p:cTn id="74" dur="1" fill="hold">
                                              <p:stCondLst>
                                                <p:cond delay="0"/>
                                              </p:stCondLst>
                                            </p:cTn>
                                            <p:tgtEl>
                                              <p:spTgt spid="111"/>
                                            </p:tgtEl>
                                            <p:attrNameLst>
                                              <p:attrName>style.visibility</p:attrName>
                                            </p:attrNameLst>
                                          </p:cBhvr>
                                          <p:to>
                                            <p:strVal val="visible"/>
                                          </p:to>
                                        </p:set>
                                        <p:animEffect transition="in" filter="fade">
                                          <p:cBhvr>
                                            <p:cTn id="75" dur="1000"/>
                                            <p:tgtEl>
                                              <p:spTgt spid="111"/>
                                            </p:tgtEl>
                                          </p:cBhvr>
                                        </p:animEffect>
                                        <p:anim calcmode="lin" valueType="num">
                                          <p:cBhvr>
                                            <p:cTn id="76" dur="1000" fill="hold"/>
                                            <p:tgtEl>
                                              <p:spTgt spid="111"/>
                                            </p:tgtEl>
                                            <p:attrNameLst>
                                              <p:attrName>ppt_x</p:attrName>
                                            </p:attrNameLst>
                                          </p:cBhvr>
                                          <p:tavLst>
                                            <p:tav tm="0">
                                              <p:val>
                                                <p:strVal val="#ppt_x"/>
                                              </p:val>
                                            </p:tav>
                                            <p:tav tm="100000">
                                              <p:val>
                                                <p:strVal val="#ppt_x"/>
                                              </p:val>
                                            </p:tav>
                                          </p:tavLst>
                                        </p:anim>
                                        <p:anim calcmode="lin" valueType="num">
                                          <p:cBhvr>
                                            <p:cTn id="77" dur="1000" fill="hold"/>
                                            <p:tgtEl>
                                              <p:spTgt spid="1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62" grpId="0" animBg="1"/>
          <p:bldP spid="75" grpId="0" animBg="1"/>
          <p:bldP spid="94" grpId="0" animBg="1"/>
          <p:bldP spid="95" grpId="0"/>
          <p:bldP spid="99" grpId="0"/>
          <p:bldP spid="102" grpId="0"/>
          <p:bldP spid="103" grpId="0"/>
          <p:bldP spid="109" grpId="0"/>
          <p:bldP spid="111" grpId="0"/>
          <p:bldP spid="42" grpId="0"/>
        </p:bldLst>
      </p:timing>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hape 2022"/>
          <p:cNvSpPr txBox="1"/>
          <p:nvPr/>
        </p:nvSpPr>
        <p:spPr>
          <a:xfrm rot="10800000" flipV="1">
            <a:off x="772974" y="998194"/>
            <a:ext cx="3150953" cy="400110"/>
          </a:xfrm>
          <a:prstGeom prst="rect">
            <a:avLst/>
          </a:prstGeom>
          <a:noFill/>
        </p:spPr>
        <p:txBody>
          <a:bodyPr wrap="square" rtlCol="0">
            <a:spAutoFit/>
          </a:bodyPr>
          <a:lstStyle>
            <a:defPPr>
              <a:defRPr lang="zh-CN"/>
            </a:defPPr>
            <a:lvl1pPr marL="0" marR="0" lvl="0" indent="0" algn="ctr" defTabSz="914400" eaLnBrk="1" fontAlgn="auto" latinLnBrk="0" hangingPunct="1">
              <a:lnSpc>
                <a:spcPct val="100000"/>
              </a:lnSpc>
              <a:spcBef>
                <a:spcPts val="0"/>
              </a:spcBef>
              <a:spcAft>
                <a:spcPts val="0"/>
              </a:spcAft>
              <a:buClrTx/>
              <a:buSzTx/>
              <a:buFontTx/>
              <a:buNone/>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cs typeface="+mn-cs"/>
                <a:sym typeface="Bebas Neue"/>
              </a:defRPr>
            </a:lvl2pPr>
            <a:lvl3pPr defTabSz="609600">
              <a:defRPr sz="2665">
                <a:solidFill>
                  <a:srgbClr val="3A5063"/>
                </a:solidFill>
                <a:uFill>
                  <a:solidFill>
                    <a:srgbClr val="3A5063"/>
                  </a:solidFill>
                </a:uFill>
                <a:latin typeface="+mn-lt"/>
                <a:ea typeface="+mn-ea"/>
                <a:cs typeface="+mn-cs"/>
                <a:sym typeface="Bebas Neue"/>
              </a:defRPr>
            </a:lvl3pPr>
            <a:lvl4pPr defTabSz="609600">
              <a:defRPr sz="2665">
                <a:solidFill>
                  <a:srgbClr val="3A5063"/>
                </a:solidFill>
                <a:uFill>
                  <a:solidFill>
                    <a:srgbClr val="3A5063"/>
                  </a:solidFill>
                </a:uFill>
                <a:latin typeface="+mn-lt"/>
                <a:ea typeface="+mn-ea"/>
                <a:cs typeface="+mn-cs"/>
                <a:sym typeface="Bebas Neue"/>
              </a:defRPr>
            </a:lvl4pPr>
            <a:lvl5pPr defTabSz="609600">
              <a:defRPr sz="2665">
                <a:solidFill>
                  <a:srgbClr val="3A5063"/>
                </a:solidFill>
                <a:uFill>
                  <a:solidFill>
                    <a:srgbClr val="3A5063"/>
                  </a:solidFill>
                </a:uFill>
                <a:latin typeface="+mn-lt"/>
                <a:ea typeface="+mn-ea"/>
                <a:cs typeface="+mn-cs"/>
                <a:sym typeface="Bebas Neue"/>
              </a:defRPr>
            </a:lvl5pPr>
            <a:lvl6pPr defTabSz="609600">
              <a:defRPr sz="2665">
                <a:solidFill>
                  <a:srgbClr val="3A5063"/>
                </a:solidFill>
                <a:uFill>
                  <a:solidFill>
                    <a:srgbClr val="3A5063"/>
                  </a:solidFill>
                </a:uFill>
                <a:latin typeface="+mn-lt"/>
                <a:ea typeface="+mn-ea"/>
                <a:cs typeface="+mn-cs"/>
                <a:sym typeface="Bebas Neue"/>
              </a:defRPr>
            </a:lvl6pPr>
            <a:lvl7pPr defTabSz="609600">
              <a:defRPr sz="2665">
                <a:solidFill>
                  <a:srgbClr val="3A5063"/>
                </a:solidFill>
                <a:uFill>
                  <a:solidFill>
                    <a:srgbClr val="3A5063"/>
                  </a:solidFill>
                </a:uFill>
                <a:latin typeface="+mn-lt"/>
                <a:ea typeface="+mn-ea"/>
                <a:cs typeface="+mn-cs"/>
                <a:sym typeface="Bebas Neue"/>
              </a:defRPr>
            </a:lvl7pPr>
            <a:lvl8pPr defTabSz="609600">
              <a:defRPr sz="2665">
                <a:solidFill>
                  <a:srgbClr val="3A5063"/>
                </a:solidFill>
                <a:uFill>
                  <a:solidFill>
                    <a:srgbClr val="3A5063"/>
                  </a:solidFill>
                </a:uFill>
                <a:latin typeface="+mn-lt"/>
                <a:ea typeface="+mn-ea"/>
                <a:cs typeface="+mn-cs"/>
                <a:sym typeface="Bebas Neue"/>
              </a:defRPr>
            </a:lvl8pPr>
            <a:lvl9pPr defTabSz="609600">
              <a:defRPr sz="2665">
                <a:solidFill>
                  <a:srgbClr val="3A5063"/>
                </a:solidFill>
                <a:uFill>
                  <a:solidFill>
                    <a:srgbClr val="3A5063"/>
                  </a:solidFill>
                </a:uFill>
                <a:latin typeface="+mn-lt"/>
                <a:ea typeface="+mn-ea"/>
                <a:cs typeface="+mn-cs"/>
                <a:sym typeface="Bebas Neue"/>
              </a:defRPr>
            </a:lvl9pPr>
          </a:lstStyle>
          <a:p>
            <a:pPr algn="l"/>
            <a:r>
              <a:rPr lang="zh-CN" altLang="en-US" dirty="0"/>
              <a:t>四、保障机制矩阵 </a:t>
            </a:r>
            <a:r>
              <a:rPr lang="en-US" altLang="zh-CN" dirty="0"/>
              <a:t>20</a:t>
            </a:r>
            <a:r>
              <a:rPr lang="zh-CN" altLang="en-US" dirty="0"/>
              <a:t>分</a:t>
            </a:r>
            <a:endParaRPr lang="zh-CN" altLang="en-US" dirty="0"/>
          </a:p>
        </p:txBody>
      </p:sp>
      <p:sp>
        <p:nvSpPr>
          <p:cNvPr id="62" name="圆角矩形 2"/>
          <p:cNvSpPr/>
          <p:nvPr/>
        </p:nvSpPr>
        <p:spPr>
          <a:xfrm>
            <a:off x="4369079" y="1923678"/>
            <a:ext cx="2003121" cy="1310544"/>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76953 w 4325425"/>
              <a:gd name="connsiteY0-126" fmla="*/ 756084 h 2410587"/>
              <a:gd name="connsiteX1-127" fmla="*/ 833037 w 4325425"/>
              <a:gd name="connsiteY1-128" fmla="*/ 0 h 2410587"/>
              <a:gd name="connsiteX2-129" fmla="*/ 3569341 w 4325425"/>
              <a:gd name="connsiteY2-130" fmla="*/ 0 h 2410587"/>
              <a:gd name="connsiteX3-131" fmla="*/ 4325425 w 4325425"/>
              <a:gd name="connsiteY3-132" fmla="*/ 756084 h 2410587"/>
              <a:gd name="connsiteX4-133" fmla="*/ 4325425 w 4325425"/>
              <a:gd name="connsiteY4-134" fmla="*/ 756084 h 2410587"/>
              <a:gd name="connsiteX5-135" fmla="*/ 3569341 w 4325425"/>
              <a:gd name="connsiteY5-136" fmla="*/ 1512168 h 2410587"/>
              <a:gd name="connsiteX6-137" fmla="*/ 833037 w 4325425"/>
              <a:gd name="connsiteY6-138" fmla="*/ 1512168 h 2410587"/>
              <a:gd name="connsiteX7-139" fmla="*/ 55248 w 4325425"/>
              <a:gd name="connsiteY7-140" fmla="*/ 2410587 h 2410587"/>
              <a:gd name="connsiteX8-141" fmla="*/ 76953 w 4325425"/>
              <a:gd name="connsiteY8-142" fmla="*/ 756084 h 2410587"/>
              <a:gd name="connsiteX0-143" fmla="*/ 76954 w 4325426"/>
              <a:gd name="connsiteY0-144" fmla="*/ 756084 h 2713188"/>
              <a:gd name="connsiteX1-145" fmla="*/ 833038 w 4325426"/>
              <a:gd name="connsiteY1-146" fmla="*/ 0 h 2713188"/>
              <a:gd name="connsiteX2-147" fmla="*/ 3569342 w 4325426"/>
              <a:gd name="connsiteY2-148" fmla="*/ 0 h 2713188"/>
              <a:gd name="connsiteX3-149" fmla="*/ 4325426 w 4325426"/>
              <a:gd name="connsiteY3-150" fmla="*/ 756084 h 2713188"/>
              <a:gd name="connsiteX4-151" fmla="*/ 4325426 w 4325426"/>
              <a:gd name="connsiteY4-152" fmla="*/ 756084 h 2713188"/>
              <a:gd name="connsiteX5-153" fmla="*/ 3569342 w 4325426"/>
              <a:gd name="connsiteY5-154" fmla="*/ 1512168 h 2713188"/>
              <a:gd name="connsiteX6-155" fmla="*/ 833038 w 4325426"/>
              <a:gd name="connsiteY6-156" fmla="*/ 1512168 h 2713188"/>
              <a:gd name="connsiteX7-157" fmla="*/ 55249 w 4325426"/>
              <a:gd name="connsiteY7-158" fmla="*/ 2713188 h 2713188"/>
              <a:gd name="connsiteX8-159" fmla="*/ 76954 w 4325426"/>
              <a:gd name="connsiteY8-160" fmla="*/ 756084 h 271318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25426" h="2713188">
                <a:moveTo>
                  <a:pt x="76954" y="756084"/>
                </a:moveTo>
                <a:cubicBezTo>
                  <a:pt x="206586" y="303886"/>
                  <a:pt x="415464" y="0"/>
                  <a:pt x="833038" y="0"/>
                </a:cubicBezTo>
                <a:lnTo>
                  <a:pt x="3569342" y="0"/>
                </a:lnTo>
                <a:cubicBezTo>
                  <a:pt x="3986916" y="0"/>
                  <a:pt x="4325426" y="338510"/>
                  <a:pt x="4325426" y="756084"/>
                </a:cubicBezTo>
                <a:lnTo>
                  <a:pt x="4325426" y="756084"/>
                </a:lnTo>
                <a:cubicBezTo>
                  <a:pt x="4325426" y="1173658"/>
                  <a:pt x="3986916" y="1512168"/>
                  <a:pt x="3569342" y="1512168"/>
                </a:cubicBezTo>
                <a:lnTo>
                  <a:pt x="833038" y="1512168"/>
                </a:lnTo>
                <a:cubicBezTo>
                  <a:pt x="290559" y="1484577"/>
                  <a:pt x="48259" y="2689573"/>
                  <a:pt x="55249" y="2713188"/>
                </a:cubicBezTo>
                <a:cubicBezTo>
                  <a:pt x="11034" y="2573541"/>
                  <a:pt x="-52678" y="1208282"/>
                  <a:pt x="76954"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75" name="圆角矩形 2"/>
          <p:cNvSpPr/>
          <p:nvPr/>
        </p:nvSpPr>
        <p:spPr>
          <a:xfrm>
            <a:off x="4389300" y="2953176"/>
            <a:ext cx="2126916" cy="1274758"/>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81568 w 4330040"/>
              <a:gd name="connsiteY0-126" fmla="*/ 756084 h 2373557"/>
              <a:gd name="connsiteX1-127" fmla="*/ 837652 w 4330040"/>
              <a:gd name="connsiteY1-128" fmla="*/ 0 h 2373557"/>
              <a:gd name="connsiteX2-129" fmla="*/ 3573956 w 4330040"/>
              <a:gd name="connsiteY2-130" fmla="*/ 0 h 2373557"/>
              <a:gd name="connsiteX3-131" fmla="*/ 4330040 w 4330040"/>
              <a:gd name="connsiteY3-132" fmla="*/ 756084 h 2373557"/>
              <a:gd name="connsiteX4-133" fmla="*/ 4330040 w 4330040"/>
              <a:gd name="connsiteY4-134" fmla="*/ 756084 h 2373557"/>
              <a:gd name="connsiteX5-135" fmla="*/ 3573956 w 4330040"/>
              <a:gd name="connsiteY5-136" fmla="*/ 1512168 h 2373557"/>
              <a:gd name="connsiteX6-137" fmla="*/ 837652 w 4330040"/>
              <a:gd name="connsiteY6-138" fmla="*/ 1512168 h 2373557"/>
              <a:gd name="connsiteX7-139" fmla="*/ 50625 w 4330040"/>
              <a:gd name="connsiteY7-140" fmla="*/ 2373557 h 2373557"/>
              <a:gd name="connsiteX8-141" fmla="*/ 81568 w 4330040"/>
              <a:gd name="connsiteY8-142" fmla="*/ 756084 h 237355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30040" h="2373557">
                <a:moveTo>
                  <a:pt x="81568" y="756084"/>
                </a:moveTo>
                <a:cubicBezTo>
                  <a:pt x="212739" y="360491"/>
                  <a:pt x="420078" y="0"/>
                  <a:pt x="837652" y="0"/>
                </a:cubicBezTo>
                <a:lnTo>
                  <a:pt x="3573956" y="0"/>
                </a:lnTo>
                <a:cubicBezTo>
                  <a:pt x="3991530" y="0"/>
                  <a:pt x="4330040" y="338510"/>
                  <a:pt x="4330040" y="756084"/>
                </a:cubicBezTo>
                <a:lnTo>
                  <a:pt x="4330040" y="756084"/>
                </a:lnTo>
                <a:cubicBezTo>
                  <a:pt x="4330040" y="1173658"/>
                  <a:pt x="3991530" y="1512168"/>
                  <a:pt x="3573956" y="1512168"/>
                </a:cubicBezTo>
                <a:lnTo>
                  <a:pt x="837652" y="1512168"/>
                </a:lnTo>
                <a:cubicBezTo>
                  <a:pt x="295173" y="1484577"/>
                  <a:pt x="43635" y="2349942"/>
                  <a:pt x="50625" y="2373557"/>
                </a:cubicBezTo>
                <a:cubicBezTo>
                  <a:pt x="6410" y="2233910"/>
                  <a:pt x="-49603" y="1151677"/>
                  <a:pt x="81568"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94" name="圆角矩形 2"/>
          <p:cNvSpPr/>
          <p:nvPr/>
        </p:nvSpPr>
        <p:spPr>
          <a:xfrm flipH="1">
            <a:off x="2339233" y="2475585"/>
            <a:ext cx="2003120" cy="1164379"/>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76953 w 4325425"/>
              <a:gd name="connsiteY0-126" fmla="*/ 756084 h 2410587"/>
              <a:gd name="connsiteX1-127" fmla="*/ 833037 w 4325425"/>
              <a:gd name="connsiteY1-128" fmla="*/ 0 h 2410587"/>
              <a:gd name="connsiteX2-129" fmla="*/ 3569341 w 4325425"/>
              <a:gd name="connsiteY2-130" fmla="*/ 0 h 2410587"/>
              <a:gd name="connsiteX3-131" fmla="*/ 4325425 w 4325425"/>
              <a:gd name="connsiteY3-132" fmla="*/ 756084 h 2410587"/>
              <a:gd name="connsiteX4-133" fmla="*/ 4325425 w 4325425"/>
              <a:gd name="connsiteY4-134" fmla="*/ 756084 h 2410587"/>
              <a:gd name="connsiteX5-135" fmla="*/ 3569341 w 4325425"/>
              <a:gd name="connsiteY5-136" fmla="*/ 1512168 h 2410587"/>
              <a:gd name="connsiteX6-137" fmla="*/ 833037 w 4325425"/>
              <a:gd name="connsiteY6-138" fmla="*/ 1512168 h 2410587"/>
              <a:gd name="connsiteX7-139" fmla="*/ 55248 w 4325425"/>
              <a:gd name="connsiteY7-140" fmla="*/ 2410587 h 2410587"/>
              <a:gd name="connsiteX8-141" fmla="*/ 76953 w 4325425"/>
              <a:gd name="connsiteY8-142" fmla="*/ 756084 h 241058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25425" h="2410587">
                <a:moveTo>
                  <a:pt x="76953" y="756084"/>
                </a:moveTo>
                <a:cubicBezTo>
                  <a:pt x="206584" y="354320"/>
                  <a:pt x="415463" y="0"/>
                  <a:pt x="833037" y="0"/>
                </a:cubicBezTo>
                <a:lnTo>
                  <a:pt x="3569341" y="0"/>
                </a:lnTo>
                <a:cubicBezTo>
                  <a:pt x="3986915" y="0"/>
                  <a:pt x="4325425" y="338510"/>
                  <a:pt x="4325425" y="756084"/>
                </a:cubicBezTo>
                <a:lnTo>
                  <a:pt x="4325425" y="756084"/>
                </a:lnTo>
                <a:cubicBezTo>
                  <a:pt x="4325425" y="1173658"/>
                  <a:pt x="3986915" y="1512168"/>
                  <a:pt x="3569341" y="1512168"/>
                </a:cubicBezTo>
                <a:lnTo>
                  <a:pt x="833037" y="1512168"/>
                </a:lnTo>
                <a:cubicBezTo>
                  <a:pt x="290558" y="1484577"/>
                  <a:pt x="48258" y="2386972"/>
                  <a:pt x="55248" y="2410587"/>
                </a:cubicBezTo>
                <a:cubicBezTo>
                  <a:pt x="11033" y="2270940"/>
                  <a:pt x="-52678" y="1157848"/>
                  <a:pt x="76953"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95" name="TextBox 45"/>
          <p:cNvSpPr txBox="1"/>
          <p:nvPr/>
        </p:nvSpPr>
        <p:spPr>
          <a:xfrm>
            <a:off x="2497183" y="2600667"/>
            <a:ext cx="1731832" cy="380810"/>
          </a:xfrm>
          <a:prstGeom prst="rect">
            <a:avLst/>
          </a:prstGeom>
          <a:noFill/>
        </p:spPr>
        <p:txBody>
          <a:bodyPr wrap="square" rtlCol="0">
            <a:spAutoFit/>
          </a:bodyPr>
          <a:lstStyle>
            <a:defPPr>
              <a:defRPr lang="zh-CN"/>
            </a:defPPr>
            <a:lvl1pPr>
              <a:lnSpc>
                <a:spcPct val="130000"/>
              </a:lnSpc>
              <a:defRPr sz="1600" kern="0">
                <a:solidFill>
                  <a:sysClr val="window" lastClr="FFFFFF"/>
                </a:solidFill>
                <a:cs typeface="+mn-ea"/>
              </a:defRPr>
            </a:lvl1pPr>
          </a:lstStyle>
          <a:p>
            <a:r>
              <a:rPr lang="zh-CN" altLang="en-US" dirty="0"/>
              <a:t>政策性支撑措施</a:t>
            </a:r>
            <a:endParaRPr lang="en-US" altLang="zh-CN" dirty="0">
              <a:sym typeface="+mn-lt"/>
            </a:endParaRPr>
          </a:p>
        </p:txBody>
      </p:sp>
      <p:sp>
        <p:nvSpPr>
          <p:cNvPr id="99" name="TextBox 20"/>
          <p:cNvSpPr txBox="1"/>
          <p:nvPr/>
        </p:nvSpPr>
        <p:spPr bwMode="auto">
          <a:xfrm>
            <a:off x="6522295" y="1923678"/>
            <a:ext cx="2214093" cy="648253"/>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10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i="0" dirty="0">
                <a:solidFill>
                  <a:srgbClr val="333333"/>
                </a:solidFill>
                <a:effectLst/>
                <a:latin typeface="微软雅黑" panose="020B0503020204020204" pitchFamily="34" charset="-122"/>
                <a:ea typeface="微软雅黑" panose="020B0503020204020204" pitchFamily="34" charset="-122"/>
              </a:rPr>
              <a:t>是否有稳定的团队负责项目的开发与持续建设，力 量是否充足，是否具有多元化的背景，分工是否明确。</a:t>
            </a:r>
            <a:endParaRPr lang="zh-CN" altLang="en-US" dirty="0">
              <a:sym typeface="+mn-lt"/>
            </a:endParaRPr>
          </a:p>
        </p:txBody>
      </p:sp>
      <p:sp>
        <p:nvSpPr>
          <p:cNvPr id="102" name="TextBox 45"/>
          <p:cNvSpPr txBox="1"/>
          <p:nvPr/>
        </p:nvSpPr>
        <p:spPr>
          <a:xfrm>
            <a:off x="4636290" y="3161499"/>
            <a:ext cx="1867530" cy="380810"/>
          </a:xfrm>
          <a:prstGeom prst="rect">
            <a:avLst/>
          </a:prstGeom>
          <a:noFill/>
        </p:spPr>
        <p:txBody>
          <a:bodyPr wrap="square" rtlCol="0">
            <a:spAutoFit/>
          </a:bodyPr>
          <a:lstStyle>
            <a:defPPr>
              <a:defRPr lang="zh-CN"/>
            </a:defPPr>
            <a:lvl1pPr>
              <a:lnSpc>
                <a:spcPct val="130000"/>
              </a:lnSpc>
              <a:defRPr sz="1600" kern="0">
                <a:solidFill>
                  <a:sysClr val="window" lastClr="FFFFFF"/>
                </a:solidFill>
                <a:cs typeface="+mn-ea"/>
              </a:defRPr>
            </a:lvl1pPr>
          </a:lstStyle>
          <a:p>
            <a:r>
              <a:rPr lang="zh-CN" altLang="en-US" dirty="0"/>
              <a:t>服务性保障措施</a:t>
            </a:r>
            <a:endParaRPr lang="en-US" altLang="zh-CN" dirty="0">
              <a:sym typeface="+mn-lt"/>
            </a:endParaRPr>
          </a:p>
        </p:txBody>
      </p:sp>
      <p:sp>
        <p:nvSpPr>
          <p:cNvPr id="103" name="TextBox 45"/>
          <p:cNvSpPr txBox="1"/>
          <p:nvPr/>
        </p:nvSpPr>
        <p:spPr>
          <a:xfrm>
            <a:off x="4520122" y="1949587"/>
            <a:ext cx="1826926" cy="700898"/>
          </a:xfrm>
          <a:prstGeom prst="rect">
            <a:avLst/>
          </a:prstGeom>
          <a:noFill/>
        </p:spPr>
        <p:txBody>
          <a:bodyPr wrap="square" rtlCol="0">
            <a:spAutoFit/>
          </a:bodyPr>
          <a:lstStyle>
            <a:defPPr>
              <a:defRPr lang="zh-CN"/>
            </a:defPPr>
            <a:lvl1pPr>
              <a:lnSpc>
                <a:spcPct val="130000"/>
              </a:lnSpc>
              <a:defRPr sz="1600" kern="0">
                <a:solidFill>
                  <a:sysClr val="window" lastClr="FFFFFF"/>
                </a:solidFill>
                <a:cs typeface="+mn-ea"/>
              </a:defRPr>
            </a:lvl1pPr>
          </a:lstStyle>
          <a:p>
            <a:r>
              <a:rPr lang="zh-CN" altLang="en-US" dirty="0"/>
              <a:t>应用与服务团队建设</a:t>
            </a:r>
            <a:endParaRPr lang="en-US" altLang="zh-CN" dirty="0">
              <a:sym typeface="+mn-lt"/>
            </a:endParaRPr>
          </a:p>
        </p:txBody>
      </p:sp>
      <p:sp>
        <p:nvSpPr>
          <p:cNvPr id="109" name="TextBox 20"/>
          <p:cNvSpPr txBox="1"/>
          <p:nvPr/>
        </p:nvSpPr>
        <p:spPr bwMode="auto">
          <a:xfrm>
            <a:off x="6563163" y="2953176"/>
            <a:ext cx="2214093" cy="648253"/>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10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i="0" dirty="0">
                <a:solidFill>
                  <a:srgbClr val="333333"/>
                </a:solidFill>
                <a:effectLst/>
                <a:latin typeface="微软雅黑" panose="020B0503020204020204" pitchFamily="34" charset="-122"/>
                <a:ea typeface="微软雅黑" panose="020B0503020204020204" pitchFamily="34" charset="-122"/>
              </a:rPr>
              <a:t>鼓励项目应用和共享服务的激励措施，包括收费和成本补偿机制，人员激励等</a:t>
            </a:r>
            <a:endParaRPr lang="zh-CN" altLang="en-US" dirty="0">
              <a:sym typeface="+mn-lt"/>
            </a:endParaRPr>
          </a:p>
        </p:txBody>
      </p:sp>
      <p:sp>
        <p:nvSpPr>
          <p:cNvPr id="111" name="TextBox 20"/>
          <p:cNvSpPr txBox="1"/>
          <p:nvPr/>
        </p:nvSpPr>
        <p:spPr bwMode="auto">
          <a:xfrm>
            <a:off x="377829" y="2475585"/>
            <a:ext cx="1883870" cy="1848582"/>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0" hangingPunct="1">
              <a:lnSpc>
                <a:spcPct val="130000"/>
              </a:lnSpc>
              <a:defRPr sz="1000">
                <a:solidFill>
                  <a:schemeClr val="tx1">
                    <a:lumMod val="75000"/>
                    <a:lumOff val="25000"/>
                  </a:schemeClr>
                </a:solidFill>
                <a:latin typeface="+mn-lt"/>
                <a:ea typeface="+mn-ea"/>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pPr latinLnBrk="1"/>
            <a:r>
              <a:rPr lang="en-US" altLang="zh-CN" dirty="0">
                <a:effectLst/>
                <a:latin typeface="微软雅黑" panose="020B0503020204020204" pitchFamily="34" charset="-122"/>
                <a:ea typeface="微软雅黑" panose="020B0503020204020204" pitchFamily="34" charset="-122"/>
              </a:rPr>
              <a:t>1</a:t>
            </a:r>
            <a:r>
              <a:rPr lang="zh-CN" altLang="en-US" dirty="0">
                <a:effectLst/>
                <a:latin typeface="微软雅黑" panose="020B0503020204020204" pitchFamily="34" charset="-122"/>
                <a:ea typeface="微软雅黑" panose="020B0503020204020204" pitchFamily="34" charset="-122"/>
              </a:rPr>
              <a:t>、对虚拟仿真项目建设的持续投入；</a:t>
            </a:r>
            <a:endParaRPr lang="zh-CN" altLang="en-US" dirty="0">
              <a:effectLst/>
            </a:endParaRPr>
          </a:p>
          <a:p>
            <a:pPr latinLnBrk="1"/>
            <a:r>
              <a:rPr lang="en-US" altLang="zh-CN" dirty="0">
                <a:effectLst/>
                <a:latin typeface="微软雅黑" panose="020B0503020204020204" pitchFamily="34" charset="-122"/>
                <a:ea typeface="微软雅黑" panose="020B0503020204020204" pitchFamily="34" charset="-122"/>
              </a:rPr>
              <a:t>2</a:t>
            </a:r>
            <a:r>
              <a:rPr lang="zh-CN" altLang="en-US" dirty="0">
                <a:effectLst/>
                <a:latin typeface="微软雅黑" panose="020B0503020204020204" pitchFamily="34" charset="-122"/>
                <a:ea typeface="微软雅黑" panose="020B0503020204020204" pitchFamily="34" charset="-122"/>
              </a:rPr>
              <a:t>、对学生使用虚拟项目是否有学分或学时认定；</a:t>
            </a:r>
            <a:endParaRPr lang="zh-CN" altLang="en-US" dirty="0">
              <a:effectLst/>
            </a:endParaRPr>
          </a:p>
          <a:p>
            <a:pPr latinLnBrk="1"/>
            <a:r>
              <a:rPr lang="en-US" altLang="zh-CN" dirty="0">
                <a:effectLst/>
                <a:latin typeface="微软雅黑" panose="020B0503020204020204" pitchFamily="34" charset="-122"/>
                <a:ea typeface="微软雅黑" panose="020B0503020204020204" pitchFamily="34" charset="-122"/>
              </a:rPr>
              <a:t>3</a:t>
            </a:r>
            <a:r>
              <a:rPr lang="zh-CN" altLang="en-US" dirty="0">
                <a:effectLst/>
                <a:latin typeface="微软雅黑" panose="020B0503020204020204" pitchFamily="34" charset="-122"/>
                <a:ea typeface="微软雅黑" panose="020B0503020204020204" pitchFamily="34" charset="-122"/>
              </a:rPr>
              <a:t>、对教师参与开发和持续建设虚拟项目是否计算工作量；</a:t>
            </a:r>
            <a:endParaRPr lang="zh-CN" altLang="en-US" dirty="0">
              <a:effectLst/>
            </a:endParaRPr>
          </a:p>
          <a:p>
            <a:pPr latinLnBrk="1"/>
            <a:r>
              <a:rPr lang="en-US" altLang="zh-CN" dirty="0">
                <a:effectLst/>
                <a:latin typeface="微软雅黑" panose="020B0503020204020204" pitchFamily="34" charset="-122"/>
                <a:ea typeface="微软雅黑" panose="020B0503020204020204" pitchFamily="34" charset="-122"/>
              </a:rPr>
              <a:t>4</a:t>
            </a:r>
            <a:r>
              <a:rPr lang="zh-CN" altLang="en-US" dirty="0">
                <a:effectLst/>
                <a:latin typeface="微软雅黑" panose="020B0503020204020204" pitchFamily="34" charset="-122"/>
                <a:ea typeface="微软雅黑" panose="020B0503020204020204" pitchFamily="34" charset="-122"/>
              </a:rPr>
              <a:t>、项目认定或应用过程中取得的成绩如何认可。</a:t>
            </a:r>
            <a:endParaRPr lang="zh-CN" altLang="en-US" dirty="0">
              <a:effectLst/>
            </a:endParaRPr>
          </a:p>
          <a:p>
            <a:pPr latinLnBrk="1"/>
            <a:r>
              <a:rPr lang="en-US" altLang="zh-CN" dirty="0">
                <a:effectLst/>
                <a:latin typeface="微软雅黑" panose="020B0503020204020204" pitchFamily="34" charset="-122"/>
                <a:ea typeface="微软雅黑" panose="020B0503020204020204" pitchFamily="34" charset="-122"/>
              </a:rPr>
              <a:t>5</a:t>
            </a:r>
            <a:r>
              <a:rPr lang="zh-CN" altLang="en-US" dirty="0">
                <a:effectLst/>
                <a:latin typeface="微软雅黑" panose="020B0503020204020204" pitchFamily="34" charset="-122"/>
                <a:ea typeface="微软雅黑" panose="020B0503020204020204" pitchFamily="34" charset="-122"/>
              </a:rPr>
              <a:t>、学分互认机制；</a:t>
            </a:r>
            <a:endParaRPr lang="zh-CN" altLang="en-US" dirty="0">
              <a:effectLst/>
            </a:endParaRPr>
          </a:p>
        </p:txBody>
      </p:sp>
      <p:sp>
        <p:nvSpPr>
          <p:cNvPr id="42" name="TextBox 500"/>
          <p:cNvSpPr txBox="1"/>
          <p:nvPr/>
        </p:nvSpPr>
        <p:spPr>
          <a:xfrm>
            <a:off x="2878100" y="193209"/>
            <a:ext cx="3240359" cy="400110"/>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2000" kern="0" dirty="0">
                <a:solidFill>
                  <a:srgbClr val="AC0000"/>
                </a:solidFill>
                <a:latin typeface="微软雅黑" panose="020B0503020204020204" pitchFamily="34" charset="-122"/>
                <a:ea typeface="微软雅黑" panose="020B0503020204020204" pitchFamily="34" charset="-122"/>
              </a:rPr>
              <a:t>虚拟仿真一流课程评审指标</a:t>
            </a:r>
            <a:endParaRPr lang="en-US" altLang="zh-CN" sz="1600" kern="0" dirty="0">
              <a:solidFill>
                <a:srgbClr val="AC0000"/>
              </a:solidFill>
              <a:latin typeface="微软雅黑" panose="020B0503020204020204" pitchFamily="34" charset="-122"/>
              <a:ea typeface="微软雅黑" panose="020B0503020204020204" pitchFamily="34" charset="-122"/>
            </a:endParaRPr>
          </a:p>
        </p:txBody>
      </p:sp>
      <p:cxnSp>
        <p:nvCxnSpPr>
          <p:cNvPr id="43" name="直接连接符 42"/>
          <p:cNvCxnSpPr>
            <a:endCxn id="42" idx="1"/>
          </p:cNvCxnSpPr>
          <p:nvPr/>
        </p:nvCxnSpPr>
        <p:spPr>
          <a:xfrm>
            <a:off x="0" y="371440"/>
            <a:ext cx="2878100" cy="21824"/>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44" name="直接连接符 43"/>
          <p:cNvCxnSpPr>
            <a:stCxn id="42" idx="3"/>
          </p:cNvCxnSpPr>
          <p:nvPr/>
        </p:nvCxnSpPr>
        <p:spPr>
          <a:xfrm flipV="1">
            <a:off x="6118459" y="371440"/>
            <a:ext cx="3025541" cy="21824"/>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grpSp>
        <p:nvGrpSpPr>
          <p:cNvPr id="46" name="Group 4"/>
          <p:cNvGrpSpPr>
            <a:grpSpLocks noChangeAspect="1"/>
          </p:cNvGrpSpPr>
          <p:nvPr/>
        </p:nvGrpSpPr>
        <p:grpSpPr bwMode="auto">
          <a:xfrm rot="10800000" flipV="1">
            <a:off x="-1" y="882183"/>
            <a:ext cx="702214" cy="689481"/>
            <a:chOff x="2626" y="986"/>
            <a:chExt cx="2206" cy="2166"/>
          </a:xfrm>
        </p:grpSpPr>
        <p:sp>
          <p:nvSpPr>
            <p:cNvPr id="47"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1"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2"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3"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4"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5"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6"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7"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8"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9"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0"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1"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3"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64" name="图片 63"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14:presetBounceEnd="52000">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14:bounceEnd="52000">
                                          <p:cBhvr additive="base">
                                            <p:cTn id="7" dur="500" fill="hold"/>
                                            <p:tgtEl>
                                              <p:spTgt spid="42"/>
                                            </p:tgtEl>
                                            <p:attrNameLst>
                                              <p:attrName>ppt_x</p:attrName>
                                            </p:attrNameLst>
                                          </p:cBhvr>
                                          <p:tavLst>
                                            <p:tav tm="0">
                                              <p:val>
                                                <p:strVal val="#ppt_x"/>
                                              </p:val>
                                            </p:tav>
                                            <p:tav tm="100000">
                                              <p:val>
                                                <p:strVal val="#ppt_x"/>
                                              </p:val>
                                            </p:tav>
                                          </p:tavLst>
                                        </p:anim>
                                        <p:anim calcmode="lin" valueType="num" p14:bounceEnd="52000">
                                          <p:cBhvr additive="base">
                                            <p:cTn id="8" dur="500" fill="hold"/>
                                            <p:tgtEl>
                                              <p:spTgt spid="42"/>
                                            </p:tgtEl>
                                            <p:attrNameLst>
                                              <p:attrName>ppt_y</p:attrName>
                                            </p:attrNameLst>
                                          </p:cBhvr>
                                          <p:tavLst>
                                            <p:tav tm="0">
                                              <p:val>
                                                <p:strVal val="0-#ppt_h/2"/>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43"/>
                                            </p:tgtEl>
                                            <p:attrNameLst>
                                              <p:attrName>style.visibility</p:attrName>
                                            </p:attrNameLst>
                                          </p:cBhvr>
                                          <p:to>
                                            <p:strVal val="visible"/>
                                          </p:to>
                                        </p:set>
                                        <p:anim calcmode="lin" valueType="num">
                                          <p:cBhvr additive="base">
                                            <p:cTn id="11" dur="500" fill="hold"/>
                                            <p:tgtEl>
                                              <p:spTgt spid="43"/>
                                            </p:tgtEl>
                                            <p:attrNameLst>
                                              <p:attrName>ppt_x</p:attrName>
                                            </p:attrNameLst>
                                          </p:cBhvr>
                                          <p:tavLst>
                                            <p:tav tm="0">
                                              <p:val>
                                                <p:strVal val="0-#ppt_w/2"/>
                                              </p:val>
                                            </p:tav>
                                            <p:tav tm="100000">
                                              <p:val>
                                                <p:strVal val="#ppt_x"/>
                                              </p:val>
                                            </p:tav>
                                          </p:tavLst>
                                        </p:anim>
                                        <p:anim calcmode="lin" valueType="num">
                                          <p:cBhvr additive="base">
                                            <p:cTn id="12" dur="500" fill="hold"/>
                                            <p:tgtEl>
                                              <p:spTgt spid="43"/>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44"/>
                                            </p:tgtEl>
                                            <p:attrNameLst>
                                              <p:attrName>style.visibility</p:attrName>
                                            </p:attrNameLst>
                                          </p:cBhvr>
                                          <p:to>
                                            <p:strVal val="visible"/>
                                          </p:to>
                                        </p:set>
                                        <p:anim calcmode="lin" valueType="num">
                                          <p:cBhvr additive="base">
                                            <p:cTn id="15" dur="500" fill="hold"/>
                                            <p:tgtEl>
                                              <p:spTgt spid="44"/>
                                            </p:tgtEl>
                                            <p:attrNameLst>
                                              <p:attrName>ppt_x</p:attrName>
                                            </p:attrNameLst>
                                          </p:cBhvr>
                                          <p:tavLst>
                                            <p:tav tm="0">
                                              <p:val>
                                                <p:strVal val="1+#ppt_w/2"/>
                                              </p:val>
                                            </p:tav>
                                            <p:tav tm="100000">
                                              <p:val>
                                                <p:strVal val="#ppt_x"/>
                                              </p:val>
                                            </p:tav>
                                          </p:tavLst>
                                        </p:anim>
                                        <p:anim calcmode="lin" valueType="num">
                                          <p:cBhvr additive="base">
                                            <p:cTn id="16" dur="500" fill="hold"/>
                                            <p:tgtEl>
                                              <p:spTgt spid="44"/>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46"/>
                                            </p:tgtEl>
                                            <p:attrNameLst>
                                              <p:attrName>style.visibility</p:attrName>
                                            </p:attrNameLst>
                                          </p:cBhvr>
                                          <p:to>
                                            <p:strVal val="visible"/>
                                          </p:to>
                                        </p:set>
                                        <p:anim calcmode="lin" valueType="num">
                                          <p:cBhvr>
                                            <p:cTn id="20" dur="500" fill="hold"/>
                                            <p:tgtEl>
                                              <p:spTgt spid="46"/>
                                            </p:tgtEl>
                                            <p:attrNameLst>
                                              <p:attrName>ppt_w</p:attrName>
                                            </p:attrNameLst>
                                          </p:cBhvr>
                                          <p:tavLst>
                                            <p:tav tm="0">
                                              <p:val>
                                                <p:fltVal val="0"/>
                                              </p:val>
                                            </p:tav>
                                            <p:tav tm="100000">
                                              <p:val>
                                                <p:strVal val="#ppt_w"/>
                                              </p:val>
                                            </p:tav>
                                          </p:tavLst>
                                        </p:anim>
                                        <p:anim calcmode="lin" valueType="num">
                                          <p:cBhvr>
                                            <p:cTn id="21" dur="500" fill="hold"/>
                                            <p:tgtEl>
                                              <p:spTgt spid="46"/>
                                            </p:tgtEl>
                                            <p:attrNameLst>
                                              <p:attrName>ppt_h</p:attrName>
                                            </p:attrNameLst>
                                          </p:cBhvr>
                                          <p:tavLst>
                                            <p:tav tm="0">
                                              <p:val>
                                                <p:fltVal val="0"/>
                                              </p:val>
                                            </p:tav>
                                            <p:tav tm="100000">
                                              <p:val>
                                                <p:strVal val="#ppt_h"/>
                                              </p:val>
                                            </p:tav>
                                          </p:tavLst>
                                        </p:anim>
                                        <p:animEffect transition="in" filter="fade">
                                          <p:cBhvr>
                                            <p:cTn id="22" dur="500"/>
                                            <p:tgtEl>
                                              <p:spTgt spid="46"/>
                                            </p:tgtEl>
                                          </p:cBhvr>
                                        </p:animEffect>
                                      </p:childTnLst>
                                    </p:cTn>
                                  </p:par>
                                  <p:par>
                                    <p:cTn id="23" presetID="53" presetClass="entr" presetSubtype="16" fill="hold" nodeType="withEffect">
                                      <p:stCondLst>
                                        <p:cond delay="0"/>
                                      </p:stCondLst>
                                      <p:childTnLst>
                                        <p:set>
                                          <p:cBhvr>
                                            <p:cTn id="24" dur="1" fill="hold">
                                              <p:stCondLst>
                                                <p:cond delay="0"/>
                                              </p:stCondLst>
                                            </p:cTn>
                                            <p:tgtEl>
                                              <p:spTgt spid="64"/>
                                            </p:tgtEl>
                                            <p:attrNameLst>
                                              <p:attrName>style.visibility</p:attrName>
                                            </p:attrNameLst>
                                          </p:cBhvr>
                                          <p:to>
                                            <p:strVal val="visible"/>
                                          </p:to>
                                        </p:set>
                                        <p:anim calcmode="lin" valueType="num">
                                          <p:cBhvr>
                                            <p:cTn id="25" dur="500" fill="hold"/>
                                            <p:tgtEl>
                                              <p:spTgt spid="64"/>
                                            </p:tgtEl>
                                            <p:attrNameLst>
                                              <p:attrName>ppt_w</p:attrName>
                                            </p:attrNameLst>
                                          </p:cBhvr>
                                          <p:tavLst>
                                            <p:tav tm="0">
                                              <p:val>
                                                <p:fltVal val="0"/>
                                              </p:val>
                                            </p:tav>
                                            <p:tav tm="100000">
                                              <p:val>
                                                <p:strVal val="#ppt_w"/>
                                              </p:val>
                                            </p:tav>
                                          </p:tavLst>
                                        </p:anim>
                                        <p:anim calcmode="lin" valueType="num">
                                          <p:cBhvr>
                                            <p:cTn id="26" dur="500" fill="hold"/>
                                            <p:tgtEl>
                                              <p:spTgt spid="64"/>
                                            </p:tgtEl>
                                            <p:attrNameLst>
                                              <p:attrName>ppt_h</p:attrName>
                                            </p:attrNameLst>
                                          </p:cBhvr>
                                          <p:tavLst>
                                            <p:tav tm="0">
                                              <p:val>
                                                <p:fltVal val="0"/>
                                              </p:val>
                                            </p:tav>
                                            <p:tav tm="100000">
                                              <p:val>
                                                <p:strVal val="#ppt_h"/>
                                              </p:val>
                                            </p:tav>
                                          </p:tavLst>
                                        </p:anim>
                                        <p:animEffect transition="in" filter="fade">
                                          <p:cBhvr>
                                            <p:cTn id="27" dur="500"/>
                                            <p:tgtEl>
                                              <p:spTgt spid="64"/>
                                            </p:tgtEl>
                                          </p:cBhvr>
                                        </p:animEffect>
                                      </p:childTnLst>
                                    </p:cTn>
                                  </p:par>
                                  <p:par>
                                    <p:cTn id="28" presetID="2" presetClass="entr" presetSubtype="2" fill="hold" grpId="0" nodeType="withEffect">
                                      <p:stCondLst>
                                        <p:cond delay="0"/>
                                      </p:stCondLst>
                                      <p:childTnLst>
                                        <p:set>
                                          <p:cBhvr>
                                            <p:cTn id="29" dur="1" fill="hold">
                                              <p:stCondLst>
                                                <p:cond delay="0"/>
                                              </p:stCondLst>
                                            </p:cTn>
                                            <p:tgtEl>
                                              <p:spTgt spid="33"/>
                                            </p:tgtEl>
                                            <p:attrNameLst>
                                              <p:attrName>style.visibility</p:attrName>
                                            </p:attrNameLst>
                                          </p:cBhvr>
                                          <p:to>
                                            <p:strVal val="visible"/>
                                          </p:to>
                                        </p:set>
                                        <p:anim calcmode="lin" valueType="num">
                                          <p:cBhvr additive="base">
                                            <p:cTn id="30" dur="500" fill="hold"/>
                                            <p:tgtEl>
                                              <p:spTgt spid="33"/>
                                            </p:tgtEl>
                                            <p:attrNameLst>
                                              <p:attrName>ppt_x</p:attrName>
                                            </p:attrNameLst>
                                          </p:cBhvr>
                                          <p:tavLst>
                                            <p:tav tm="0">
                                              <p:val>
                                                <p:strVal val="1+#ppt_w/2"/>
                                              </p:val>
                                            </p:tav>
                                            <p:tav tm="100000">
                                              <p:val>
                                                <p:strVal val="#ppt_x"/>
                                              </p:val>
                                            </p:tav>
                                          </p:tavLst>
                                        </p:anim>
                                        <p:anim calcmode="lin" valueType="num">
                                          <p:cBhvr additive="base">
                                            <p:cTn id="31" dur="500" fill="hold"/>
                                            <p:tgtEl>
                                              <p:spTgt spid="33"/>
                                            </p:tgtEl>
                                            <p:attrNameLst>
                                              <p:attrName>ppt_y</p:attrName>
                                            </p:attrNameLst>
                                          </p:cBhvr>
                                          <p:tavLst>
                                            <p:tav tm="0">
                                              <p:val>
                                                <p:strVal val="#ppt_y"/>
                                              </p:val>
                                            </p:tav>
                                            <p:tav tm="100000">
                                              <p:val>
                                                <p:strVal val="#ppt_y"/>
                                              </p:val>
                                            </p:tav>
                                          </p:tavLst>
                                        </p:anim>
                                      </p:childTnLst>
                                    </p:cTn>
                                  </p:par>
                                </p:childTnLst>
                              </p:cTn>
                            </p:par>
                            <p:par>
                              <p:cTn id="32" fill="hold">
                                <p:stCondLst>
                                  <p:cond delay="1000"/>
                                </p:stCondLst>
                                <p:childTnLst>
                                  <p:par>
                                    <p:cTn id="33" presetID="42" presetClass="entr" presetSubtype="0" fill="hold" grpId="0" nodeType="afterEffect">
                                      <p:stCondLst>
                                        <p:cond delay="0"/>
                                      </p:stCondLst>
                                      <p:childTnLst>
                                        <p:set>
                                          <p:cBhvr>
                                            <p:cTn id="34" dur="1" fill="hold">
                                              <p:stCondLst>
                                                <p:cond delay="0"/>
                                              </p:stCondLst>
                                            </p:cTn>
                                            <p:tgtEl>
                                              <p:spTgt spid="62"/>
                                            </p:tgtEl>
                                            <p:attrNameLst>
                                              <p:attrName>style.visibility</p:attrName>
                                            </p:attrNameLst>
                                          </p:cBhvr>
                                          <p:to>
                                            <p:strVal val="visible"/>
                                          </p:to>
                                        </p:set>
                                        <p:animEffect transition="in" filter="fade">
                                          <p:cBhvr>
                                            <p:cTn id="35" dur="1000"/>
                                            <p:tgtEl>
                                              <p:spTgt spid="62"/>
                                            </p:tgtEl>
                                          </p:cBhvr>
                                        </p:animEffect>
                                        <p:anim calcmode="lin" valueType="num">
                                          <p:cBhvr>
                                            <p:cTn id="36" dur="1000" fill="hold"/>
                                            <p:tgtEl>
                                              <p:spTgt spid="62"/>
                                            </p:tgtEl>
                                            <p:attrNameLst>
                                              <p:attrName>ppt_x</p:attrName>
                                            </p:attrNameLst>
                                          </p:cBhvr>
                                          <p:tavLst>
                                            <p:tav tm="0">
                                              <p:val>
                                                <p:strVal val="#ppt_x"/>
                                              </p:val>
                                            </p:tav>
                                            <p:tav tm="100000">
                                              <p:val>
                                                <p:strVal val="#ppt_x"/>
                                              </p:val>
                                            </p:tav>
                                          </p:tavLst>
                                        </p:anim>
                                        <p:anim calcmode="lin" valueType="num">
                                          <p:cBhvr>
                                            <p:cTn id="37" dur="1000" fill="hold"/>
                                            <p:tgtEl>
                                              <p:spTgt spid="62"/>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75"/>
                                            </p:tgtEl>
                                            <p:attrNameLst>
                                              <p:attrName>style.visibility</p:attrName>
                                            </p:attrNameLst>
                                          </p:cBhvr>
                                          <p:to>
                                            <p:strVal val="visible"/>
                                          </p:to>
                                        </p:set>
                                        <p:animEffect transition="in" filter="fade">
                                          <p:cBhvr>
                                            <p:cTn id="40" dur="1000"/>
                                            <p:tgtEl>
                                              <p:spTgt spid="75"/>
                                            </p:tgtEl>
                                          </p:cBhvr>
                                        </p:animEffect>
                                        <p:anim calcmode="lin" valueType="num">
                                          <p:cBhvr>
                                            <p:cTn id="41" dur="1000" fill="hold"/>
                                            <p:tgtEl>
                                              <p:spTgt spid="75"/>
                                            </p:tgtEl>
                                            <p:attrNameLst>
                                              <p:attrName>ppt_x</p:attrName>
                                            </p:attrNameLst>
                                          </p:cBhvr>
                                          <p:tavLst>
                                            <p:tav tm="0">
                                              <p:val>
                                                <p:strVal val="#ppt_x"/>
                                              </p:val>
                                            </p:tav>
                                            <p:tav tm="100000">
                                              <p:val>
                                                <p:strVal val="#ppt_x"/>
                                              </p:val>
                                            </p:tav>
                                          </p:tavLst>
                                        </p:anim>
                                        <p:anim calcmode="lin" valueType="num">
                                          <p:cBhvr>
                                            <p:cTn id="42" dur="1000" fill="hold"/>
                                            <p:tgtEl>
                                              <p:spTgt spid="75"/>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94"/>
                                            </p:tgtEl>
                                            <p:attrNameLst>
                                              <p:attrName>style.visibility</p:attrName>
                                            </p:attrNameLst>
                                          </p:cBhvr>
                                          <p:to>
                                            <p:strVal val="visible"/>
                                          </p:to>
                                        </p:set>
                                        <p:animEffect transition="in" filter="fade">
                                          <p:cBhvr>
                                            <p:cTn id="45" dur="1000"/>
                                            <p:tgtEl>
                                              <p:spTgt spid="94"/>
                                            </p:tgtEl>
                                          </p:cBhvr>
                                        </p:animEffect>
                                        <p:anim calcmode="lin" valueType="num">
                                          <p:cBhvr>
                                            <p:cTn id="46" dur="1000" fill="hold"/>
                                            <p:tgtEl>
                                              <p:spTgt spid="94"/>
                                            </p:tgtEl>
                                            <p:attrNameLst>
                                              <p:attrName>ppt_x</p:attrName>
                                            </p:attrNameLst>
                                          </p:cBhvr>
                                          <p:tavLst>
                                            <p:tav tm="0">
                                              <p:val>
                                                <p:strVal val="#ppt_x"/>
                                              </p:val>
                                            </p:tav>
                                            <p:tav tm="100000">
                                              <p:val>
                                                <p:strVal val="#ppt_x"/>
                                              </p:val>
                                            </p:tav>
                                          </p:tavLst>
                                        </p:anim>
                                        <p:anim calcmode="lin" valueType="num">
                                          <p:cBhvr>
                                            <p:cTn id="47" dur="1000" fill="hold"/>
                                            <p:tgtEl>
                                              <p:spTgt spid="94"/>
                                            </p:tgtEl>
                                            <p:attrNameLst>
                                              <p:attrName>ppt_y</p:attrName>
                                            </p:attrNameLst>
                                          </p:cBhvr>
                                          <p:tavLst>
                                            <p:tav tm="0">
                                              <p:val>
                                                <p:strVal val="#ppt_y+.1"/>
                                              </p:val>
                                            </p:tav>
                                            <p:tav tm="100000">
                                              <p:val>
                                                <p:strVal val="#ppt_y"/>
                                              </p:val>
                                            </p:tav>
                                          </p:tavLst>
                                        </p:anim>
                                      </p:childTnLst>
                                    </p:cTn>
                                  </p:par>
                                  <p:par>
                                    <p:cTn id="48" presetID="42" presetClass="entr" presetSubtype="0" fill="hold" grpId="0" nodeType="withEffect">
                                      <p:stCondLst>
                                        <p:cond delay="0"/>
                                      </p:stCondLst>
                                      <p:childTnLst>
                                        <p:set>
                                          <p:cBhvr>
                                            <p:cTn id="49" dur="1" fill="hold">
                                              <p:stCondLst>
                                                <p:cond delay="0"/>
                                              </p:stCondLst>
                                            </p:cTn>
                                            <p:tgtEl>
                                              <p:spTgt spid="95"/>
                                            </p:tgtEl>
                                            <p:attrNameLst>
                                              <p:attrName>style.visibility</p:attrName>
                                            </p:attrNameLst>
                                          </p:cBhvr>
                                          <p:to>
                                            <p:strVal val="visible"/>
                                          </p:to>
                                        </p:set>
                                        <p:animEffect transition="in" filter="fade">
                                          <p:cBhvr>
                                            <p:cTn id="50" dur="1000"/>
                                            <p:tgtEl>
                                              <p:spTgt spid="95"/>
                                            </p:tgtEl>
                                          </p:cBhvr>
                                        </p:animEffect>
                                        <p:anim calcmode="lin" valueType="num">
                                          <p:cBhvr>
                                            <p:cTn id="51" dur="1000" fill="hold"/>
                                            <p:tgtEl>
                                              <p:spTgt spid="95"/>
                                            </p:tgtEl>
                                            <p:attrNameLst>
                                              <p:attrName>ppt_x</p:attrName>
                                            </p:attrNameLst>
                                          </p:cBhvr>
                                          <p:tavLst>
                                            <p:tav tm="0">
                                              <p:val>
                                                <p:strVal val="#ppt_x"/>
                                              </p:val>
                                            </p:tav>
                                            <p:tav tm="100000">
                                              <p:val>
                                                <p:strVal val="#ppt_x"/>
                                              </p:val>
                                            </p:tav>
                                          </p:tavLst>
                                        </p:anim>
                                        <p:anim calcmode="lin" valueType="num">
                                          <p:cBhvr>
                                            <p:cTn id="52" dur="1000" fill="hold"/>
                                            <p:tgtEl>
                                              <p:spTgt spid="95"/>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99"/>
                                            </p:tgtEl>
                                            <p:attrNameLst>
                                              <p:attrName>style.visibility</p:attrName>
                                            </p:attrNameLst>
                                          </p:cBhvr>
                                          <p:to>
                                            <p:strVal val="visible"/>
                                          </p:to>
                                        </p:set>
                                        <p:animEffect transition="in" filter="fade">
                                          <p:cBhvr>
                                            <p:cTn id="55" dur="1000"/>
                                            <p:tgtEl>
                                              <p:spTgt spid="99"/>
                                            </p:tgtEl>
                                          </p:cBhvr>
                                        </p:animEffect>
                                        <p:anim calcmode="lin" valueType="num">
                                          <p:cBhvr>
                                            <p:cTn id="56" dur="1000" fill="hold"/>
                                            <p:tgtEl>
                                              <p:spTgt spid="99"/>
                                            </p:tgtEl>
                                            <p:attrNameLst>
                                              <p:attrName>ppt_x</p:attrName>
                                            </p:attrNameLst>
                                          </p:cBhvr>
                                          <p:tavLst>
                                            <p:tav tm="0">
                                              <p:val>
                                                <p:strVal val="#ppt_x"/>
                                              </p:val>
                                            </p:tav>
                                            <p:tav tm="100000">
                                              <p:val>
                                                <p:strVal val="#ppt_x"/>
                                              </p:val>
                                            </p:tav>
                                          </p:tavLst>
                                        </p:anim>
                                        <p:anim calcmode="lin" valueType="num">
                                          <p:cBhvr>
                                            <p:cTn id="57" dur="1000" fill="hold"/>
                                            <p:tgtEl>
                                              <p:spTgt spid="99"/>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102"/>
                                            </p:tgtEl>
                                            <p:attrNameLst>
                                              <p:attrName>style.visibility</p:attrName>
                                            </p:attrNameLst>
                                          </p:cBhvr>
                                          <p:to>
                                            <p:strVal val="visible"/>
                                          </p:to>
                                        </p:set>
                                        <p:animEffect transition="in" filter="fade">
                                          <p:cBhvr>
                                            <p:cTn id="60" dur="1000"/>
                                            <p:tgtEl>
                                              <p:spTgt spid="102"/>
                                            </p:tgtEl>
                                          </p:cBhvr>
                                        </p:animEffect>
                                        <p:anim calcmode="lin" valueType="num">
                                          <p:cBhvr>
                                            <p:cTn id="61" dur="1000" fill="hold"/>
                                            <p:tgtEl>
                                              <p:spTgt spid="102"/>
                                            </p:tgtEl>
                                            <p:attrNameLst>
                                              <p:attrName>ppt_x</p:attrName>
                                            </p:attrNameLst>
                                          </p:cBhvr>
                                          <p:tavLst>
                                            <p:tav tm="0">
                                              <p:val>
                                                <p:strVal val="#ppt_x"/>
                                              </p:val>
                                            </p:tav>
                                            <p:tav tm="100000">
                                              <p:val>
                                                <p:strVal val="#ppt_x"/>
                                              </p:val>
                                            </p:tav>
                                          </p:tavLst>
                                        </p:anim>
                                        <p:anim calcmode="lin" valueType="num">
                                          <p:cBhvr>
                                            <p:cTn id="62" dur="1000" fill="hold"/>
                                            <p:tgtEl>
                                              <p:spTgt spid="102"/>
                                            </p:tgtEl>
                                            <p:attrNameLst>
                                              <p:attrName>ppt_y</p:attrName>
                                            </p:attrNameLst>
                                          </p:cBhvr>
                                          <p:tavLst>
                                            <p:tav tm="0">
                                              <p:val>
                                                <p:strVal val="#ppt_y+.1"/>
                                              </p:val>
                                            </p:tav>
                                            <p:tav tm="100000">
                                              <p:val>
                                                <p:strVal val="#ppt_y"/>
                                              </p:val>
                                            </p:tav>
                                          </p:tavLst>
                                        </p:anim>
                                      </p:childTnLst>
                                    </p:cTn>
                                  </p:par>
                                  <p:par>
                                    <p:cTn id="63" presetID="42" presetClass="entr" presetSubtype="0" fill="hold" grpId="0" nodeType="withEffect">
                                      <p:stCondLst>
                                        <p:cond delay="0"/>
                                      </p:stCondLst>
                                      <p:childTnLst>
                                        <p:set>
                                          <p:cBhvr>
                                            <p:cTn id="64" dur="1" fill="hold">
                                              <p:stCondLst>
                                                <p:cond delay="0"/>
                                              </p:stCondLst>
                                            </p:cTn>
                                            <p:tgtEl>
                                              <p:spTgt spid="103"/>
                                            </p:tgtEl>
                                            <p:attrNameLst>
                                              <p:attrName>style.visibility</p:attrName>
                                            </p:attrNameLst>
                                          </p:cBhvr>
                                          <p:to>
                                            <p:strVal val="visible"/>
                                          </p:to>
                                        </p:set>
                                        <p:animEffect transition="in" filter="fade">
                                          <p:cBhvr>
                                            <p:cTn id="65" dur="1000"/>
                                            <p:tgtEl>
                                              <p:spTgt spid="103"/>
                                            </p:tgtEl>
                                          </p:cBhvr>
                                        </p:animEffect>
                                        <p:anim calcmode="lin" valueType="num">
                                          <p:cBhvr>
                                            <p:cTn id="66" dur="1000" fill="hold"/>
                                            <p:tgtEl>
                                              <p:spTgt spid="103"/>
                                            </p:tgtEl>
                                            <p:attrNameLst>
                                              <p:attrName>ppt_x</p:attrName>
                                            </p:attrNameLst>
                                          </p:cBhvr>
                                          <p:tavLst>
                                            <p:tav tm="0">
                                              <p:val>
                                                <p:strVal val="#ppt_x"/>
                                              </p:val>
                                            </p:tav>
                                            <p:tav tm="100000">
                                              <p:val>
                                                <p:strVal val="#ppt_x"/>
                                              </p:val>
                                            </p:tav>
                                          </p:tavLst>
                                        </p:anim>
                                        <p:anim calcmode="lin" valueType="num">
                                          <p:cBhvr>
                                            <p:cTn id="67" dur="1000" fill="hold"/>
                                            <p:tgtEl>
                                              <p:spTgt spid="103"/>
                                            </p:tgtEl>
                                            <p:attrNameLst>
                                              <p:attrName>ppt_y</p:attrName>
                                            </p:attrNameLst>
                                          </p:cBhvr>
                                          <p:tavLst>
                                            <p:tav tm="0">
                                              <p:val>
                                                <p:strVal val="#ppt_y+.1"/>
                                              </p:val>
                                            </p:tav>
                                            <p:tav tm="100000">
                                              <p:val>
                                                <p:strVal val="#ppt_y"/>
                                              </p:val>
                                            </p:tav>
                                          </p:tavLst>
                                        </p:anim>
                                      </p:childTnLst>
                                    </p:cTn>
                                  </p:par>
                                  <p:par>
                                    <p:cTn id="68" presetID="42" presetClass="entr" presetSubtype="0" fill="hold" grpId="0" nodeType="withEffect">
                                      <p:stCondLst>
                                        <p:cond delay="0"/>
                                      </p:stCondLst>
                                      <p:childTnLst>
                                        <p:set>
                                          <p:cBhvr>
                                            <p:cTn id="69" dur="1" fill="hold">
                                              <p:stCondLst>
                                                <p:cond delay="0"/>
                                              </p:stCondLst>
                                            </p:cTn>
                                            <p:tgtEl>
                                              <p:spTgt spid="109"/>
                                            </p:tgtEl>
                                            <p:attrNameLst>
                                              <p:attrName>style.visibility</p:attrName>
                                            </p:attrNameLst>
                                          </p:cBhvr>
                                          <p:to>
                                            <p:strVal val="visible"/>
                                          </p:to>
                                        </p:set>
                                        <p:animEffect transition="in" filter="fade">
                                          <p:cBhvr>
                                            <p:cTn id="70" dur="1000"/>
                                            <p:tgtEl>
                                              <p:spTgt spid="109"/>
                                            </p:tgtEl>
                                          </p:cBhvr>
                                        </p:animEffect>
                                        <p:anim calcmode="lin" valueType="num">
                                          <p:cBhvr>
                                            <p:cTn id="71" dur="1000" fill="hold"/>
                                            <p:tgtEl>
                                              <p:spTgt spid="109"/>
                                            </p:tgtEl>
                                            <p:attrNameLst>
                                              <p:attrName>ppt_x</p:attrName>
                                            </p:attrNameLst>
                                          </p:cBhvr>
                                          <p:tavLst>
                                            <p:tav tm="0">
                                              <p:val>
                                                <p:strVal val="#ppt_x"/>
                                              </p:val>
                                            </p:tav>
                                            <p:tav tm="100000">
                                              <p:val>
                                                <p:strVal val="#ppt_x"/>
                                              </p:val>
                                            </p:tav>
                                          </p:tavLst>
                                        </p:anim>
                                        <p:anim calcmode="lin" valueType="num">
                                          <p:cBhvr>
                                            <p:cTn id="72" dur="1000" fill="hold"/>
                                            <p:tgtEl>
                                              <p:spTgt spid="109"/>
                                            </p:tgtEl>
                                            <p:attrNameLst>
                                              <p:attrName>ppt_y</p:attrName>
                                            </p:attrNameLst>
                                          </p:cBhvr>
                                          <p:tavLst>
                                            <p:tav tm="0">
                                              <p:val>
                                                <p:strVal val="#ppt_y+.1"/>
                                              </p:val>
                                            </p:tav>
                                            <p:tav tm="100000">
                                              <p:val>
                                                <p:strVal val="#ppt_y"/>
                                              </p:val>
                                            </p:tav>
                                          </p:tavLst>
                                        </p:anim>
                                      </p:childTnLst>
                                    </p:cTn>
                                  </p:par>
                                  <p:par>
                                    <p:cTn id="73" presetID="42" presetClass="entr" presetSubtype="0" fill="hold" grpId="0" nodeType="withEffect">
                                      <p:stCondLst>
                                        <p:cond delay="0"/>
                                      </p:stCondLst>
                                      <p:childTnLst>
                                        <p:set>
                                          <p:cBhvr>
                                            <p:cTn id="74" dur="1" fill="hold">
                                              <p:stCondLst>
                                                <p:cond delay="0"/>
                                              </p:stCondLst>
                                            </p:cTn>
                                            <p:tgtEl>
                                              <p:spTgt spid="111"/>
                                            </p:tgtEl>
                                            <p:attrNameLst>
                                              <p:attrName>style.visibility</p:attrName>
                                            </p:attrNameLst>
                                          </p:cBhvr>
                                          <p:to>
                                            <p:strVal val="visible"/>
                                          </p:to>
                                        </p:set>
                                        <p:animEffect transition="in" filter="fade">
                                          <p:cBhvr>
                                            <p:cTn id="75" dur="1000"/>
                                            <p:tgtEl>
                                              <p:spTgt spid="111"/>
                                            </p:tgtEl>
                                          </p:cBhvr>
                                        </p:animEffect>
                                        <p:anim calcmode="lin" valueType="num">
                                          <p:cBhvr>
                                            <p:cTn id="76" dur="1000" fill="hold"/>
                                            <p:tgtEl>
                                              <p:spTgt spid="111"/>
                                            </p:tgtEl>
                                            <p:attrNameLst>
                                              <p:attrName>ppt_x</p:attrName>
                                            </p:attrNameLst>
                                          </p:cBhvr>
                                          <p:tavLst>
                                            <p:tav tm="0">
                                              <p:val>
                                                <p:strVal val="#ppt_x"/>
                                              </p:val>
                                            </p:tav>
                                            <p:tav tm="100000">
                                              <p:val>
                                                <p:strVal val="#ppt_x"/>
                                              </p:val>
                                            </p:tav>
                                          </p:tavLst>
                                        </p:anim>
                                        <p:anim calcmode="lin" valueType="num">
                                          <p:cBhvr>
                                            <p:cTn id="77" dur="1000" fill="hold"/>
                                            <p:tgtEl>
                                              <p:spTgt spid="1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62" grpId="0" animBg="1"/>
          <p:bldP spid="75" grpId="0" animBg="1"/>
          <p:bldP spid="94" grpId="0" animBg="1"/>
          <p:bldP spid="95" grpId="0"/>
          <p:bldP spid="99" grpId="0"/>
          <p:bldP spid="102" grpId="0"/>
          <p:bldP spid="103" grpId="0"/>
          <p:bldP spid="109" grpId="0"/>
          <p:bldP spid="111" grpId="0"/>
          <p:bldP spid="42"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cBhvr additive="base">
                                            <p:cTn id="7" dur="500" fill="hold"/>
                                            <p:tgtEl>
                                              <p:spTgt spid="42"/>
                                            </p:tgtEl>
                                            <p:attrNameLst>
                                              <p:attrName>ppt_x</p:attrName>
                                            </p:attrNameLst>
                                          </p:cBhvr>
                                          <p:tavLst>
                                            <p:tav tm="0">
                                              <p:val>
                                                <p:strVal val="#ppt_x"/>
                                              </p:val>
                                            </p:tav>
                                            <p:tav tm="100000">
                                              <p:val>
                                                <p:strVal val="#ppt_x"/>
                                              </p:val>
                                            </p:tav>
                                          </p:tavLst>
                                        </p:anim>
                                        <p:anim calcmode="lin" valueType="num">
                                          <p:cBhvr additive="base">
                                            <p:cTn id="8" dur="500" fill="hold"/>
                                            <p:tgtEl>
                                              <p:spTgt spid="42"/>
                                            </p:tgtEl>
                                            <p:attrNameLst>
                                              <p:attrName>ppt_y</p:attrName>
                                            </p:attrNameLst>
                                          </p:cBhvr>
                                          <p:tavLst>
                                            <p:tav tm="0">
                                              <p:val>
                                                <p:strVal val="0-#ppt_h/2"/>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43"/>
                                            </p:tgtEl>
                                            <p:attrNameLst>
                                              <p:attrName>style.visibility</p:attrName>
                                            </p:attrNameLst>
                                          </p:cBhvr>
                                          <p:to>
                                            <p:strVal val="visible"/>
                                          </p:to>
                                        </p:set>
                                        <p:anim calcmode="lin" valueType="num">
                                          <p:cBhvr additive="base">
                                            <p:cTn id="11" dur="500" fill="hold"/>
                                            <p:tgtEl>
                                              <p:spTgt spid="43"/>
                                            </p:tgtEl>
                                            <p:attrNameLst>
                                              <p:attrName>ppt_x</p:attrName>
                                            </p:attrNameLst>
                                          </p:cBhvr>
                                          <p:tavLst>
                                            <p:tav tm="0">
                                              <p:val>
                                                <p:strVal val="0-#ppt_w/2"/>
                                              </p:val>
                                            </p:tav>
                                            <p:tav tm="100000">
                                              <p:val>
                                                <p:strVal val="#ppt_x"/>
                                              </p:val>
                                            </p:tav>
                                          </p:tavLst>
                                        </p:anim>
                                        <p:anim calcmode="lin" valueType="num">
                                          <p:cBhvr additive="base">
                                            <p:cTn id="12" dur="500" fill="hold"/>
                                            <p:tgtEl>
                                              <p:spTgt spid="43"/>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44"/>
                                            </p:tgtEl>
                                            <p:attrNameLst>
                                              <p:attrName>style.visibility</p:attrName>
                                            </p:attrNameLst>
                                          </p:cBhvr>
                                          <p:to>
                                            <p:strVal val="visible"/>
                                          </p:to>
                                        </p:set>
                                        <p:anim calcmode="lin" valueType="num">
                                          <p:cBhvr additive="base">
                                            <p:cTn id="15" dur="500" fill="hold"/>
                                            <p:tgtEl>
                                              <p:spTgt spid="44"/>
                                            </p:tgtEl>
                                            <p:attrNameLst>
                                              <p:attrName>ppt_x</p:attrName>
                                            </p:attrNameLst>
                                          </p:cBhvr>
                                          <p:tavLst>
                                            <p:tav tm="0">
                                              <p:val>
                                                <p:strVal val="1+#ppt_w/2"/>
                                              </p:val>
                                            </p:tav>
                                            <p:tav tm="100000">
                                              <p:val>
                                                <p:strVal val="#ppt_x"/>
                                              </p:val>
                                            </p:tav>
                                          </p:tavLst>
                                        </p:anim>
                                        <p:anim calcmode="lin" valueType="num">
                                          <p:cBhvr additive="base">
                                            <p:cTn id="16" dur="500" fill="hold"/>
                                            <p:tgtEl>
                                              <p:spTgt spid="44"/>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46"/>
                                            </p:tgtEl>
                                            <p:attrNameLst>
                                              <p:attrName>style.visibility</p:attrName>
                                            </p:attrNameLst>
                                          </p:cBhvr>
                                          <p:to>
                                            <p:strVal val="visible"/>
                                          </p:to>
                                        </p:set>
                                        <p:anim calcmode="lin" valueType="num">
                                          <p:cBhvr>
                                            <p:cTn id="20" dur="500" fill="hold"/>
                                            <p:tgtEl>
                                              <p:spTgt spid="46"/>
                                            </p:tgtEl>
                                            <p:attrNameLst>
                                              <p:attrName>ppt_w</p:attrName>
                                            </p:attrNameLst>
                                          </p:cBhvr>
                                          <p:tavLst>
                                            <p:tav tm="0">
                                              <p:val>
                                                <p:fltVal val="0"/>
                                              </p:val>
                                            </p:tav>
                                            <p:tav tm="100000">
                                              <p:val>
                                                <p:strVal val="#ppt_w"/>
                                              </p:val>
                                            </p:tav>
                                          </p:tavLst>
                                        </p:anim>
                                        <p:anim calcmode="lin" valueType="num">
                                          <p:cBhvr>
                                            <p:cTn id="21" dur="500" fill="hold"/>
                                            <p:tgtEl>
                                              <p:spTgt spid="46"/>
                                            </p:tgtEl>
                                            <p:attrNameLst>
                                              <p:attrName>ppt_h</p:attrName>
                                            </p:attrNameLst>
                                          </p:cBhvr>
                                          <p:tavLst>
                                            <p:tav tm="0">
                                              <p:val>
                                                <p:fltVal val="0"/>
                                              </p:val>
                                            </p:tav>
                                            <p:tav tm="100000">
                                              <p:val>
                                                <p:strVal val="#ppt_h"/>
                                              </p:val>
                                            </p:tav>
                                          </p:tavLst>
                                        </p:anim>
                                        <p:animEffect transition="in" filter="fade">
                                          <p:cBhvr>
                                            <p:cTn id="22" dur="500"/>
                                            <p:tgtEl>
                                              <p:spTgt spid="46"/>
                                            </p:tgtEl>
                                          </p:cBhvr>
                                        </p:animEffect>
                                      </p:childTnLst>
                                    </p:cTn>
                                  </p:par>
                                  <p:par>
                                    <p:cTn id="23" presetID="53" presetClass="entr" presetSubtype="16" fill="hold" nodeType="withEffect">
                                      <p:stCondLst>
                                        <p:cond delay="0"/>
                                      </p:stCondLst>
                                      <p:childTnLst>
                                        <p:set>
                                          <p:cBhvr>
                                            <p:cTn id="24" dur="1" fill="hold">
                                              <p:stCondLst>
                                                <p:cond delay="0"/>
                                              </p:stCondLst>
                                            </p:cTn>
                                            <p:tgtEl>
                                              <p:spTgt spid="64"/>
                                            </p:tgtEl>
                                            <p:attrNameLst>
                                              <p:attrName>style.visibility</p:attrName>
                                            </p:attrNameLst>
                                          </p:cBhvr>
                                          <p:to>
                                            <p:strVal val="visible"/>
                                          </p:to>
                                        </p:set>
                                        <p:anim calcmode="lin" valueType="num">
                                          <p:cBhvr>
                                            <p:cTn id="25" dur="500" fill="hold"/>
                                            <p:tgtEl>
                                              <p:spTgt spid="64"/>
                                            </p:tgtEl>
                                            <p:attrNameLst>
                                              <p:attrName>ppt_w</p:attrName>
                                            </p:attrNameLst>
                                          </p:cBhvr>
                                          <p:tavLst>
                                            <p:tav tm="0">
                                              <p:val>
                                                <p:fltVal val="0"/>
                                              </p:val>
                                            </p:tav>
                                            <p:tav tm="100000">
                                              <p:val>
                                                <p:strVal val="#ppt_w"/>
                                              </p:val>
                                            </p:tav>
                                          </p:tavLst>
                                        </p:anim>
                                        <p:anim calcmode="lin" valueType="num">
                                          <p:cBhvr>
                                            <p:cTn id="26" dur="500" fill="hold"/>
                                            <p:tgtEl>
                                              <p:spTgt spid="64"/>
                                            </p:tgtEl>
                                            <p:attrNameLst>
                                              <p:attrName>ppt_h</p:attrName>
                                            </p:attrNameLst>
                                          </p:cBhvr>
                                          <p:tavLst>
                                            <p:tav tm="0">
                                              <p:val>
                                                <p:fltVal val="0"/>
                                              </p:val>
                                            </p:tav>
                                            <p:tav tm="100000">
                                              <p:val>
                                                <p:strVal val="#ppt_h"/>
                                              </p:val>
                                            </p:tav>
                                          </p:tavLst>
                                        </p:anim>
                                        <p:animEffect transition="in" filter="fade">
                                          <p:cBhvr>
                                            <p:cTn id="27" dur="500"/>
                                            <p:tgtEl>
                                              <p:spTgt spid="64"/>
                                            </p:tgtEl>
                                          </p:cBhvr>
                                        </p:animEffect>
                                      </p:childTnLst>
                                    </p:cTn>
                                  </p:par>
                                  <p:par>
                                    <p:cTn id="28" presetID="2" presetClass="entr" presetSubtype="2" fill="hold" grpId="0" nodeType="withEffect">
                                      <p:stCondLst>
                                        <p:cond delay="0"/>
                                      </p:stCondLst>
                                      <p:childTnLst>
                                        <p:set>
                                          <p:cBhvr>
                                            <p:cTn id="29" dur="1" fill="hold">
                                              <p:stCondLst>
                                                <p:cond delay="0"/>
                                              </p:stCondLst>
                                            </p:cTn>
                                            <p:tgtEl>
                                              <p:spTgt spid="33"/>
                                            </p:tgtEl>
                                            <p:attrNameLst>
                                              <p:attrName>style.visibility</p:attrName>
                                            </p:attrNameLst>
                                          </p:cBhvr>
                                          <p:to>
                                            <p:strVal val="visible"/>
                                          </p:to>
                                        </p:set>
                                        <p:anim calcmode="lin" valueType="num">
                                          <p:cBhvr additive="base">
                                            <p:cTn id="30" dur="500" fill="hold"/>
                                            <p:tgtEl>
                                              <p:spTgt spid="33"/>
                                            </p:tgtEl>
                                            <p:attrNameLst>
                                              <p:attrName>ppt_x</p:attrName>
                                            </p:attrNameLst>
                                          </p:cBhvr>
                                          <p:tavLst>
                                            <p:tav tm="0">
                                              <p:val>
                                                <p:strVal val="1+#ppt_w/2"/>
                                              </p:val>
                                            </p:tav>
                                            <p:tav tm="100000">
                                              <p:val>
                                                <p:strVal val="#ppt_x"/>
                                              </p:val>
                                            </p:tav>
                                          </p:tavLst>
                                        </p:anim>
                                        <p:anim calcmode="lin" valueType="num">
                                          <p:cBhvr additive="base">
                                            <p:cTn id="31" dur="500" fill="hold"/>
                                            <p:tgtEl>
                                              <p:spTgt spid="33"/>
                                            </p:tgtEl>
                                            <p:attrNameLst>
                                              <p:attrName>ppt_y</p:attrName>
                                            </p:attrNameLst>
                                          </p:cBhvr>
                                          <p:tavLst>
                                            <p:tav tm="0">
                                              <p:val>
                                                <p:strVal val="#ppt_y"/>
                                              </p:val>
                                            </p:tav>
                                            <p:tav tm="100000">
                                              <p:val>
                                                <p:strVal val="#ppt_y"/>
                                              </p:val>
                                            </p:tav>
                                          </p:tavLst>
                                        </p:anim>
                                      </p:childTnLst>
                                    </p:cTn>
                                  </p:par>
                                </p:childTnLst>
                              </p:cTn>
                            </p:par>
                            <p:par>
                              <p:cTn id="32" fill="hold">
                                <p:stCondLst>
                                  <p:cond delay="1000"/>
                                </p:stCondLst>
                                <p:childTnLst>
                                  <p:par>
                                    <p:cTn id="33" presetID="42" presetClass="entr" presetSubtype="0" fill="hold" grpId="0" nodeType="afterEffect">
                                      <p:stCondLst>
                                        <p:cond delay="0"/>
                                      </p:stCondLst>
                                      <p:childTnLst>
                                        <p:set>
                                          <p:cBhvr>
                                            <p:cTn id="34" dur="1" fill="hold">
                                              <p:stCondLst>
                                                <p:cond delay="0"/>
                                              </p:stCondLst>
                                            </p:cTn>
                                            <p:tgtEl>
                                              <p:spTgt spid="62"/>
                                            </p:tgtEl>
                                            <p:attrNameLst>
                                              <p:attrName>style.visibility</p:attrName>
                                            </p:attrNameLst>
                                          </p:cBhvr>
                                          <p:to>
                                            <p:strVal val="visible"/>
                                          </p:to>
                                        </p:set>
                                        <p:animEffect transition="in" filter="fade">
                                          <p:cBhvr>
                                            <p:cTn id="35" dur="1000"/>
                                            <p:tgtEl>
                                              <p:spTgt spid="62"/>
                                            </p:tgtEl>
                                          </p:cBhvr>
                                        </p:animEffect>
                                        <p:anim calcmode="lin" valueType="num">
                                          <p:cBhvr>
                                            <p:cTn id="36" dur="1000" fill="hold"/>
                                            <p:tgtEl>
                                              <p:spTgt spid="62"/>
                                            </p:tgtEl>
                                            <p:attrNameLst>
                                              <p:attrName>ppt_x</p:attrName>
                                            </p:attrNameLst>
                                          </p:cBhvr>
                                          <p:tavLst>
                                            <p:tav tm="0">
                                              <p:val>
                                                <p:strVal val="#ppt_x"/>
                                              </p:val>
                                            </p:tav>
                                            <p:tav tm="100000">
                                              <p:val>
                                                <p:strVal val="#ppt_x"/>
                                              </p:val>
                                            </p:tav>
                                          </p:tavLst>
                                        </p:anim>
                                        <p:anim calcmode="lin" valueType="num">
                                          <p:cBhvr>
                                            <p:cTn id="37" dur="1000" fill="hold"/>
                                            <p:tgtEl>
                                              <p:spTgt spid="62"/>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75"/>
                                            </p:tgtEl>
                                            <p:attrNameLst>
                                              <p:attrName>style.visibility</p:attrName>
                                            </p:attrNameLst>
                                          </p:cBhvr>
                                          <p:to>
                                            <p:strVal val="visible"/>
                                          </p:to>
                                        </p:set>
                                        <p:animEffect transition="in" filter="fade">
                                          <p:cBhvr>
                                            <p:cTn id="40" dur="1000"/>
                                            <p:tgtEl>
                                              <p:spTgt spid="75"/>
                                            </p:tgtEl>
                                          </p:cBhvr>
                                        </p:animEffect>
                                        <p:anim calcmode="lin" valueType="num">
                                          <p:cBhvr>
                                            <p:cTn id="41" dur="1000" fill="hold"/>
                                            <p:tgtEl>
                                              <p:spTgt spid="75"/>
                                            </p:tgtEl>
                                            <p:attrNameLst>
                                              <p:attrName>ppt_x</p:attrName>
                                            </p:attrNameLst>
                                          </p:cBhvr>
                                          <p:tavLst>
                                            <p:tav tm="0">
                                              <p:val>
                                                <p:strVal val="#ppt_x"/>
                                              </p:val>
                                            </p:tav>
                                            <p:tav tm="100000">
                                              <p:val>
                                                <p:strVal val="#ppt_x"/>
                                              </p:val>
                                            </p:tav>
                                          </p:tavLst>
                                        </p:anim>
                                        <p:anim calcmode="lin" valueType="num">
                                          <p:cBhvr>
                                            <p:cTn id="42" dur="1000" fill="hold"/>
                                            <p:tgtEl>
                                              <p:spTgt spid="75"/>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94"/>
                                            </p:tgtEl>
                                            <p:attrNameLst>
                                              <p:attrName>style.visibility</p:attrName>
                                            </p:attrNameLst>
                                          </p:cBhvr>
                                          <p:to>
                                            <p:strVal val="visible"/>
                                          </p:to>
                                        </p:set>
                                        <p:animEffect transition="in" filter="fade">
                                          <p:cBhvr>
                                            <p:cTn id="45" dur="1000"/>
                                            <p:tgtEl>
                                              <p:spTgt spid="94"/>
                                            </p:tgtEl>
                                          </p:cBhvr>
                                        </p:animEffect>
                                        <p:anim calcmode="lin" valueType="num">
                                          <p:cBhvr>
                                            <p:cTn id="46" dur="1000" fill="hold"/>
                                            <p:tgtEl>
                                              <p:spTgt spid="94"/>
                                            </p:tgtEl>
                                            <p:attrNameLst>
                                              <p:attrName>ppt_x</p:attrName>
                                            </p:attrNameLst>
                                          </p:cBhvr>
                                          <p:tavLst>
                                            <p:tav tm="0">
                                              <p:val>
                                                <p:strVal val="#ppt_x"/>
                                              </p:val>
                                            </p:tav>
                                            <p:tav tm="100000">
                                              <p:val>
                                                <p:strVal val="#ppt_x"/>
                                              </p:val>
                                            </p:tav>
                                          </p:tavLst>
                                        </p:anim>
                                        <p:anim calcmode="lin" valueType="num">
                                          <p:cBhvr>
                                            <p:cTn id="47" dur="1000" fill="hold"/>
                                            <p:tgtEl>
                                              <p:spTgt spid="94"/>
                                            </p:tgtEl>
                                            <p:attrNameLst>
                                              <p:attrName>ppt_y</p:attrName>
                                            </p:attrNameLst>
                                          </p:cBhvr>
                                          <p:tavLst>
                                            <p:tav tm="0">
                                              <p:val>
                                                <p:strVal val="#ppt_y+.1"/>
                                              </p:val>
                                            </p:tav>
                                            <p:tav tm="100000">
                                              <p:val>
                                                <p:strVal val="#ppt_y"/>
                                              </p:val>
                                            </p:tav>
                                          </p:tavLst>
                                        </p:anim>
                                      </p:childTnLst>
                                    </p:cTn>
                                  </p:par>
                                  <p:par>
                                    <p:cTn id="48" presetID="42" presetClass="entr" presetSubtype="0" fill="hold" grpId="0" nodeType="withEffect">
                                      <p:stCondLst>
                                        <p:cond delay="0"/>
                                      </p:stCondLst>
                                      <p:childTnLst>
                                        <p:set>
                                          <p:cBhvr>
                                            <p:cTn id="49" dur="1" fill="hold">
                                              <p:stCondLst>
                                                <p:cond delay="0"/>
                                              </p:stCondLst>
                                            </p:cTn>
                                            <p:tgtEl>
                                              <p:spTgt spid="95"/>
                                            </p:tgtEl>
                                            <p:attrNameLst>
                                              <p:attrName>style.visibility</p:attrName>
                                            </p:attrNameLst>
                                          </p:cBhvr>
                                          <p:to>
                                            <p:strVal val="visible"/>
                                          </p:to>
                                        </p:set>
                                        <p:animEffect transition="in" filter="fade">
                                          <p:cBhvr>
                                            <p:cTn id="50" dur="1000"/>
                                            <p:tgtEl>
                                              <p:spTgt spid="95"/>
                                            </p:tgtEl>
                                          </p:cBhvr>
                                        </p:animEffect>
                                        <p:anim calcmode="lin" valueType="num">
                                          <p:cBhvr>
                                            <p:cTn id="51" dur="1000" fill="hold"/>
                                            <p:tgtEl>
                                              <p:spTgt spid="95"/>
                                            </p:tgtEl>
                                            <p:attrNameLst>
                                              <p:attrName>ppt_x</p:attrName>
                                            </p:attrNameLst>
                                          </p:cBhvr>
                                          <p:tavLst>
                                            <p:tav tm="0">
                                              <p:val>
                                                <p:strVal val="#ppt_x"/>
                                              </p:val>
                                            </p:tav>
                                            <p:tav tm="100000">
                                              <p:val>
                                                <p:strVal val="#ppt_x"/>
                                              </p:val>
                                            </p:tav>
                                          </p:tavLst>
                                        </p:anim>
                                        <p:anim calcmode="lin" valueType="num">
                                          <p:cBhvr>
                                            <p:cTn id="52" dur="1000" fill="hold"/>
                                            <p:tgtEl>
                                              <p:spTgt spid="95"/>
                                            </p:tgtEl>
                                            <p:attrNameLst>
                                              <p:attrName>ppt_y</p:attrName>
                                            </p:attrNameLst>
                                          </p:cBhvr>
                                          <p:tavLst>
                                            <p:tav tm="0">
                                              <p:val>
                                                <p:strVal val="#ppt_y+.1"/>
                                              </p:val>
                                            </p:tav>
                                            <p:tav tm="100000">
                                              <p:val>
                                                <p:strVal val="#ppt_y"/>
                                              </p:val>
                                            </p:tav>
                                          </p:tavLst>
                                        </p:anim>
                                      </p:childTnLst>
                                    </p:cTn>
                                  </p:par>
                                  <p:par>
                                    <p:cTn id="53" presetID="42" presetClass="entr" presetSubtype="0" fill="hold" grpId="0" nodeType="withEffect">
                                      <p:stCondLst>
                                        <p:cond delay="0"/>
                                      </p:stCondLst>
                                      <p:childTnLst>
                                        <p:set>
                                          <p:cBhvr>
                                            <p:cTn id="54" dur="1" fill="hold">
                                              <p:stCondLst>
                                                <p:cond delay="0"/>
                                              </p:stCondLst>
                                            </p:cTn>
                                            <p:tgtEl>
                                              <p:spTgt spid="99"/>
                                            </p:tgtEl>
                                            <p:attrNameLst>
                                              <p:attrName>style.visibility</p:attrName>
                                            </p:attrNameLst>
                                          </p:cBhvr>
                                          <p:to>
                                            <p:strVal val="visible"/>
                                          </p:to>
                                        </p:set>
                                        <p:animEffect transition="in" filter="fade">
                                          <p:cBhvr>
                                            <p:cTn id="55" dur="1000"/>
                                            <p:tgtEl>
                                              <p:spTgt spid="99"/>
                                            </p:tgtEl>
                                          </p:cBhvr>
                                        </p:animEffect>
                                        <p:anim calcmode="lin" valueType="num">
                                          <p:cBhvr>
                                            <p:cTn id="56" dur="1000" fill="hold"/>
                                            <p:tgtEl>
                                              <p:spTgt spid="99"/>
                                            </p:tgtEl>
                                            <p:attrNameLst>
                                              <p:attrName>ppt_x</p:attrName>
                                            </p:attrNameLst>
                                          </p:cBhvr>
                                          <p:tavLst>
                                            <p:tav tm="0">
                                              <p:val>
                                                <p:strVal val="#ppt_x"/>
                                              </p:val>
                                            </p:tav>
                                            <p:tav tm="100000">
                                              <p:val>
                                                <p:strVal val="#ppt_x"/>
                                              </p:val>
                                            </p:tav>
                                          </p:tavLst>
                                        </p:anim>
                                        <p:anim calcmode="lin" valueType="num">
                                          <p:cBhvr>
                                            <p:cTn id="57" dur="1000" fill="hold"/>
                                            <p:tgtEl>
                                              <p:spTgt spid="99"/>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102"/>
                                            </p:tgtEl>
                                            <p:attrNameLst>
                                              <p:attrName>style.visibility</p:attrName>
                                            </p:attrNameLst>
                                          </p:cBhvr>
                                          <p:to>
                                            <p:strVal val="visible"/>
                                          </p:to>
                                        </p:set>
                                        <p:animEffect transition="in" filter="fade">
                                          <p:cBhvr>
                                            <p:cTn id="60" dur="1000"/>
                                            <p:tgtEl>
                                              <p:spTgt spid="102"/>
                                            </p:tgtEl>
                                          </p:cBhvr>
                                        </p:animEffect>
                                        <p:anim calcmode="lin" valueType="num">
                                          <p:cBhvr>
                                            <p:cTn id="61" dur="1000" fill="hold"/>
                                            <p:tgtEl>
                                              <p:spTgt spid="102"/>
                                            </p:tgtEl>
                                            <p:attrNameLst>
                                              <p:attrName>ppt_x</p:attrName>
                                            </p:attrNameLst>
                                          </p:cBhvr>
                                          <p:tavLst>
                                            <p:tav tm="0">
                                              <p:val>
                                                <p:strVal val="#ppt_x"/>
                                              </p:val>
                                            </p:tav>
                                            <p:tav tm="100000">
                                              <p:val>
                                                <p:strVal val="#ppt_x"/>
                                              </p:val>
                                            </p:tav>
                                          </p:tavLst>
                                        </p:anim>
                                        <p:anim calcmode="lin" valueType="num">
                                          <p:cBhvr>
                                            <p:cTn id="62" dur="1000" fill="hold"/>
                                            <p:tgtEl>
                                              <p:spTgt spid="102"/>
                                            </p:tgtEl>
                                            <p:attrNameLst>
                                              <p:attrName>ppt_y</p:attrName>
                                            </p:attrNameLst>
                                          </p:cBhvr>
                                          <p:tavLst>
                                            <p:tav tm="0">
                                              <p:val>
                                                <p:strVal val="#ppt_y+.1"/>
                                              </p:val>
                                            </p:tav>
                                            <p:tav tm="100000">
                                              <p:val>
                                                <p:strVal val="#ppt_y"/>
                                              </p:val>
                                            </p:tav>
                                          </p:tavLst>
                                        </p:anim>
                                      </p:childTnLst>
                                    </p:cTn>
                                  </p:par>
                                  <p:par>
                                    <p:cTn id="63" presetID="42" presetClass="entr" presetSubtype="0" fill="hold" grpId="0" nodeType="withEffect">
                                      <p:stCondLst>
                                        <p:cond delay="0"/>
                                      </p:stCondLst>
                                      <p:childTnLst>
                                        <p:set>
                                          <p:cBhvr>
                                            <p:cTn id="64" dur="1" fill="hold">
                                              <p:stCondLst>
                                                <p:cond delay="0"/>
                                              </p:stCondLst>
                                            </p:cTn>
                                            <p:tgtEl>
                                              <p:spTgt spid="103"/>
                                            </p:tgtEl>
                                            <p:attrNameLst>
                                              <p:attrName>style.visibility</p:attrName>
                                            </p:attrNameLst>
                                          </p:cBhvr>
                                          <p:to>
                                            <p:strVal val="visible"/>
                                          </p:to>
                                        </p:set>
                                        <p:animEffect transition="in" filter="fade">
                                          <p:cBhvr>
                                            <p:cTn id="65" dur="1000"/>
                                            <p:tgtEl>
                                              <p:spTgt spid="103"/>
                                            </p:tgtEl>
                                          </p:cBhvr>
                                        </p:animEffect>
                                        <p:anim calcmode="lin" valueType="num">
                                          <p:cBhvr>
                                            <p:cTn id="66" dur="1000" fill="hold"/>
                                            <p:tgtEl>
                                              <p:spTgt spid="103"/>
                                            </p:tgtEl>
                                            <p:attrNameLst>
                                              <p:attrName>ppt_x</p:attrName>
                                            </p:attrNameLst>
                                          </p:cBhvr>
                                          <p:tavLst>
                                            <p:tav tm="0">
                                              <p:val>
                                                <p:strVal val="#ppt_x"/>
                                              </p:val>
                                            </p:tav>
                                            <p:tav tm="100000">
                                              <p:val>
                                                <p:strVal val="#ppt_x"/>
                                              </p:val>
                                            </p:tav>
                                          </p:tavLst>
                                        </p:anim>
                                        <p:anim calcmode="lin" valueType="num">
                                          <p:cBhvr>
                                            <p:cTn id="67" dur="1000" fill="hold"/>
                                            <p:tgtEl>
                                              <p:spTgt spid="103"/>
                                            </p:tgtEl>
                                            <p:attrNameLst>
                                              <p:attrName>ppt_y</p:attrName>
                                            </p:attrNameLst>
                                          </p:cBhvr>
                                          <p:tavLst>
                                            <p:tav tm="0">
                                              <p:val>
                                                <p:strVal val="#ppt_y+.1"/>
                                              </p:val>
                                            </p:tav>
                                            <p:tav tm="100000">
                                              <p:val>
                                                <p:strVal val="#ppt_y"/>
                                              </p:val>
                                            </p:tav>
                                          </p:tavLst>
                                        </p:anim>
                                      </p:childTnLst>
                                    </p:cTn>
                                  </p:par>
                                  <p:par>
                                    <p:cTn id="68" presetID="42" presetClass="entr" presetSubtype="0" fill="hold" grpId="0" nodeType="withEffect">
                                      <p:stCondLst>
                                        <p:cond delay="0"/>
                                      </p:stCondLst>
                                      <p:childTnLst>
                                        <p:set>
                                          <p:cBhvr>
                                            <p:cTn id="69" dur="1" fill="hold">
                                              <p:stCondLst>
                                                <p:cond delay="0"/>
                                              </p:stCondLst>
                                            </p:cTn>
                                            <p:tgtEl>
                                              <p:spTgt spid="109"/>
                                            </p:tgtEl>
                                            <p:attrNameLst>
                                              <p:attrName>style.visibility</p:attrName>
                                            </p:attrNameLst>
                                          </p:cBhvr>
                                          <p:to>
                                            <p:strVal val="visible"/>
                                          </p:to>
                                        </p:set>
                                        <p:animEffect transition="in" filter="fade">
                                          <p:cBhvr>
                                            <p:cTn id="70" dur="1000"/>
                                            <p:tgtEl>
                                              <p:spTgt spid="109"/>
                                            </p:tgtEl>
                                          </p:cBhvr>
                                        </p:animEffect>
                                        <p:anim calcmode="lin" valueType="num">
                                          <p:cBhvr>
                                            <p:cTn id="71" dur="1000" fill="hold"/>
                                            <p:tgtEl>
                                              <p:spTgt spid="109"/>
                                            </p:tgtEl>
                                            <p:attrNameLst>
                                              <p:attrName>ppt_x</p:attrName>
                                            </p:attrNameLst>
                                          </p:cBhvr>
                                          <p:tavLst>
                                            <p:tav tm="0">
                                              <p:val>
                                                <p:strVal val="#ppt_x"/>
                                              </p:val>
                                            </p:tav>
                                            <p:tav tm="100000">
                                              <p:val>
                                                <p:strVal val="#ppt_x"/>
                                              </p:val>
                                            </p:tav>
                                          </p:tavLst>
                                        </p:anim>
                                        <p:anim calcmode="lin" valueType="num">
                                          <p:cBhvr>
                                            <p:cTn id="72" dur="1000" fill="hold"/>
                                            <p:tgtEl>
                                              <p:spTgt spid="109"/>
                                            </p:tgtEl>
                                            <p:attrNameLst>
                                              <p:attrName>ppt_y</p:attrName>
                                            </p:attrNameLst>
                                          </p:cBhvr>
                                          <p:tavLst>
                                            <p:tav tm="0">
                                              <p:val>
                                                <p:strVal val="#ppt_y+.1"/>
                                              </p:val>
                                            </p:tav>
                                            <p:tav tm="100000">
                                              <p:val>
                                                <p:strVal val="#ppt_y"/>
                                              </p:val>
                                            </p:tav>
                                          </p:tavLst>
                                        </p:anim>
                                      </p:childTnLst>
                                    </p:cTn>
                                  </p:par>
                                  <p:par>
                                    <p:cTn id="73" presetID="42" presetClass="entr" presetSubtype="0" fill="hold" grpId="0" nodeType="withEffect">
                                      <p:stCondLst>
                                        <p:cond delay="0"/>
                                      </p:stCondLst>
                                      <p:childTnLst>
                                        <p:set>
                                          <p:cBhvr>
                                            <p:cTn id="74" dur="1" fill="hold">
                                              <p:stCondLst>
                                                <p:cond delay="0"/>
                                              </p:stCondLst>
                                            </p:cTn>
                                            <p:tgtEl>
                                              <p:spTgt spid="111"/>
                                            </p:tgtEl>
                                            <p:attrNameLst>
                                              <p:attrName>style.visibility</p:attrName>
                                            </p:attrNameLst>
                                          </p:cBhvr>
                                          <p:to>
                                            <p:strVal val="visible"/>
                                          </p:to>
                                        </p:set>
                                        <p:animEffect transition="in" filter="fade">
                                          <p:cBhvr>
                                            <p:cTn id="75" dur="1000"/>
                                            <p:tgtEl>
                                              <p:spTgt spid="111"/>
                                            </p:tgtEl>
                                          </p:cBhvr>
                                        </p:animEffect>
                                        <p:anim calcmode="lin" valueType="num">
                                          <p:cBhvr>
                                            <p:cTn id="76" dur="1000" fill="hold"/>
                                            <p:tgtEl>
                                              <p:spTgt spid="111"/>
                                            </p:tgtEl>
                                            <p:attrNameLst>
                                              <p:attrName>ppt_x</p:attrName>
                                            </p:attrNameLst>
                                          </p:cBhvr>
                                          <p:tavLst>
                                            <p:tav tm="0">
                                              <p:val>
                                                <p:strVal val="#ppt_x"/>
                                              </p:val>
                                            </p:tav>
                                            <p:tav tm="100000">
                                              <p:val>
                                                <p:strVal val="#ppt_x"/>
                                              </p:val>
                                            </p:tav>
                                          </p:tavLst>
                                        </p:anim>
                                        <p:anim calcmode="lin" valueType="num">
                                          <p:cBhvr>
                                            <p:cTn id="77" dur="1000" fill="hold"/>
                                            <p:tgtEl>
                                              <p:spTgt spid="1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62" grpId="0" animBg="1"/>
          <p:bldP spid="75" grpId="0" animBg="1"/>
          <p:bldP spid="94" grpId="0" animBg="1"/>
          <p:bldP spid="95" grpId="0"/>
          <p:bldP spid="99" grpId="0"/>
          <p:bldP spid="102" grpId="0"/>
          <p:bldP spid="103" grpId="0"/>
          <p:bldP spid="109" grpId="0"/>
          <p:bldP spid="111" grpId="0"/>
          <p:bldP spid="42" grpId="0"/>
        </p:bldLst>
      </p:timing>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圆角矩形 2"/>
          <p:cNvSpPr/>
          <p:nvPr/>
        </p:nvSpPr>
        <p:spPr>
          <a:xfrm>
            <a:off x="4369079" y="1923678"/>
            <a:ext cx="2003121" cy="1310544"/>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76953 w 4325425"/>
              <a:gd name="connsiteY0-126" fmla="*/ 756084 h 2410587"/>
              <a:gd name="connsiteX1-127" fmla="*/ 833037 w 4325425"/>
              <a:gd name="connsiteY1-128" fmla="*/ 0 h 2410587"/>
              <a:gd name="connsiteX2-129" fmla="*/ 3569341 w 4325425"/>
              <a:gd name="connsiteY2-130" fmla="*/ 0 h 2410587"/>
              <a:gd name="connsiteX3-131" fmla="*/ 4325425 w 4325425"/>
              <a:gd name="connsiteY3-132" fmla="*/ 756084 h 2410587"/>
              <a:gd name="connsiteX4-133" fmla="*/ 4325425 w 4325425"/>
              <a:gd name="connsiteY4-134" fmla="*/ 756084 h 2410587"/>
              <a:gd name="connsiteX5-135" fmla="*/ 3569341 w 4325425"/>
              <a:gd name="connsiteY5-136" fmla="*/ 1512168 h 2410587"/>
              <a:gd name="connsiteX6-137" fmla="*/ 833037 w 4325425"/>
              <a:gd name="connsiteY6-138" fmla="*/ 1512168 h 2410587"/>
              <a:gd name="connsiteX7-139" fmla="*/ 55248 w 4325425"/>
              <a:gd name="connsiteY7-140" fmla="*/ 2410587 h 2410587"/>
              <a:gd name="connsiteX8-141" fmla="*/ 76953 w 4325425"/>
              <a:gd name="connsiteY8-142" fmla="*/ 756084 h 2410587"/>
              <a:gd name="connsiteX0-143" fmla="*/ 76954 w 4325426"/>
              <a:gd name="connsiteY0-144" fmla="*/ 756084 h 2713188"/>
              <a:gd name="connsiteX1-145" fmla="*/ 833038 w 4325426"/>
              <a:gd name="connsiteY1-146" fmla="*/ 0 h 2713188"/>
              <a:gd name="connsiteX2-147" fmla="*/ 3569342 w 4325426"/>
              <a:gd name="connsiteY2-148" fmla="*/ 0 h 2713188"/>
              <a:gd name="connsiteX3-149" fmla="*/ 4325426 w 4325426"/>
              <a:gd name="connsiteY3-150" fmla="*/ 756084 h 2713188"/>
              <a:gd name="connsiteX4-151" fmla="*/ 4325426 w 4325426"/>
              <a:gd name="connsiteY4-152" fmla="*/ 756084 h 2713188"/>
              <a:gd name="connsiteX5-153" fmla="*/ 3569342 w 4325426"/>
              <a:gd name="connsiteY5-154" fmla="*/ 1512168 h 2713188"/>
              <a:gd name="connsiteX6-155" fmla="*/ 833038 w 4325426"/>
              <a:gd name="connsiteY6-156" fmla="*/ 1512168 h 2713188"/>
              <a:gd name="connsiteX7-157" fmla="*/ 55249 w 4325426"/>
              <a:gd name="connsiteY7-158" fmla="*/ 2713188 h 2713188"/>
              <a:gd name="connsiteX8-159" fmla="*/ 76954 w 4325426"/>
              <a:gd name="connsiteY8-160" fmla="*/ 756084 h 2713188"/>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25426" h="2713188">
                <a:moveTo>
                  <a:pt x="76954" y="756084"/>
                </a:moveTo>
                <a:cubicBezTo>
                  <a:pt x="206586" y="303886"/>
                  <a:pt x="415464" y="0"/>
                  <a:pt x="833038" y="0"/>
                </a:cubicBezTo>
                <a:lnTo>
                  <a:pt x="3569342" y="0"/>
                </a:lnTo>
                <a:cubicBezTo>
                  <a:pt x="3986916" y="0"/>
                  <a:pt x="4325426" y="338510"/>
                  <a:pt x="4325426" y="756084"/>
                </a:cubicBezTo>
                <a:lnTo>
                  <a:pt x="4325426" y="756084"/>
                </a:lnTo>
                <a:cubicBezTo>
                  <a:pt x="4325426" y="1173658"/>
                  <a:pt x="3986916" y="1512168"/>
                  <a:pt x="3569342" y="1512168"/>
                </a:cubicBezTo>
                <a:lnTo>
                  <a:pt x="833038" y="1512168"/>
                </a:lnTo>
                <a:cubicBezTo>
                  <a:pt x="290559" y="1484577"/>
                  <a:pt x="48259" y="2689573"/>
                  <a:pt x="55249" y="2713188"/>
                </a:cubicBezTo>
                <a:cubicBezTo>
                  <a:pt x="11034" y="2573541"/>
                  <a:pt x="-52678" y="1208282"/>
                  <a:pt x="76954"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75" name="圆角矩形 2"/>
          <p:cNvSpPr/>
          <p:nvPr/>
        </p:nvSpPr>
        <p:spPr>
          <a:xfrm>
            <a:off x="4389300" y="2953176"/>
            <a:ext cx="2126916" cy="1274758"/>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81568 w 4330040"/>
              <a:gd name="connsiteY0-126" fmla="*/ 756084 h 2373557"/>
              <a:gd name="connsiteX1-127" fmla="*/ 837652 w 4330040"/>
              <a:gd name="connsiteY1-128" fmla="*/ 0 h 2373557"/>
              <a:gd name="connsiteX2-129" fmla="*/ 3573956 w 4330040"/>
              <a:gd name="connsiteY2-130" fmla="*/ 0 h 2373557"/>
              <a:gd name="connsiteX3-131" fmla="*/ 4330040 w 4330040"/>
              <a:gd name="connsiteY3-132" fmla="*/ 756084 h 2373557"/>
              <a:gd name="connsiteX4-133" fmla="*/ 4330040 w 4330040"/>
              <a:gd name="connsiteY4-134" fmla="*/ 756084 h 2373557"/>
              <a:gd name="connsiteX5-135" fmla="*/ 3573956 w 4330040"/>
              <a:gd name="connsiteY5-136" fmla="*/ 1512168 h 2373557"/>
              <a:gd name="connsiteX6-137" fmla="*/ 837652 w 4330040"/>
              <a:gd name="connsiteY6-138" fmla="*/ 1512168 h 2373557"/>
              <a:gd name="connsiteX7-139" fmla="*/ 50625 w 4330040"/>
              <a:gd name="connsiteY7-140" fmla="*/ 2373557 h 2373557"/>
              <a:gd name="connsiteX8-141" fmla="*/ 81568 w 4330040"/>
              <a:gd name="connsiteY8-142" fmla="*/ 756084 h 237355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30040" h="2373557">
                <a:moveTo>
                  <a:pt x="81568" y="756084"/>
                </a:moveTo>
                <a:cubicBezTo>
                  <a:pt x="212739" y="360491"/>
                  <a:pt x="420078" y="0"/>
                  <a:pt x="837652" y="0"/>
                </a:cubicBezTo>
                <a:lnTo>
                  <a:pt x="3573956" y="0"/>
                </a:lnTo>
                <a:cubicBezTo>
                  <a:pt x="3991530" y="0"/>
                  <a:pt x="4330040" y="338510"/>
                  <a:pt x="4330040" y="756084"/>
                </a:cubicBezTo>
                <a:lnTo>
                  <a:pt x="4330040" y="756084"/>
                </a:lnTo>
                <a:cubicBezTo>
                  <a:pt x="4330040" y="1173658"/>
                  <a:pt x="3991530" y="1512168"/>
                  <a:pt x="3573956" y="1512168"/>
                </a:cubicBezTo>
                <a:lnTo>
                  <a:pt x="837652" y="1512168"/>
                </a:lnTo>
                <a:cubicBezTo>
                  <a:pt x="295173" y="1484577"/>
                  <a:pt x="43635" y="2349942"/>
                  <a:pt x="50625" y="2373557"/>
                </a:cubicBezTo>
                <a:cubicBezTo>
                  <a:pt x="6410" y="2233910"/>
                  <a:pt x="-49603" y="1151677"/>
                  <a:pt x="81568"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94" name="圆角矩形 2"/>
          <p:cNvSpPr/>
          <p:nvPr/>
        </p:nvSpPr>
        <p:spPr>
          <a:xfrm flipH="1">
            <a:off x="2339233" y="2475585"/>
            <a:ext cx="2003120" cy="1164379"/>
          </a:xfrm>
          <a:custGeom>
            <a:avLst/>
            <a:gdLst>
              <a:gd name="connsiteX0" fmla="*/ 0 w 4248472"/>
              <a:gd name="connsiteY0" fmla="*/ 756084 h 1512168"/>
              <a:gd name="connsiteX1" fmla="*/ 756084 w 4248472"/>
              <a:gd name="connsiteY1" fmla="*/ 0 h 1512168"/>
              <a:gd name="connsiteX2" fmla="*/ 3492388 w 4248472"/>
              <a:gd name="connsiteY2" fmla="*/ 0 h 1512168"/>
              <a:gd name="connsiteX3" fmla="*/ 4248472 w 4248472"/>
              <a:gd name="connsiteY3" fmla="*/ 756084 h 1512168"/>
              <a:gd name="connsiteX4" fmla="*/ 4248472 w 4248472"/>
              <a:gd name="connsiteY4" fmla="*/ 756084 h 1512168"/>
              <a:gd name="connsiteX5" fmla="*/ 3492388 w 4248472"/>
              <a:gd name="connsiteY5" fmla="*/ 1512168 h 1512168"/>
              <a:gd name="connsiteX6" fmla="*/ 756084 w 4248472"/>
              <a:gd name="connsiteY6" fmla="*/ 1512168 h 1512168"/>
              <a:gd name="connsiteX7" fmla="*/ 0 w 4248472"/>
              <a:gd name="connsiteY7" fmla="*/ 756084 h 1512168"/>
              <a:gd name="connsiteX0-1" fmla="*/ 21174 w 4269646"/>
              <a:gd name="connsiteY0-2" fmla="*/ 756084 h 1512168"/>
              <a:gd name="connsiteX1-3" fmla="*/ 777258 w 4269646"/>
              <a:gd name="connsiteY1-4" fmla="*/ 0 h 1512168"/>
              <a:gd name="connsiteX2-5" fmla="*/ 3513562 w 4269646"/>
              <a:gd name="connsiteY2-6" fmla="*/ 0 h 1512168"/>
              <a:gd name="connsiteX3-7" fmla="*/ 4269646 w 4269646"/>
              <a:gd name="connsiteY3-8" fmla="*/ 756084 h 1512168"/>
              <a:gd name="connsiteX4-9" fmla="*/ 4269646 w 4269646"/>
              <a:gd name="connsiteY4-10" fmla="*/ 756084 h 1512168"/>
              <a:gd name="connsiteX5-11" fmla="*/ 3513562 w 4269646"/>
              <a:gd name="connsiteY5-12" fmla="*/ 1512168 h 1512168"/>
              <a:gd name="connsiteX6-13" fmla="*/ 777258 w 4269646"/>
              <a:gd name="connsiteY6-14" fmla="*/ 1512168 h 1512168"/>
              <a:gd name="connsiteX7-15" fmla="*/ 258688 w 4269646"/>
              <a:gd name="connsiteY7-16" fmla="*/ 1346622 h 1512168"/>
              <a:gd name="connsiteX8" fmla="*/ 21174 w 4269646"/>
              <a:gd name="connsiteY8" fmla="*/ 756084 h 1512168"/>
              <a:gd name="connsiteX0-17" fmla="*/ 91863 w 4340335"/>
              <a:gd name="connsiteY0-18" fmla="*/ 756084 h 2273096"/>
              <a:gd name="connsiteX1-19" fmla="*/ 847947 w 4340335"/>
              <a:gd name="connsiteY1-20" fmla="*/ 0 h 2273096"/>
              <a:gd name="connsiteX2-21" fmla="*/ 3584251 w 4340335"/>
              <a:gd name="connsiteY2-22" fmla="*/ 0 h 2273096"/>
              <a:gd name="connsiteX3-23" fmla="*/ 4340335 w 4340335"/>
              <a:gd name="connsiteY3-24" fmla="*/ 756084 h 2273096"/>
              <a:gd name="connsiteX4-25" fmla="*/ 4340335 w 4340335"/>
              <a:gd name="connsiteY4-26" fmla="*/ 756084 h 2273096"/>
              <a:gd name="connsiteX5-27" fmla="*/ 3584251 w 4340335"/>
              <a:gd name="connsiteY5-28" fmla="*/ 1512168 h 2273096"/>
              <a:gd name="connsiteX6-29" fmla="*/ 847947 w 4340335"/>
              <a:gd name="connsiteY6-30" fmla="*/ 1512168 h 2273096"/>
              <a:gd name="connsiteX7-31" fmla="*/ 96620 w 4340335"/>
              <a:gd name="connsiteY7-32" fmla="*/ 2261022 h 2273096"/>
              <a:gd name="connsiteX8-33" fmla="*/ 91863 w 4340335"/>
              <a:gd name="connsiteY8-34" fmla="*/ 756084 h 2273096"/>
              <a:gd name="connsiteX0-35" fmla="*/ 44127 w 4292599"/>
              <a:gd name="connsiteY0-36" fmla="*/ 756084 h 2273096"/>
              <a:gd name="connsiteX1-37" fmla="*/ 800211 w 4292599"/>
              <a:gd name="connsiteY1-38" fmla="*/ 0 h 2273096"/>
              <a:gd name="connsiteX2-39" fmla="*/ 3536515 w 4292599"/>
              <a:gd name="connsiteY2-40" fmla="*/ 0 h 2273096"/>
              <a:gd name="connsiteX3-41" fmla="*/ 4292599 w 4292599"/>
              <a:gd name="connsiteY3-42" fmla="*/ 756084 h 2273096"/>
              <a:gd name="connsiteX4-43" fmla="*/ 4292599 w 4292599"/>
              <a:gd name="connsiteY4-44" fmla="*/ 756084 h 2273096"/>
              <a:gd name="connsiteX5-45" fmla="*/ 3536515 w 4292599"/>
              <a:gd name="connsiteY5-46" fmla="*/ 1512168 h 2273096"/>
              <a:gd name="connsiteX6-47" fmla="*/ 800211 w 4292599"/>
              <a:gd name="connsiteY6-48" fmla="*/ 1512168 h 2273096"/>
              <a:gd name="connsiteX7-49" fmla="*/ 48884 w 4292599"/>
              <a:gd name="connsiteY7-50" fmla="*/ 2261022 h 2273096"/>
              <a:gd name="connsiteX8-51" fmla="*/ 44127 w 4292599"/>
              <a:gd name="connsiteY8-52" fmla="*/ 756084 h 2273096"/>
              <a:gd name="connsiteX0-53" fmla="*/ 44127 w 4292599"/>
              <a:gd name="connsiteY0-54" fmla="*/ 756084 h 2261022"/>
              <a:gd name="connsiteX1-55" fmla="*/ 800211 w 4292599"/>
              <a:gd name="connsiteY1-56" fmla="*/ 0 h 2261022"/>
              <a:gd name="connsiteX2-57" fmla="*/ 3536515 w 4292599"/>
              <a:gd name="connsiteY2-58" fmla="*/ 0 h 2261022"/>
              <a:gd name="connsiteX3-59" fmla="*/ 4292599 w 4292599"/>
              <a:gd name="connsiteY3-60" fmla="*/ 756084 h 2261022"/>
              <a:gd name="connsiteX4-61" fmla="*/ 4292599 w 4292599"/>
              <a:gd name="connsiteY4-62" fmla="*/ 756084 h 2261022"/>
              <a:gd name="connsiteX5-63" fmla="*/ 3536515 w 4292599"/>
              <a:gd name="connsiteY5-64" fmla="*/ 1512168 h 2261022"/>
              <a:gd name="connsiteX6-65" fmla="*/ 800211 w 4292599"/>
              <a:gd name="connsiteY6-66" fmla="*/ 1512168 h 2261022"/>
              <a:gd name="connsiteX7-67" fmla="*/ 48884 w 4292599"/>
              <a:gd name="connsiteY7-68" fmla="*/ 2261022 h 2261022"/>
              <a:gd name="connsiteX8-69" fmla="*/ 44127 w 4292599"/>
              <a:gd name="connsiteY8-70" fmla="*/ 756084 h 2261022"/>
              <a:gd name="connsiteX0-71" fmla="*/ 58844 w 4307316"/>
              <a:gd name="connsiteY0-72" fmla="*/ 756084 h 2261022"/>
              <a:gd name="connsiteX1-73" fmla="*/ 814928 w 4307316"/>
              <a:gd name="connsiteY1-74" fmla="*/ 0 h 2261022"/>
              <a:gd name="connsiteX2-75" fmla="*/ 3551232 w 4307316"/>
              <a:gd name="connsiteY2-76" fmla="*/ 0 h 2261022"/>
              <a:gd name="connsiteX3-77" fmla="*/ 4307316 w 4307316"/>
              <a:gd name="connsiteY3-78" fmla="*/ 756084 h 2261022"/>
              <a:gd name="connsiteX4-79" fmla="*/ 4307316 w 4307316"/>
              <a:gd name="connsiteY4-80" fmla="*/ 756084 h 2261022"/>
              <a:gd name="connsiteX5-81" fmla="*/ 3551232 w 4307316"/>
              <a:gd name="connsiteY5-82" fmla="*/ 1512168 h 2261022"/>
              <a:gd name="connsiteX6-83" fmla="*/ 814928 w 4307316"/>
              <a:gd name="connsiteY6-84" fmla="*/ 1512168 h 2261022"/>
              <a:gd name="connsiteX7-85" fmla="*/ 63601 w 4307316"/>
              <a:gd name="connsiteY7-86" fmla="*/ 2261022 h 2261022"/>
              <a:gd name="connsiteX8-87" fmla="*/ 58844 w 4307316"/>
              <a:gd name="connsiteY8-88" fmla="*/ 756084 h 2261022"/>
              <a:gd name="connsiteX0-89" fmla="*/ 23866 w 4272338"/>
              <a:gd name="connsiteY0-90" fmla="*/ 756084 h 2261022"/>
              <a:gd name="connsiteX1-91" fmla="*/ 779950 w 4272338"/>
              <a:gd name="connsiteY1-92" fmla="*/ 0 h 2261022"/>
              <a:gd name="connsiteX2-93" fmla="*/ 3516254 w 4272338"/>
              <a:gd name="connsiteY2-94" fmla="*/ 0 h 2261022"/>
              <a:gd name="connsiteX3-95" fmla="*/ 4272338 w 4272338"/>
              <a:gd name="connsiteY3-96" fmla="*/ 756084 h 2261022"/>
              <a:gd name="connsiteX4-97" fmla="*/ 4272338 w 4272338"/>
              <a:gd name="connsiteY4-98" fmla="*/ 756084 h 2261022"/>
              <a:gd name="connsiteX5-99" fmla="*/ 3516254 w 4272338"/>
              <a:gd name="connsiteY5-100" fmla="*/ 1512168 h 2261022"/>
              <a:gd name="connsiteX6-101" fmla="*/ 779950 w 4272338"/>
              <a:gd name="connsiteY6-102" fmla="*/ 1512168 h 2261022"/>
              <a:gd name="connsiteX7-103" fmla="*/ 28623 w 4272338"/>
              <a:gd name="connsiteY7-104" fmla="*/ 2261022 h 2261022"/>
              <a:gd name="connsiteX8-105" fmla="*/ 23866 w 4272338"/>
              <a:gd name="connsiteY8-106" fmla="*/ 756084 h 2261022"/>
              <a:gd name="connsiteX0-107" fmla="*/ 65222 w 4313694"/>
              <a:gd name="connsiteY0-108" fmla="*/ 756084 h 2397356"/>
              <a:gd name="connsiteX1-109" fmla="*/ 821306 w 4313694"/>
              <a:gd name="connsiteY1-110" fmla="*/ 0 h 2397356"/>
              <a:gd name="connsiteX2-111" fmla="*/ 3557610 w 4313694"/>
              <a:gd name="connsiteY2-112" fmla="*/ 0 h 2397356"/>
              <a:gd name="connsiteX3-113" fmla="*/ 4313694 w 4313694"/>
              <a:gd name="connsiteY3-114" fmla="*/ 756084 h 2397356"/>
              <a:gd name="connsiteX4-115" fmla="*/ 4313694 w 4313694"/>
              <a:gd name="connsiteY4-116" fmla="*/ 756084 h 2397356"/>
              <a:gd name="connsiteX5-117" fmla="*/ 3557610 w 4313694"/>
              <a:gd name="connsiteY5-118" fmla="*/ 1512168 h 2397356"/>
              <a:gd name="connsiteX6-119" fmla="*/ 821306 w 4313694"/>
              <a:gd name="connsiteY6-120" fmla="*/ 1512168 h 2397356"/>
              <a:gd name="connsiteX7-121" fmla="*/ 69978 w 4313694"/>
              <a:gd name="connsiteY7-122" fmla="*/ 2397356 h 2397356"/>
              <a:gd name="connsiteX8-123" fmla="*/ 65222 w 4313694"/>
              <a:gd name="connsiteY8-124" fmla="*/ 756084 h 2397356"/>
              <a:gd name="connsiteX0-125" fmla="*/ 76953 w 4325425"/>
              <a:gd name="connsiteY0-126" fmla="*/ 756084 h 2410587"/>
              <a:gd name="connsiteX1-127" fmla="*/ 833037 w 4325425"/>
              <a:gd name="connsiteY1-128" fmla="*/ 0 h 2410587"/>
              <a:gd name="connsiteX2-129" fmla="*/ 3569341 w 4325425"/>
              <a:gd name="connsiteY2-130" fmla="*/ 0 h 2410587"/>
              <a:gd name="connsiteX3-131" fmla="*/ 4325425 w 4325425"/>
              <a:gd name="connsiteY3-132" fmla="*/ 756084 h 2410587"/>
              <a:gd name="connsiteX4-133" fmla="*/ 4325425 w 4325425"/>
              <a:gd name="connsiteY4-134" fmla="*/ 756084 h 2410587"/>
              <a:gd name="connsiteX5-135" fmla="*/ 3569341 w 4325425"/>
              <a:gd name="connsiteY5-136" fmla="*/ 1512168 h 2410587"/>
              <a:gd name="connsiteX6-137" fmla="*/ 833037 w 4325425"/>
              <a:gd name="connsiteY6-138" fmla="*/ 1512168 h 2410587"/>
              <a:gd name="connsiteX7-139" fmla="*/ 55248 w 4325425"/>
              <a:gd name="connsiteY7-140" fmla="*/ 2410587 h 2410587"/>
              <a:gd name="connsiteX8-141" fmla="*/ 76953 w 4325425"/>
              <a:gd name="connsiteY8-142" fmla="*/ 756084 h 2410587"/>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33" y="connsiteY8-34"/>
              </a:cxn>
            </a:cxnLst>
            <a:rect l="l" t="t" r="r" b="b"/>
            <a:pathLst>
              <a:path w="4325425" h="2410587">
                <a:moveTo>
                  <a:pt x="76953" y="756084"/>
                </a:moveTo>
                <a:cubicBezTo>
                  <a:pt x="206584" y="354320"/>
                  <a:pt x="415463" y="0"/>
                  <a:pt x="833037" y="0"/>
                </a:cubicBezTo>
                <a:lnTo>
                  <a:pt x="3569341" y="0"/>
                </a:lnTo>
                <a:cubicBezTo>
                  <a:pt x="3986915" y="0"/>
                  <a:pt x="4325425" y="338510"/>
                  <a:pt x="4325425" y="756084"/>
                </a:cubicBezTo>
                <a:lnTo>
                  <a:pt x="4325425" y="756084"/>
                </a:lnTo>
                <a:cubicBezTo>
                  <a:pt x="4325425" y="1173658"/>
                  <a:pt x="3986915" y="1512168"/>
                  <a:pt x="3569341" y="1512168"/>
                </a:cubicBezTo>
                <a:lnTo>
                  <a:pt x="833037" y="1512168"/>
                </a:lnTo>
                <a:cubicBezTo>
                  <a:pt x="290558" y="1484577"/>
                  <a:pt x="48258" y="2386972"/>
                  <a:pt x="55248" y="2410587"/>
                </a:cubicBezTo>
                <a:cubicBezTo>
                  <a:pt x="11033" y="2270940"/>
                  <a:pt x="-52678" y="1157848"/>
                  <a:pt x="76953" y="756084"/>
                </a:cubicBezTo>
                <a:close/>
              </a:path>
            </a:pathLst>
          </a:custGeom>
          <a:solidFill>
            <a:srgbClr val="AC0000"/>
          </a:solidFill>
          <a:ln w="25400" cap="flat" cmpd="sng" algn="ctr">
            <a:noFill/>
            <a:prstDash val="solid"/>
          </a:ln>
          <a:effectLst>
            <a:outerShdw blurRad="149987" dist="250190" dir="8460000" algn="ctr">
              <a:srgbClr val="000000">
                <a:alpha val="28000"/>
              </a:srgbClr>
            </a:outerShdw>
          </a:effectLst>
        </p:spPr>
        <p:txBody>
          <a:bodyPr rtlCol="0" anchor="ctr"/>
          <a:lstStyle/>
          <a:p>
            <a:pPr algn="ctr">
              <a:lnSpc>
                <a:spcPct val="130000"/>
              </a:lnSpc>
              <a:defRPr/>
            </a:pPr>
            <a:endParaRPr lang="zh-CN" altLang="en-US" sz="1255" kern="0" dirty="0">
              <a:solidFill>
                <a:sysClr val="window" lastClr="FFFFFF"/>
              </a:solidFill>
              <a:cs typeface="+mn-ea"/>
              <a:sym typeface="+mn-lt"/>
            </a:endParaRPr>
          </a:p>
        </p:txBody>
      </p:sp>
      <p:sp>
        <p:nvSpPr>
          <p:cNvPr id="95" name="TextBox 45"/>
          <p:cNvSpPr txBox="1"/>
          <p:nvPr/>
        </p:nvSpPr>
        <p:spPr>
          <a:xfrm>
            <a:off x="2497183" y="2600667"/>
            <a:ext cx="1731832" cy="416653"/>
          </a:xfrm>
          <a:prstGeom prst="rect">
            <a:avLst/>
          </a:prstGeom>
          <a:noFill/>
        </p:spPr>
        <p:txBody>
          <a:bodyPr wrap="square" rtlCol="0">
            <a:spAutoFit/>
          </a:bodyPr>
          <a:lstStyle>
            <a:defPPr>
              <a:defRPr lang="zh-CN"/>
            </a:defPPr>
            <a:lvl1pPr>
              <a:lnSpc>
                <a:spcPct val="130000"/>
              </a:lnSpc>
              <a:defRPr sz="1600" kern="0">
                <a:solidFill>
                  <a:sysClr val="window" lastClr="FFFFFF"/>
                </a:solidFill>
                <a:cs typeface="+mn-ea"/>
              </a:defRPr>
            </a:lvl1pPr>
          </a:lstStyle>
          <a:p>
            <a:pPr>
              <a:lnSpc>
                <a:spcPct val="150000"/>
              </a:lnSpc>
            </a:pPr>
            <a:r>
              <a:rPr lang="zh-CN" altLang="en-US" sz="1600" dirty="0"/>
              <a:t>教学理念（</a:t>
            </a:r>
            <a:r>
              <a:rPr lang="en-US" altLang="zh-CN" sz="1600" dirty="0"/>
              <a:t>5</a:t>
            </a:r>
            <a:r>
              <a:rPr lang="zh-CN" altLang="en-US" sz="1600" dirty="0"/>
              <a:t>分）</a:t>
            </a:r>
            <a:endParaRPr lang="zh-CN" altLang="en-US" sz="1600" dirty="0"/>
          </a:p>
        </p:txBody>
      </p:sp>
      <p:sp>
        <p:nvSpPr>
          <p:cNvPr id="99" name="TextBox 20"/>
          <p:cNvSpPr txBox="1"/>
          <p:nvPr/>
        </p:nvSpPr>
        <p:spPr bwMode="auto">
          <a:xfrm>
            <a:off x="6498091" y="1229604"/>
            <a:ext cx="2214093" cy="1245981"/>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1" hangingPunct="1">
              <a:lnSpc>
                <a:spcPct val="130000"/>
              </a:lnSpc>
              <a:defRPr sz="1000">
                <a:solidFill>
                  <a:schemeClr val="tx1">
                    <a:lumMod val="75000"/>
                    <a:lumOff val="25000"/>
                  </a:schemeClr>
                </a:solidFill>
                <a:effectLst/>
                <a:latin typeface="微软雅黑" panose="020B0503020204020204" pitchFamily="34" charset="-122"/>
                <a:ea typeface="微软雅黑" panose="020B0503020204020204" pitchFamily="34" charset="-122"/>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dirty="0"/>
              <a:t>高阶性与可行性：课程目标符合学校办学定位，坚持知识、能力、素质有机融合，培养学生解决复杂问题的综合能力和高级思维。目标描述准确具体，符合人才培养目标，符合培养规律，符合学生情况，达成路径清晰。</a:t>
            </a:r>
            <a:endParaRPr lang="zh-CN" altLang="en-US" dirty="0">
              <a:sym typeface="+mn-lt"/>
            </a:endParaRPr>
          </a:p>
        </p:txBody>
      </p:sp>
      <p:sp>
        <p:nvSpPr>
          <p:cNvPr id="102" name="TextBox 45"/>
          <p:cNvSpPr txBox="1"/>
          <p:nvPr/>
        </p:nvSpPr>
        <p:spPr>
          <a:xfrm>
            <a:off x="4636290" y="3161499"/>
            <a:ext cx="1867530" cy="416653"/>
          </a:xfrm>
          <a:prstGeom prst="rect">
            <a:avLst/>
          </a:prstGeom>
          <a:noFill/>
        </p:spPr>
        <p:txBody>
          <a:bodyPr wrap="square" rtlCol="0">
            <a:spAutoFit/>
          </a:bodyPr>
          <a:lstStyle>
            <a:defPPr>
              <a:defRPr lang="zh-CN"/>
            </a:defPPr>
            <a:lvl1pPr>
              <a:lnSpc>
                <a:spcPct val="130000"/>
              </a:lnSpc>
              <a:defRPr sz="1600" kern="0">
                <a:solidFill>
                  <a:sysClr val="window" lastClr="FFFFFF"/>
                </a:solidFill>
                <a:cs typeface="+mn-ea"/>
              </a:defRPr>
            </a:lvl1pPr>
          </a:lstStyle>
          <a:p>
            <a:pPr>
              <a:lnSpc>
                <a:spcPct val="150000"/>
              </a:lnSpc>
            </a:pPr>
            <a:r>
              <a:rPr lang="zh-CN" altLang="en-US" sz="1600" dirty="0"/>
              <a:t>课程形态（</a:t>
            </a:r>
            <a:r>
              <a:rPr lang="en-US" altLang="zh-CN" sz="1600" dirty="0"/>
              <a:t>5</a:t>
            </a:r>
            <a:r>
              <a:rPr lang="zh-CN" altLang="en-US" sz="1600" dirty="0"/>
              <a:t>分）</a:t>
            </a:r>
            <a:endParaRPr lang="zh-CN" altLang="en-US" sz="1600" dirty="0"/>
          </a:p>
        </p:txBody>
      </p:sp>
      <p:sp>
        <p:nvSpPr>
          <p:cNvPr id="103" name="TextBox 45"/>
          <p:cNvSpPr txBox="1"/>
          <p:nvPr/>
        </p:nvSpPr>
        <p:spPr>
          <a:xfrm>
            <a:off x="4520122" y="1949587"/>
            <a:ext cx="1826926" cy="416653"/>
          </a:xfrm>
          <a:prstGeom prst="rect">
            <a:avLst/>
          </a:prstGeom>
          <a:noFill/>
        </p:spPr>
        <p:txBody>
          <a:bodyPr wrap="square" rtlCol="0">
            <a:spAutoFit/>
          </a:bodyPr>
          <a:lstStyle>
            <a:defPPr>
              <a:defRPr lang="zh-CN"/>
            </a:defPPr>
            <a:lvl1pPr>
              <a:lnSpc>
                <a:spcPct val="130000"/>
              </a:lnSpc>
              <a:defRPr sz="1600" kern="0">
                <a:solidFill>
                  <a:sysClr val="window" lastClr="FFFFFF"/>
                </a:solidFill>
                <a:cs typeface="+mn-ea"/>
              </a:defRPr>
            </a:lvl1pPr>
          </a:lstStyle>
          <a:p>
            <a:pPr>
              <a:lnSpc>
                <a:spcPct val="150000"/>
              </a:lnSpc>
            </a:pPr>
            <a:r>
              <a:rPr lang="zh-CN" altLang="en-US" sz="1600" dirty="0"/>
              <a:t>课程目标（</a:t>
            </a:r>
            <a:r>
              <a:rPr lang="en-US" altLang="zh-CN" sz="1600" dirty="0"/>
              <a:t>5</a:t>
            </a:r>
            <a:r>
              <a:rPr lang="zh-CN" altLang="en-US" sz="1600" dirty="0"/>
              <a:t>分）</a:t>
            </a:r>
            <a:endParaRPr lang="zh-CN" altLang="en-US" sz="1600" dirty="0"/>
          </a:p>
        </p:txBody>
      </p:sp>
      <p:sp>
        <p:nvSpPr>
          <p:cNvPr id="109" name="TextBox 20"/>
          <p:cNvSpPr txBox="1"/>
          <p:nvPr/>
        </p:nvSpPr>
        <p:spPr bwMode="auto">
          <a:xfrm>
            <a:off x="6563163" y="2953176"/>
            <a:ext cx="2214093" cy="1245981"/>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1" hangingPunct="1">
              <a:lnSpc>
                <a:spcPct val="130000"/>
              </a:lnSpc>
              <a:defRPr sz="1000">
                <a:solidFill>
                  <a:schemeClr val="tx1">
                    <a:lumMod val="75000"/>
                    <a:lumOff val="25000"/>
                  </a:schemeClr>
                </a:solidFill>
                <a:effectLst/>
                <a:latin typeface="微软雅黑" panose="020B0503020204020204" pitchFamily="34" charset="-122"/>
                <a:ea typeface="微软雅黑" panose="020B0503020204020204" pitchFamily="34" charset="-122"/>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dirty="0"/>
              <a:t>规范性：课程为纳入人才培养方案</a:t>
            </a:r>
            <a:r>
              <a:rPr lang="en-US" altLang="zh-CN" dirty="0"/>
              <a:t>(</a:t>
            </a:r>
            <a:r>
              <a:rPr lang="zh-CN" altLang="en-US" dirty="0"/>
              <a:t>非实习、实训课程</a:t>
            </a:r>
            <a:r>
              <a:rPr lang="en-US" altLang="zh-CN" dirty="0"/>
              <a:t>)</a:t>
            </a:r>
            <a:r>
              <a:rPr lang="zh-CN" altLang="en-US" dirty="0"/>
              <a:t>的学分课，配备理论指导教师，具有稳定的实践基地，学生 </a:t>
            </a:r>
            <a:r>
              <a:rPr lang="en-US" altLang="zh-CN" dirty="0"/>
              <a:t>70%</a:t>
            </a:r>
            <a:r>
              <a:rPr lang="zh-CN" altLang="en-US" dirty="0"/>
              <a:t>以上学时深入基层实践。课程定位准确，须至少经过两个学期或两个教学周期的建设和完善。</a:t>
            </a:r>
            <a:endParaRPr lang="zh-CN" altLang="en-US" dirty="0">
              <a:sym typeface="+mn-lt"/>
            </a:endParaRPr>
          </a:p>
        </p:txBody>
      </p:sp>
      <p:sp>
        <p:nvSpPr>
          <p:cNvPr id="111" name="TextBox 20"/>
          <p:cNvSpPr txBox="1"/>
          <p:nvPr/>
        </p:nvSpPr>
        <p:spPr bwMode="auto">
          <a:xfrm>
            <a:off x="377829" y="2475585"/>
            <a:ext cx="1883870" cy="839652"/>
          </a:xfrm>
          <a:prstGeom prst="rect">
            <a:avLst/>
          </a:prstGeom>
          <a:noFill/>
        </p:spPr>
        <p:txBody>
          <a:bodyPr vert="horz" wrap="square" lIns="67183" tIns="33591" rIns="67183" bIns="33591" numCol="1" anchor="t" anchorCtr="0" compatLnSpc="1">
            <a:spAutoFit/>
          </a:bodyPr>
          <a:lstStyle>
            <a:defPPr>
              <a:defRPr lang="zh-CN"/>
            </a:defPPr>
            <a:lvl1pPr marL="0" defTabSz="914400" eaLnBrk="1" latinLnBrk="1" hangingPunct="1">
              <a:lnSpc>
                <a:spcPct val="130000"/>
              </a:lnSpc>
              <a:defRPr sz="1000">
                <a:solidFill>
                  <a:schemeClr val="tx1">
                    <a:lumMod val="75000"/>
                    <a:lumOff val="25000"/>
                  </a:schemeClr>
                </a:solidFill>
                <a:effectLst/>
                <a:latin typeface="微软雅黑" panose="020B0503020204020204" pitchFamily="34" charset="-122"/>
                <a:ea typeface="微软雅黑" panose="020B0503020204020204" pitchFamily="34" charset="-122"/>
                <a:cs typeface="+mn-ea"/>
              </a:defRPr>
            </a:lvl1pPr>
            <a:lvl2pPr marL="457200" defTabSz="914400" eaLnBrk="1" latinLnBrk="0" hangingPunct="1">
              <a:defRPr sz="1800">
                <a:latin typeface="+mn-lt"/>
                <a:ea typeface="+mn-ea"/>
              </a:defRPr>
            </a:lvl2pPr>
            <a:lvl3pPr marL="914400" defTabSz="914400" eaLnBrk="1" latinLnBrk="0" hangingPunct="1">
              <a:defRPr sz="1800">
                <a:latin typeface="+mn-lt"/>
                <a:ea typeface="+mn-ea"/>
              </a:defRPr>
            </a:lvl3pPr>
            <a:lvl4pPr marL="1371600" defTabSz="914400" eaLnBrk="1" latinLnBrk="0" hangingPunct="1">
              <a:defRPr sz="1800">
                <a:latin typeface="+mn-lt"/>
                <a:ea typeface="+mn-ea"/>
              </a:defRPr>
            </a:lvl4pPr>
            <a:lvl5pPr marL="1828800" defTabSz="914400" eaLnBrk="1" latinLnBrk="0" hangingPunct="1">
              <a:defRPr sz="1800">
                <a:latin typeface="+mn-lt"/>
                <a:ea typeface="+mn-ea"/>
              </a:defRPr>
            </a:lvl5pPr>
            <a:lvl6pPr>
              <a:defRPr sz="1800">
                <a:latin typeface="+mn-lt"/>
                <a:ea typeface="+mn-ea"/>
              </a:defRPr>
            </a:lvl6pPr>
            <a:lvl7pPr>
              <a:defRPr sz="1800">
                <a:latin typeface="+mn-lt"/>
                <a:ea typeface="+mn-ea"/>
              </a:defRPr>
            </a:lvl7pPr>
            <a:lvl8pPr>
              <a:defRPr sz="1800">
                <a:latin typeface="+mn-lt"/>
                <a:ea typeface="+mn-ea"/>
              </a:defRPr>
            </a:lvl8pPr>
            <a:lvl9pPr>
              <a:defRPr sz="1800">
                <a:latin typeface="+mn-lt"/>
                <a:ea typeface="+mn-ea"/>
              </a:defRPr>
            </a:lvl9pPr>
          </a:lstStyle>
          <a:p>
            <a:r>
              <a:rPr lang="zh-CN" altLang="en-US" dirty="0"/>
              <a:t>先进性：坚持立德树人，体现以学生发展为中心，致力于开启学生内在潜力和学习动力，注重学生德智体美劳全面发展。</a:t>
            </a:r>
            <a:endParaRPr lang="zh-CN" altLang="en-US" dirty="0"/>
          </a:p>
        </p:txBody>
      </p:sp>
      <p:sp>
        <p:nvSpPr>
          <p:cNvPr id="42" name="TextBox 500"/>
          <p:cNvSpPr txBox="1"/>
          <p:nvPr/>
        </p:nvSpPr>
        <p:spPr>
          <a:xfrm>
            <a:off x="2878100" y="193209"/>
            <a:ext cx="3240359" cy="400110"/>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2000" kern="0" dirty="0">
                <a:solidFill>
                  <a:srgbClr val="AC0000"/>
                </a:solidFill>
                <a:latin typeface="微软雅黑" panose="020B0503020204020204" pitchFamily="34" charset="-122"/>
                <a:ea typeface="微软雅黑" panose="020B0503020204020204" pitchFamily="34" charset="-122"/>
              </a:rPr>
              <a:t>社会实践一流课程评审指标</a:t>
            </a:r>
            <a:endParaRPr lang="en-US" altLang="zh-CN" sz="1600" kern="0" dirty="0">
              <a:solidFill>
                <a:srgbClr val="AC0000"/>
              </a:solidFill>
              <a:latin typeface="微软雅黑" panose="020B0503020204020204" pitchFamily="34" charset="-122"/>
              <a:ea typeface="微软雅黑" panose="020B0503020204020204" pitchFamily="34" charset="-122"/>
            </a:endParaRPr>
          </a:p>
        </p:txBody>
      </p:sp>
      <p:cxnSp>
        <p:nvCxnSpPr>
          <p:cNvPr id="43" name="直接连接符 42"/>
          <p:cNvCxnSpPr>
            <a:endCxn id="42" idx="1"/>
          </p:cNvCxnSpPr>
          <p:nvPr/>
        </p:nvCxnSpPr>
        <p:spPr>
          <a:xfrm>
            <a:off x="0" y="371440"/>
            <a:ext cx="2878100" cy="21824"/>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44" name="直接连接符 43"/>
          <p:cNvCxnSpPr>
            <a:stCxn id="42" idx="3"/>
          </p:cNvCxnSpPr>
          <p:nvPr/>
        </p:nvCxnSpPr>
        <p:spPr>
          <a:xfrm flipV="1">
            <a:off x="6118459" y="371440"/>
            <a:ext cx="3025541" cy="21824"/>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grpSp>
        <p:nvGrpSpPr>
          <p:cNvPr id="45" name="Group 4"/>
          <p:cNvGrpSpPr>
            <a:grpSpLocks noChangeAspect="1"/>
          </p:cNvGrpSpPr>
          <p:nvPr/>
        </p:nvGrpSpPr>
        <p:grpSpPr bwMode="auto">
          <a:xfrm rot="10800000" flipV="1">
            <a:off x="-1" y="882183"/>
            <a:ext cx="702214" cy="689481"/>
            <a:chOff x="2626" y="986"/>
            <a:chExt cx="2206" cy="2166"/>
          </a:xfrm>
        </p:grpSpPr>
        <p:sp>
          <p:nvSpPr>
            <p:cNvPr id="46"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7"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8"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9"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0"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1"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2"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3"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4"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5"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6"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7"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8"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59" name="图片 58"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14:presetBounceEnd="52000">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14:bounceEnd="52000">
                                          <p:cBhvr additive="base">
                                            <p:cTn id="7" dur="500" fill="hold"/>
                                            <p:tgtEl>
                                              <p:spTgt spid="42"/>
                                            </p:tgtEl>
                                            <p:attrNameLst>
                                              <p:attrName>ppt_x</p:attrName>
                                            </p:attrNameLst>
                                          </p:cBhvr>
                                          <p:tavLst>
                                            <p:tav tm="0">
                                              <p:val>
                                                <p:strVal val="#ppt_x"/>
                                              </p:val>
                                            </p:tav>
                                            <p:tav tm="100000">
                                              <p:val>
                                                <p:strVal val="#ppt_x"/>
                                              </p:val>
                                            </p:tav>
                                          </p:tavLst>
                                        </p:anim>
                                        <p:anim calcmode="lin" valueType="num" p14:bounceEnd="52000">
                                          <p:cBhvr additive="base">
                                            <p:cTn id="8" dur="500" fill="hold"/>
                                            <p:tgtEl>
                                              <p:spTgt spid="42"/>
                                            </p:tgtEl>
                                            <p:attrNameLst>
                                              <p:attrName>ppt_y</p:attrName>
                                            </p:attrNameLst>
                                          </p:cBhvr>
                                          <p:tavLst>
                                            <p:tav tm="0">
                                              <p:val>
                                                <p:strVal val="0-#ppt_h/2"/>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43"/>
                                            </p:tgtEl>
                                            <p:attrNameLst>
                                              <p:attrName>style.visibility</p:attrName>
                                            </p:attrNameLst>
                                          </p:cBhvr>
                                          <p:to>
                                            <p:strVal val="visible"/>
                                          </p:to>
                                        </p:set>
                                        <p:anim calcmode="lin" valueType="num">
                                          <p:cBhvr additive="base">
                                            <p:cTn id="11" dur="500" fill="hold"/>
                                            <p:tgtEl>
                                              <p:spTgt spid="43"/>
                                            </p:tgtEl>
                                            <p:attrNameLst>
                                              <p:attrName>ppt_x</p:attrName>
                                            </p:attrNameLst>
                                          </p:cBhvr>
                                          <p:tavLst>
                                            <p:tav tm="0">
                                              <p:val>
                                                <p:strVal val="0-#ppt_w/2"/>
                                              </p:val>
                                            </p:tav>
                                            <p:tav tm="100000">
                                              <p:val>
                                                <p:strVal val="#ppt_x"/>
                                              </p:val>
                                            </p:tav>
                                          </p:tavLst>
                                        </p:anim>
                                        <p:anim calcmode="lin" valueType="num">
                                          <p:cBhvr additive="base">
                                            <p:cTn id="12" dur="500" fill="hold"/>
                                            <p:tgtEl>
                                              <p:spTgt spid="43"/>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44"/>
                                            </p:tgtEl>
                                            <p:attrNameLst>
                                              <p:attrName>style.visibility</p:attrName>
                                            </p:attrNameLst>
                                          </p:cBhvr>
                                          <p:to>
                                            <p:strVal val="visible"/>
                                          </p:to>
                                        </p:set>
                                        <p:anim calcmode="lin" valueType="num">
                                          <p:cBhvr additive="base">
                                            <p:cTn id="15" dur="500" fill="hold"/>
                                            <p:tgtEl>
                                              <p:spTgt spid="44"/>
                                            </p:tgtEl>
                                            <p:attrNameLst>
                                              <p:attrName>ppt_x</p:attrName>
                                            </p:attrNameLst>
                                          </p:cBhvr>
                                          <p:tavLst>
                                            <p:tav tm="0">
                                              <p:val>
                                                <p:strVal val="1+#ppt_w/2"/>
                                              </p:val>
                                            </p:tav>
                                            <p:tav tm="100000">
                                              <p:val>
                                                <p:strVal val="#ppt_x"/>
                                              </p:val>
                                            </p:tav>
                                          </p:tavLst>
                                        </p:anim>
                                        <p:anim calcmode="lin" valueType="num">
                                          <p:cBhvr additive="base">
                                            <p:cTn id="16" dur="500" fill="hold"/>
                                            <p:tgtEl>
                                              <p:spTgt spid="44"/>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45"/>
                                            </p:tgtEl>
                                            <p:attrNameLst>
                                              <p:attrName>style.visibility</p:attrName>
                                            </p:attrNameLst>
                                          </p:cBhvr>
                                          <p:to>
                                            <p:strVal val="visible"/>
                                          </p:to>
                                        </p:set>
                                        <p:anim calcmode="lin" valueType="num">
                                          <p:cBhvr>
                                            <p:cTn id="20" dur="500" fill="hold"/>
                                            <p:tgtEl>
                                              <p:spTgt spid="45"/>
                                            </p:tgtEl>
                                            <p:attrNameLst>
                                              <p:attrName>ppt_w</p:attrName>
                                            </p:attrNameLst>
                                          </p:cBhvr>
                                          <p:tavLst>
                                            <p:tav tm="0">
                                              <p:val>
                                                <p:fltVal val="0"/>
                                              </p:val>
                                            </p:tav>
                                            <p:tav tm="100000">
                                              <p:val>
                                                <p:strVal val="#ppt_w"/>
                                              </p:val>
                                            </p:tav>
                                          </p:tavLst>
                                        </p:anim>
                                        <p:anim calcmode="lin" valueType="num">
                                          <p:cBhvr>
                                            <p:cTn id="21" dur="500" fill="hold"/>
                                            <p:tgtEl>
                                              <p:spTgt spid="45"/>
                                            </p:tgtEl>
                                            <p:attrNameLst>
                                              <p:attrName>ppt_h</p:attrName>
                                            </p:attrNameLst>
                                          </p:cBhvr>
                                          <p:tavLst>
                                            <p:tav tm="0">
                                              <p:val>
                                                <p:fltVal val="0"/>
                                              </p:val>
                                            </p:tav>
                                            <p:tav tm="100000">
                                              <p:val>
                                                <p:strVal val="#ppt_h"/>
                                              </p:val>
                                            </p:tav>
                                          </p:tavLst>
                                        </p:anim>
                                        <p:animEffect transition="in" filter="fade">
                                          <p:cBhvr>
                                            <p:cTn id="22" dur="500"/>
                                            <p:tgtEl>
                                              <p:spTgt spid="45"/>
                                            </p:tgtEl>
                                          </p:cBhvr>
                                        </p:animEffect>
                                      </p:childTnLst>
                                    </p:cTn>
                                  </p:par>
                                  <p:par>
                                    <p:cTn id="23" presetID="53" presetClass="entr" presetSubtype="16" fill="hold" nodeType="withEffect">
                                      <p:stCondLst>
                                        <p:cond delay="0"/>
                                      </p:stCondLst>
                                      <p:childTnLst>
                                        <p:set>
                                          <p:cBhvr>
                                            <p:cTn id="24" dur="1" fill="hold">
                                              <p:stCondLst>
                                                <p:cond delay="0"/>
                                              </p:stCondLst>
                                            </p:cTn>
                                            <p:tgtEl>
                                              <p:spTgt spid="59"/>
                                            </p:tgtEl>
                                            <p:attrNameLst>
                                              <p:attrName>style.visibility</p:attrName>
                                            </p:attrNameLst>
                                          </p:cBhvr>
                                          <p:to>
                                            <p:strVal val="visible"/>
                                          </p:to>
                                        </p:set>
                                        <p:anim calcmode="lin" valueType="num">
                                          <p:cBhvr>
                                            <p:cTn id="25" dur="500" fill="hold"/>
                                            <p:tgtEl>
                                              <p:spTgt spid="59"/>
                                            </p:tgtEl>
                                            <p:attrNameLst>
                                              <p:attrName>ppt_w</p:attrName>
                                            </p:attrNameLst>
                                          </p:cBhvr>
                                          <p:tavLst>
                                            <p:tav tm="0">
                                              <p:val>
                                                <p:fltVal val="0"/>
                                              </p:val>
                                            </p:tav>
                                            <p:tav tm="100000">
                                              <p:val>
                                                <p:strVal val="#ppt_w"/>
                                              </p:val>
                                            </p:tav>
                                          </p:tavLst>
                                        </p:anim>
                                        <p:anim calcmode="lin" valueType="num">
                                          <p:cBhvr>
                                            <p:cTn id="26" dur="500" fill="hold"/>
                                            <p:tgtEl>
                                              <p:spTgt spid="59"/>
                                            </p:tgtEl>
                                            <p:attrNameLst>
                                              <p:attrName>ppt_h</p:attrName>
                                            </p:attrNameLst>
                                          </p:cBhvr>
                                          <p:tavLst>
                                            <p:tav tm="0">
                                              <p:val>
                                                <p:fltVal val="0"/>
                                              </p:val>
                                            </p:tav>
                                            <p:tav tm="100000">
                                              <p:val>
                                                <p:strVal val="#ppt_h"/>
                                              </p:val>
                                            </p:tav>
                                          </p:tavLst>
                                        </p:anim>
                                        <p:animEffect transition="in" filter="fade">
                                          <p:cBhvr>
                                            <p:cTn id="27" dur="500"/>
                                            <p:tgtEl>
                                              <p:spTgt spid="59"/>
                                            </p:tgtEl>
                                          </p:cBhvr>
                                        </p:animEffect>
                                      </p:childTnLst>
                                    </p:cTn>
                                  </p:par>
                                </p:childTnLst>
                              </p:cTn>
                            </p:par>
                            <p:par>
                              <p:cTn id="28" fill="hold">
                                <p:stCondLst>
                                  <p:cond delay="1000"/>
                                </p:stCondLst>
                                <p:childTnLst>
                                  <p:par>
                                    <p:cTn id="29" presetID="42" presetClass="entr" presetSubtype="0" fill="hold" grpId="0" nodeType="afterEffect">
                                      <p:stCondLst>
                                        <p:cond delay="0"/>
                                      </p:stCondLst>
                                      <p:childTnLst>
                                        <p:set>
                                          <p:cBhvr>
                                            <p:cTn id="30" dur="1" fill="hold">
                                              <p:stCondLst>
                                                <p:cond delay="0"/>
                                              </p:stCondLst>
                                            </p:cTn>
                                            <p:tgtEl>
                                              <p:spTgt spid="62"/>
                                            </p:tgtEl>
                                            <p:attrNameLst>
                                              <p:attrName>style.visibility</p:attrName>
                                            </p:attrNameLst>
                                          </p:cBhvr>
                                          <p:to>
                                            <p:strVal val="visible"/>
                                          </p:to>
                                        </p:set>
                                        <p:animEffect transition="in" filter="fade">
                                          <p:cBhvr>
                                            <p:cTn id="31" dur="1000"/>
                                            <p:tgtEl>
                                              <p:spTgt spid="62"/>
                                            </p:tgtEl>
                                          </p:cBhvr>
                                        </p:animEffect>
                                        <p:anim calcmode="lin" valueType="num">
                                          <p:cBhvr>
                                            <p:cTn id="32" dur="1000" fill="hold"/>
                                            <p:tgtEl>
                                              <p:spTgt spid="62"/>
                                            </p:tgtEl>
                                            <p:attrNameLst>
                                              <p:attrName>ppt_x</p:attrName>
                                            </p:attrNameLst>
                                          </p:cBhvr>
                                          <p:tavLst>
                                            <p:tav tm="0">
                                              <p:val>
                                                <p:strVal val="#ppt_x"/>
                                              </p:val>
                                            </p:tav>
                                            <p:tav tm="100000">
                                              <p:val>
                                                <p:strVal val="#ppt_x"/>
                                              </p:val>
                                            </p:tav>
                                          </p:tavLst>
                                        </p:anim>
                                        <p:anim calcmode="lin" valueType="num">
                                          <p:cBhvr>
                                            <p:cTn id="33" dur="1000" fill="hold"/>
                                            <p:tgtEl>
                                              <p:spTgt spid="62"/>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75"/>
                                            </p:tgtEl>
                                            <p:attrNameLst>
                                              <p:attrName>style.visibility</p:attrName>
                                            </p:attrNameLst>
                                          </p:cBhvr>
                                          <p:to>
                                            <p:strVal val="visible"/>
                                          </p:to>
                                        </p:set>
                                        <p:animEffect transition="in" filter="fade">
                                          <p:cBhvr>
                                            <p:cTn id="36" dur="1000"/>
                                            <p:tgtEl>
                                              <p:spTgt spid="75"/>
                                            </p:tgtEl>
                                          </p:cBhvr>
                                        </p:animEffect>
                                        <p:anim calcmode="lin" valueType="num">
                                          <p:cBhvr>
                                            <p:cTn id="37" dur="1000" fill="hold"/>
                                            <p:tgtEl>
                                              <p:spTgt spid="75"/>
                                            </p:tgtEl>
                                            <p:attrNameLst>
                                              <p:attrName>ppt_x</p:attrName>
                                            </p:attrNameLst>
                                          </p:cBhvr>
                                          <p:tavLst>
                                            <p:tav tm="0">
                                              <p:val>
                                                <p:strVal val="#ppt_x"/>
                                              </p:val>
                                            </p:tav>
                                            <p:tav tm="100000">
                                              <p:val>
                                                <p:strVal val="#ppt_x"/>
                                              </p:val>
                                            </p:tav>
                                          </p:tavLst>
                                        </p:anim>
                                        <p:anim calcmode="lin" valueType="num">
                                          <p:cBhvr>
                                            <p:cTn id="38" dur="1000" fill="hold"/>
                                            <p:tgtEl>
                                              <p:spTgt spid="75"/>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94"/>
                                            </p:tgtEl>
                                            <p:attrNameLst>
                                              <p:attrName>style.visibility</p:attrName>
                                            </p:attrNameLst>
                                          </p:cBhvr>
                                          <p:to>
                                            <p:strVal val="visible"/>
                                          </p:to>
                                        </p:set>
                                        <p:animEffect transition="in" filter="fade">
                                          <p:cBhvr>
                                            <p:cTn id="41" dur="1000"/>
                                            <p:tgtEl>
                                              <p:spTgt spid="94"/>
                                            </p:tgtEl>
                                          </p:cBhvr>
                                        </p:animEffect>
                                        <p:anim calcmode="lin" valueType="num">
                                          <p:cBhvr>
                                            <p:cTn id="42" dur="1000" fill="hold"/>
                                            <p:tgtEl>
                                              <p:spTgt spid="94"/>
                                            </p:tgtEl>
                                            <p:attrNameLst>
                                              <p:attrName>ppt_x</p:attrName>
                                            </p:attrNameLst>
                                          </p:cBhvr>
                                          <p:tavLst>
                                            <p:tav tm="0">
                                              <p:val>
                                                <p:strVal val="#ppt_x"/>
                                              </p:val>
                                            </p:tav>
                                            <p:tav tm="100000">
                                              <p:val>
                                                <p:strVal val="#ppt_x"/>
                                              </p:val>
                                            </p:tav>
                                          </p:tavLst>
                                        </p:anim>
                                        <p:anim calcmode="lin" valueType="num">
                                          <p:cBhvr>
                                            <p:cTn id="43" dur="1000" fill="hold"/>
                                            <p:tgtEl>
                                              <p:spTgt spid="94"/>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95"/>
                                            </p:tgtEl>
                                            <p:attrNameLst>
                                              <p:attrName>style.visibility</p:attrName>
                                            </p:attrNameLst>
                                          </p:cBhvr>
                                          <p:to>
                                            <p:strVal val="visible"/>
                                          </p:to>
                                        </p:set>
                                        <p:animEffect transition="in" filter="fade">
                                          <p:cBhvr>
                                            <p:cTn id="46" dur="1000"/>
                                            <p:tgtEl>
                                              <p:spTgt spid="95"/>
                                            </p:tgtEl>
                                          </p:cBhvr>
                                        </p:animEffect>
                                        <p:anim calcmode="lin" valueType="num">
                                          <p:cBhvr>
                                            <p:cTn id="47" dur="1000" fill="hold"/>
                                            <p:tgtEl>
                                              <p:spTgt spid="95"/>
                                            </p:tgtEl>
                                            <p:attrNameLst>
                                              <p:attrName>ppt_x</p:attrName>
                                            </p:attrNameLst>
                                          </p:cBhvr>
                                          <p:tavLst>
                                            <p:tav tm="0">
                                              <p:val>
                                                <p:strVal val="#ppt_x"/>
                                              </p:val>
                                            </p:tav>
                                            <p:tav tm="100000">
                                              <p:val>
                                                <p:strVal val="#ppt_x"/>
                                              </p:val>
                                            </p:tav>
                                          </p:tavLst>
                                        </p:anim>
                                        <p:anim calcmode="lin" valueType="num">
                                          <p:cBhvr>
                                            <p:cTn id="48" dur="1000" fill="hold"/>
                                            <p:tgtEl>
                                              <p:spTgt spid="95"/>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99"/>
                                            </p:tgtEl>
                                            <p:attrNameLst>
                                              <p:attrName>style.visibility</p:attrName>
                                            </p:attrNameLst>
                                          </p:cBhvr>
                                          <p:to>
                                            <p:strVal val="visible"/>
                                          </p:to>
                                        </p:set>
                                        <p:animEffect transition="in" filter="fade">
                                          <p:cBhvr>
                                            <p:cTn id="51" dur="1000"/>
                                            <p:tgtEl>
                                              <p:spTgt spid="99"/>
                                            </p:tgtEl>
                                          </p:cBhvr>
                                        </p:animEffect>
                                        <p:anim calcmode="lin" valueType="num">
                                          <p:cBhvr>
                                            <p:cTn id="52" dur="1000" fill="hold"/>
                                            <p:tgtEl>
                                              <p:spTgt spid="99"/>
                                            </p:tgtEl>
                                            <p:attrNameLst>
                                              <p:attrName>ppt_x</p:attrName>
                                            </p:attrNameLst>
                                          </p:cBhvr>
                                          <p:tavLst>
                                            <p:tav tm="0">
                                              <p:val>
                                                <p:strVal val="#ppt_x"/>
                                              </p:val>
                                            </p:tav>
                                            <p:tav tm="100000">
                                              <p:val>
                                                <p:strVal val="#ppt_x"/>
                                              </p:val>
                                            </p:tav>
                                          </p:tavLst>
                                        </p:anim>
                                        <p:anim calcmode="lin" valueType="num">
                                          <p:cBhvr>
                                            <p:cTn id="53" dur="1000" fill="hold"/>
                                            <p:tgtEl>
                                              <p:spTgt spid="99"/>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102"/>
                                            </p:tgtEl>
                                            <p:attrNameLst>
                                              <p:attrName>style.visibility</p:attrName>
                                            </p:attrNameLst>
                                          </p:cBhvr>
                                          <p:to>
                                            <p:strVal val="visible"/>
                                          </p:to>
                                        </p:set>
                                        <p:animEffect transition="in" filter="fade">
                                          <p:cBhvr>
                                            <p:cTn id="56" dur="1000"/>
                                            <p:tgtEl>
                                              <p:spTgt spid="102"/>
                                            </p:tgtEl>
                                          </p:cBhvr>
                                        </p:animEffect>
                                        <p:anim calcmode="lin" valueType="num">
                                          <p:cBhvr>
                                            <p:cTn id="57" dur="1000" fill="hold"/>
                                            <p:tgtEl>
                                              <p:spTgt spid="102"/>
                                            </p:tgtEl>
                                            <p:attrNameLst>
                                              <p:attrName>ppt_x</p:attrName>
                                            </p:attrNameLst>
                                          </p:cBhvr>
                                          <p:tavLst>
                                            <p:tav tm="0">
                                              <p:val>
                                                <p:strVal val="#ppt_x"/>
                                              </p:val>
                                            </p:tav>
                                            <p:tav tm="100000">
                                              <p:val>
                                                <p:strVal val="#ppt_x"/>
                                              </p:val>
                                            </p:tav>
                                          </p:tavLst>
                                        </p:anim>
                                        <p:anim calcmode="lin" valueType="num">
                                          <p:cBhvr>
                                            <p:cTn id="58" dur="1000" fill="hold"/>
                                            <p:tgtEl>
                                              <p:spTgt spid="102"/>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103"/>
                                            </p:tgtEl>
                                            <p:attrNameLst>
                                              <p:attrName>style.visibility</p:attrName>
                                            </p:attrNameLst>
                                          </p:cBhvr>
                                          <p:to>
                                            <p:strVal val="visible"/>
                                          </p:to>
                                        </p:set>
                                        <p:animEffect transition="in" filter="fade">
                                          <p:cBhvr>
                                            <p:cTn id="61" dur="1000"/>
                                            <p:tgtEl>
                                              <p:spTgt spid="103"/>
                                            </p:tgtEl>
                                          </p:cBhvr>
                                        </p:animEffect>
                                        <p:anim calcmode="lin" valueType="num">
                                          <p:cBhvr>
                                            <p:cTn id="62" dur="1000" fill="hold"/>
                                            <p:tgtEl>
                                              <p:spTgt spid="103"/>
                                            </p:tgtEl>
                                            <p:attrNameLst>
                                              <p:attrName>ppt_x</p:attrName>
                                            </p:attrNameLst>
                                          </p:cBhvr>
                                          <p:tavLst>
                                            <p:tav tm="0">
                                              <p:val>
                                                <p:strVal val="#ppt_x"/>
                                              </p:val>
                                            </p:tav>
                                            <p:tav tm="100000">
                                              <p:val>
                                                <p:strVal val="#ppt_x"/>
                                              </p:val>
                                            </p:tav>
                                          </p:tavLst>
                                        </p:anim>
                                        <p:anim calcmode="lin" valueType="num">
                                          <p:cBhvr>
                                            <p:cTn id="63" dur="1000" fill="hold"/>
                                            <p:tgtEl>
                                              <p:spTgt spid="103"/>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109"/>
                                            </p:tgtEl>
                                            <p:attrNameLst>
                                              <p:attrName>style.visibility</p:attrName>
                                            </p:attrNameLst>
                                          </p:cBhvr>
                                          <p:to>
                                            <p:strVal val="visible"/>
                                          </p:to>
                                        </p:set>
                                        <p:animEffect transition="in" filter="fade">
                                          <p:cBhvr>
                                            <p:cTn id="66" dur="1000"/>
                                            <p:tgtEl>
                                              <p:spTgt spid="109"/>
                                            </p:tgtEl>
                                          </p:cBhvr>
                                        </p:animEffect>
                                        <p:anim calcmode="lin" valueType="num">
                                          <p:cBhvr>
                                            <p:cTn id="67" dur="1000" fill="hold"/>
                                            <p:tgtEl>
                                              <p:spTgt spid="109"/>
                                            </p:tgtEl>
                                            <p:attrNameLst>
                                              <p:attrName>ppt_x</p:attrName>
                                            </p:attrNameLst>
                                          </p:cBhvr>
                                          <p:tavLst>
                                            <p:tav tm="0">
                                              <p:val>
                                                <p:strVal val="#ppt_x"/>
                                              </p:val>
                                            </p:tav>
                                            <p:tav tm="100000">
                                              <p:val>
                                                <p:strVal val="#ppt_x"/>
                                              </p:val>
                                            </p:tav>
                                          </p:tavLst>
                                        </p:anim>
                                        <p:anim calcmode="lin" valueType="num">
                                          <p:cBhvr>
                                            <p:cTn id="68" dur="1000" fill="hold"/>
                                            <p:tgtEl>
                                              <p:spTgt spid="109"/>
                                            </p:tgtEl>
                                            <p:attrNameLst>
                                              <p:attrName>ppt_y</p:attrName>
                                            </p:attrNameLst>
                                          </p:cBhvr>
                                          <p:tavLst>
                                            <p:tav tm="0">
                                              <p:val>
                                                <p:strVal val="#ppt_y+.1"/>
                                              </p:val>
                                            </p:tav>
                                            <p:tav tm="100000">
                                              <p:val>
                                                <p:strVal val="#ppt_y"/>
                                              </p:val>
                                            </p:tav>
                                          </p:tavLst>
                                        </p:anim>
                                      </p:childTnLst>
                                    </p:cTn>
                                  </p:par>
                                  <p:par>
                                    <p:cTn id="69" presetID="42" presetClass="entr" presetSubtype="0" fill="hold" grpId="0" nodeType="withEffect">
                                      <p:stCondLst>
                                        <p:cond delay="0"/>
                                      </p:stCondLst>
                                      <p:childTnLst>
                                        <p:set>
                                          <p:cBhvr>
                                            <p:cTn id="70" dur="1" fill="hold">
                                              <p:stCondLst>
                                                <p:cond delay="0"/>
                                              </p:stCondLst>
                                            </p:cTn>
                                            <p:tgtEl>
                                              <p:spTgt spid="111"/>
                                            </p:tgtEl>
                                            <p:attrNameLst>
                                              <p:attrName>style.visibility</p:attrName>
                                            </p:attrNameLst>
                                          </p:cBhvr>
                                          <p:to>
                                            <p:strVal val="visible"/>
                                          </p:to>
                                        </p:set>
                                        <p:animEffect transition="in" filter="fade">
                                          <p:cBhvr>
                                            <p:cTn id="71" dur="1000"/>
                                            <p:tgtEl>
                                              <p:spTgt spid="111"/>
                                            </p:tgtEl>
                                          </p:cBhvr>
                                        </p:animEffect>
                                        <p:anim calcmode="lin" valueType="num">
                                          <p:cBhvr>
                                            <p:cTn id="72" dur="1000" fill="hold"/>
                                            <p:tgtEl>
                                              <p:spTgt spid="111"/>
                                            </p:tgtEl>
                                            <p:attrNameLst>
                                              <p:attrName>ppt_x</p:attrName>
                                            </p:attrNameLst>
                                          </p:cBhvr>
                                          <p:tavLst>
                                            <p:tav tm="0">
                                              <p:val>
                                                <p:strVal val="#ppt_x"/>
                                              </p:val>
                                            </p:tav>
                                            <p:tav tm="100000">
                                              <p:val>
                                                <p:strVal val="#ppt_x"/>
                                              </p:val>
                                            </p:tav>
                                          </p:tavLst>
                                        </p:anim>
                                        <p:anim calcmode="lin" valueType="num">
                                          <p:cBhvr>
                                            <p:cTn id="73" dur="1000" fill="hold"/>
                                            <p:tgtEl>
                                              <p:spTgt spid="1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animBg="1"/>
          <p:bldP spid="75" grpId="0" animBg="1"/>
          <p:bldP spid="94" grpId="0" animBg="1"/>
          <p:bldP spid="95" grpId="0"/>
          <p:bldP spid="99" grpId="0"/>
          <p:bldP spid="102" grpId="0"/>
          <p:bldP spid="103" grpId="0"/>
          <p:bldP spid="109" grpId="0"/>
          <p:bldP spid="111" grpId="0"/>
          <p:bldP spid="42"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cBhvr additive="base">
                                            <p:cTn id="7" dur="500" fill="hold"/>
                                            <p:tgtEl>
                                              <p:spTgt spid="42"/>
                                            </p:tgtEl>
                                            <p:attrNameLst>
                                              <p:attrName>ppt_x</p:attrName>
                                            </p:attrNameLst>
                                          </p:cBhvr>
                                          <p:tavLst>
                                            <p:tav tm="0">
                                              <p:val>
                                                <p:strVal val="#ppt_x"/>
                                              </p:val>
                                            </p:tav>
                                            <p:tav tm="100000">
                                              <p:val>
                                                <p:strVal val="#ppt_x"/>
                                              </p:val>
                                            </p:tav>
                                          </p:tavLst>
                                        </p:anim>
                                        <p:anim calcmode="lin" valueType="num">
                                          <p:cBhvr additive="base">
                                            <p:cTn id="8" dur="500" fill="hold"/>
                                            <p:tgtEl>
                                              <p:spTgt spid="42"/>
                                            </p:tgtEl>
                                            <p:attrNameLst>
                                              <p:attrName>ppt_y</p:attrName>
                                            </p:attrNameLst>
                                          </p:cBhvr>
                                          <p:tavLst>
                                            <p:tav tm="0">
                                              <p:val>
                                                <p:strVal val="0-#ppt_h/2"/>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43"/>
                                            </p:tgtEl>
                                            <p:attrNameLst>
                                              <p:attrName>style.visibility</p:attrName>
                                            </p:attrNameLst>
                                          </p:cBhvr>
                                          <p:to>
                                            <p:strVal val="visible"/>
                                          </p:to>
                                        </p:set>
                                        <p:anim calcmode="lin" valueType="num">
                                          <p:cBhvr additive="base">
                                            <p:cTn id="11" dur="500" fill="hold"/>
                                            <p:tgtEl>
                                              <p:spTgt spid="43"/>
                                            </p:tgtEl>
                                            <p:attrNameLst>
                                              <p:attrName>ppt_x</p:attrName>
                                            </p:attrNameLst>
                                          </p:cBhvr>
                                          <p:tavLst>
                                            <p:tav tm="0">
                                              <p:val>
                                                <p:strVal val="0-#ppt_w/2"/>
                                              </p:val>
                                            </p:tav>
                                            <p:tav tm="100000">
                                              <p:val>
                                                <p:strVal val="#ppt_x"/>
                                              </p:val>
                                            </p:tav>
                                          </p:tavLst>
                                        </p:anim>
                                        <p:anim calcmode="lin" valueType="num">
                                          <p:cBhvr additive="base">
                                            <p:cTn id="12" dur="500" fill="hold"/>
                                            <p:tgtEl>
                                              <p:spTgt spid="43"/>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44"/>
                                            </p:tgtEl>
                                            <p:attrNameLst>
                                              <p:attrName>style.visibility</p:attrName>
                                            </p:attrNameLst>
                                          </p:cBhvr>
                                          <p:to>
                                            <p:strVal val="visible"/>
                                          </p:to>
                                        </p:set>
                                        <p:anim calcmode="lin" valueType="num">
                                          <p:cBhvr additive="base">
                                            <p:cTn id="15" dur="500" fill="hold"/>
                                            <p:tgtEl>
                                              <p:spTgt spid="44"/>
                                            </p:tgtEl>
                                            <p:attrNameLst>
                                              <p:attrName>ppt_x</p:attrName>
                                            </p:attrNameLst>
                                          </p:cBhvr>
                                          <p:tavLst>
                                            <p:tav tm="0">
                                              <p:val>
                                                <p:strVal val="1+#ppt_w/2"/>
                                              </p:val>
                                            </p:tav>
                                            <p:tav tm="100000">
                                              <p:val>
                                                <p:strVal val="#ppt_x"/>
                                              </p:val>
                                            </p:tav>
                                          </p:tavLst>
                                        </p:anim>
                                        <p:anim calcmode="lin" valueType="num">
                                          <p:cBhvr additive="base">
                                            <p:cTn id="16" dur="500" fill="hold"/>
                                            <p:tgtEl>
                                              <p:spTgt spid="44"/>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45"/>
                                            </p:tgtEl>
                                            <p:attrNameLst>
                                              <p:attrName>style.visibility</p:attrName>
                                            </p:attrNameLst>
                                          </p:cBhvr>
                                          <p:to>
                                            <p:strVal val="visible"/>
                                          </p:to>
                                        </p:set>
                                        <p:anim calcmode="lin" valueType="num">
                                          <p:cBhvr>
                                            <p:cTn id="20" dur="500" fill="hold"/>
                                            <p:tgtEl>
                                              <p:spTgt spid="45"/>
                                            </p:tgtEl>
                                            <p:attrNameLst>
                                              <p:attrName>ppt_w</p:attrName>
                                            </p:attrNameLst>
                                          </p:cBhvr>
                                          <p:tavLst>
                                            <p:tav tm="0">
                                              <p:val>
                                                <p:fltVal val="0"/>
                                              </p:val>
                                            </p:tav>
                                            <p:tav tm="100000">
                                              <p:val>
                                                <p:strVal val="#ppt_w"/>
                                              </p:val>
                                            </p:tav>
                                          </p:tavLst>
                                        </p:anim>
                                        <p:anim calcmode="lin" valueType="num">
                                          <p:cBhvr>
                                            <p:cTn id="21" dur="500" fill="hold"/>
                                            <p:tgtEl>
                                              <p:spTgt spid="45"/>
                                            </p:tgtEl>
                                            <p:attrNameLst>
                                              <p:attrName>ppt_h</p:attrName>
                                            </p:attrNameLst>
                                          </p:cBhvr>
                                          <p:tavLst>
                                            <p:tav tm="0">
                                              <p:val>
                                                <p:fltVal val="0"/>
                                              </p:val>
                                            </p:tav>
                                            <p:tav tm="100000">
                                              <p:val>
                                                <p:strVal val="#ppt_h"/>
                                              </p:val>
                                            </p:tav>
                                          </p:tavLst>
                                        </p:anim>
                                        <p:animEffect transition="in" filter="fade">
                                          <p:cBhvr>
                                            <p:cTn id="22" dur="500"/>
                                            <p:tgtEl>
                                              <p:spTgt spid="45"/>
                                            </p:tgtEl>
                                          </p:cBhvr>
                                        </p:animEffect>
                                      </p:childTnLst>
                                    </p:cTn>
                                  </p:par>
                                  <p:par>
                                    <p:cTn id="23" presetID="53" presetClass="entr" presetSubtype="16" fill="hold" nodeType="withEffect">
                                      <p:stCondLst>
                                        <p:cond delay="0"/>
                                      </p:stCondLst>
                                      <p:childTnLst>
                                        <p:set>
                                          <p:cBhvr>
                                            <p:cTn id="24" dur="1" fill="hold">
                                              <p:stCondLst>
                                                <p:cond delay="0"/>
                                              </p:stCondLst>
                                            </p:cTn>
                                            <p:tgtEl>
                                              <p:spTgt spid="59"/>
                                            </p:tgtEl>
                                            <p:attrNameLst>
                                              <p:attrName>style.visibility</p:attrName>
                                            </p:attrNameLst>
                                          </p:cBhvr>
                                          <p:to>
                                            <p:strVal val="visible"/>
                                          </p:to>
                                        </p:set>
                                        <p:anim calcmode="lin" valueType="num">
                                          <p:cBhvr>
                                            <p:cTn id="25" dur="500" fill="hold"/>
                                            <p:tgtEl>
                                              <p:spTgt spid="59"/>
                                            </p:tgtEl>
                                            <p:attrNameLst>
                                              <p:attrName>ppt_w</p:attrName>
                                            </p:attrNameLst>
                                          </p:cBhvr>
                                          <p:tavLst>
                                            <p:tav tm="0">
                                              <p:val>
                                                <p:fltVal val="0"/>
                                              </p:val>
                                            </p:tav>
                                            <p:tav tm="100000">
                                              <p:val>
                                                <p:strVal val="#ppt_w"/>
                                              </p:val>
                                            </p:tav>
                                          </p:tavLst>
                                        </p:anim>
                                        <p:anim calcmode="lin" valueType="num">
                                          <p:cBhvr>
                                            <p:cTn id="26" dur="500" fill="hold"/>
                                            <p:tgtEl>
                                              <p:spTgt spid="59"/>
                                            </p:tgtEl>
                                            <p:attrNameLst>
                                              <p:attrName>ppt_h</p:attrName>
                                            </p:attrNameLst>
                                          </p:cBhvr>
                                          <p:tavLst>
                                            <p:tav tm="0">
                                              <p:val>
                                                <p:fltVal val="0"/>
                                              </p:val>
                                            </p:tav>
                                            <p:tav tm="100000">
                                              <p:val>
                                                <p:strVal val="#ppt_h"/>
                                              </p:val>
                                            </p:tav>
                                          </p:tavLst>
                                        </p:anim>
                                        <p:animEffect transition="in" filter="fade">
                                          <p:cBhvr>
                                            <p:cTn id="27" dur="500"/>
                                            <p:tgtEl>
                                              <p:spTgt spid="59"/>
                                            </p:tgtEl>
                                          </p:cBhvr>
                                        </p:animEffect>
                                      </p:childTnLst>
                                    </p:cTn>
                                  </p:par>
                                </p:childTnLst>
                              </p:cTn>
                            </p:par>
                            <p:par>
                              <p:cTn id="28" fill="hold">
                                <p:stCondLst>
                                  <p:cond delay="1000"/>
                                </p:stCondLst>
                                <p:childTnLst>
                                  <p:par>
                                    <p:cTn id="29" presetID="42" presetClass="entr" presetSubtype="0" fill="hold" grpId="0" nodeType="afterEffect">
                                      <p:stCondLst>
                                        <p:cond delay="0"/>
                                      </p:stCondLst>
                                      <p:childTnLst>
                                        <p:set>
                                          <p:cBhvr>
                                            <p:cTn id="30" dur="1" fill="hold">
                                              <p:stCondLst>
                                                <p:cond delay="0"/>
                                              </p:stCondLst>
                                            </p:cTn>
                                            <p:tgtEl>
                                              <p:spTgt spid="62"/>
                                            </p:tgtEl>
                                            <p:attrNameLst>
                                              <p:attrName>style.visibility</p:attrName>
                                            </p:attrNameLst>
                                          </p:cBhvr>
                                          <p:to>
                                            <p:strVal val="visible"/>
                                          </p:to>
                                        </p:set>
                                        <p:animEffect transition="in" filter="fade">
                                          <p:cBhvr>
                                            <p:cTn id="31" dur="1000"/>
                                            <p:tgtEl>
                                              <p:spTgt spid="62"/>
                                            </p:tgtEl>
                                          </p:cBhvr>
                                        </p:animEffect>
                                        <p:anim calcmode="lin" valueType="num">
                                          <p:cBhvr>
                                            <p:cTn id="32" dur="1000" fill="hold"/>
                                            <p:tgtEl>
                                              <p:spTgt spid="62"/>
                                            </p:tgtEl>
                                            <p:attrNameLst>
                                              <p:attrName>ppt_x</p:attrName>
                                            </p:attrNameLst>
                                          </p:cBhvr>
                                          <p:tavLst>
                                            <p:tav tm="0">
                                              <p:val>
                                                <p:strVal val="#ppt_x"/>
                                              </p:val>
                                            </p:tav>
                                            <p:tav tm="100000">
                                              <p:val>
                                                <p:strVal val="#ppt_x"/>
                                              </p:val>
                                            </p:tav>
                                          </p:tavLst>
                                        </p:anim>
                                        <p:anim calcmode="lin" valueType="num">
                                          <p:cBhvr>
                                            <p:cTn id="33" dur="1000" fill="hold"/>
                                            <p:tgtEl>
                                              <p:spTgt spid="62"/>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75"/>
                                            </p:tgtEl>
                                            <p:attrNameLst>
                                              <p:attrName>style.visibility</p:attrName>
                                            </p:attrNameLst>
                                          </p:cBhvr>
                                          <p:to>
                                            <p:strVal val="visible"/>
                                          </p:to>
                                        </p:set>
                                        <p:animEffect transition="in" filter="fade">
                                          <p:cBhvr>
                                            <p:cTn id="36" dur="1000"/>
                                            <p:tgtEl>
                                              <p:spTgt spid="75"/>
                                            </p:tgtEl>
                                          </p:cBhvr>
                                        </p:animEffect>
                                        <p:anim calcmode="lin" valueType="num">
                                          <p:cBhvr>
                                            <p:cTn id="37" dur="1000" fill="hold"/>
                                            <p:tgtEl>
                                              <p:spTgt spid="75"/>
                                            </p:tgtEl>
                                            <p:attrNameLst>
                                              <p:attrName>ppt_x</p:attrName>
                                            </p:attrNameLst>
                                          </p:cBhvr>
                                          <p:tavLst>
                                            <p:tav tm="0">
                                              <p:val>
                                                <p:strVal val="#ppt_x"/>
                                              </p:val>
                                            </p:tav>
                                            <p:tav tm="100000">
                                              <p:val>
                                                <p:strVal val="#ppt_x"/>
                                              </p:val>
                                            </p:tav>
                                          </p:tavLst>
                                        </p:anim>
                                        <p:anim calcmode="lin" valueType="num">
                                          <p:cBhvr>
                                            <p:cTn id="38" dur="1000" fill="hold"/>
                                            <p:tgtEl>
                                              <p:spTgt spid="75"/>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0"/>
                                      </p:stCondLst>
                                      <p:childTnLst>
                                        <p:set>
                                          <p:cBhvr>
                                            <p:cTn id="40" dur="1" fill="hold">
                                              <p:stCondLst>
                                                <p:cond delay="0"/>
                                              </p:stCondLst>
                                            </p:cTn>
                                            <p:tgtEl>
                                              <p:spTgt spid="94"/>
                                            </p:tgtEl>
                                            <p:attrNameLst>
                                              <p:attrName>style.visibility</p:attrName>
                                            </p:attrNameLst>
                                          </p:cBhvr>
                                          <p:to>
                                            <p:strVal val="visible"/>
                                          </p:to>
                                        </p:set>
                                        <p:animEffect transition="in" filter="fade">
                                          <p:cBhvr>
                                            <p:cTn id="41" dur="1000"/>
                                            <p:tgtEl>
                                              <p:spTgt spid="94"/>
                                            </p:tgtEl>
                                          </p:cBhvr>
                                        </p:animEffect>
                                        <p:anim calcmode="lin" valueType="num">
                                          <p:cBhvr>
                                            <p:cTn id="42" dur="1000" fill="hold"/>
                                            <p:tgtEl>
                                              <p:spTgt spid="94"/>
                                            </p:tgtEl>
                                            <p:attrNameLst>
                                              <p:attrName>ppt_x</p:attrName>
                                            </p:attrNameLst>
                                          </p:cBhvr>
                                          <p:tavLst>
                                            <p:tav tm="0">
                                              <p:val>
                                                <p:strVal val="#ppt_x"/>
                                              </p:val>
                                            </p:tav>
                                            <p:tav tm="100000">
                                              <p:val>
                                                <p:strVal val="#ppt_x"/>
                                              </p:val>
                                            </p:tav>
                                          </p:tavLst>
                                        </p:anim>
                                        <p:anim calcmode="lin" valueType="num">
                                          <p:cBhvr>
                                            <p:cTn id="43" dur="1000" fill="hold"/>
                                            <p:tgtEl>
                                              <p:spTgt spid="94"/>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95"/>
                                            </p:tgtEl>
                                            <p:attrNameLst>
                                              <p:attrName>style.visibility</p:attrName>
                                            </p:attrNameLst>
                                          </p:cBhvr>
                                          <p:to>
                                            <p:strVal val="visible"/>
                                          </p:to>
                                        </p:set>
                                        <p:animEffect transition="in" filter="fade">
                                          <p:cBhvr>
                                            <p:cTn id="46" dur="1000"/>
                                            <p:tgtEl>
                                              <p:spTgt spid="95"/>
                                            </p:tgtEl>
                                          </p:cBhvr>
                                        </p:animEffect>
                                        <p:anim calcmode="lin" valueType="num">
                                          <p:cBhvr>
                                            <p:cTn id="47" dur="1000" fill="hold"/>
                                            <p:tgtEl>
                                              <p:spTgt spid="95"/>
                                            </p:tgtEl>
                                            <p:attrNameLst>
                                              <p:attrName>ppt_x</p:attrName>
                                            </p:attrNameLst>
                                          </p:cBhvr>
                                          <p:tavLst>
                                            <p:tav tm="0">
                                              <p:val>
                                                <p:strVal val="#ppt_x"/>
                                              </p:val>
                                            </p:tav>
                                            <p:tav tm="100000">
                                              <p:val>
                                                <p:strVal val="#ppt_x"/>
                                              </p:val>
                                            </p:tav>
                                          </p:tavLst>
                                        </p:anim>
                                        <p:anim calcmode="lin" valueType="num">
                                          <p:cBhvr>
                                            <p:cTn id="48" dur="1000" fill="hold"/>
                                            <p:tgtEl>
                                              <p:spTgt spid="95"/>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99"/>
                                            </p:tgtEl>
                                            <p:attrNameLst>
                                              <p:attrName>style.visibility</p:attrName>
                                            </p:attrNameLst>
                                          </p:cBhvr>
                                          <p:to>
                                            <p:strVal val="visible"/>
                                          </p:to>
                                        </p:set>
                                        <p:animEffect transition="in" filter="fade">
                                          <p:cBhvr>
                                            <p:cTn id="51" dur="1000"/>
                                            <p:tgtEl>
                                              <p:spTgt spid="99"/>
                                            </p:tgtEl>
                                          </p:cBhvr>
                                        </p:animEffect>
                                        <p:anim calcmode="lin" valueType="num">
                                          <p:cBhvr>
                                            <p:cTn id="52" dur="1000" fill="hold"/>
                                            <p:tgtEl>
                                              <p:spTgt spid="99"/>
                                            </p:tgtEl>
                                            <p:attrNameLst>
                                              <p:attrName>ppt_x</p:attrName>
                                            </p:attrNameLst>
                                          </p:cBhvr>
                                          <p:tavLst>
                                            <p:tav tm="0">
                                              <p:val>
                                                <p:strVal val="#ppt_x"/>
                                              </p:val>
                                            </p:tav>
                                            <p:tav tm="100000">
                                              <p:val>
                                                <p:strVal val="#ppt_x"/>
                                              </p:val>
                                            </p:tav>
                                          </p:tavLst>
                                        </p:anim>
                                        <p:anim calcmode="lin" valueType="num">
                                          <p:cBhvr>
                                            <p:cTn id="53" dur="1000" fill="hold"/>
                                            <p:tgtEl>
                                              <p:spTgt spid="99"/>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102"/>
                                            </p:tgtEl>
                                            <p:attrNameLst>
                                              <p:attrName>style.visibility</p:attrName>
                                            </p:attrNameLst>
                                          </p:cBhvr>
                                          <p:to>
                                            <p:strVal val="visible"/>
                                          </p:to>
                                        </p:set>
                                        <p:animEffect transition="in" filter="fade">
                                          <p:cBhvr>
                                            <p:cTn id="56" dur="1000"/>
                                            <p:tgtEl>
                                              <p:spTgt spid="102"/>
                                            </p:tgtEl>
                                          </p:cBhvr>
                                        </p:animEffect>
                                        <p:anim calcmode="lin" valueType="num">
                                          <p:cBhvr>
                                            <p:cTn id="57" dur="1000" fill="hold"/>
                                            <p:tgtEl>
                                              <p:spTgt spid="102"/>
                                            </p:tgtEl>
                                            <p:attrNameLst>
                                              <p:attrName>ppt_x</p:attrName>
                                            </p:attrNameLst>
                                          </p:cBhvr>
                                          <p:tavLst>
                                            <p:tav tm="0">
                                              <p:val>
                                                <p:strVal val="#ppt_x"/>
                                              </p:val>
                                            </p:tav>
                                            <p:tav tm="100000">
                                              <p:val>
                                                <p:strVal val="#ppt_x"/>
                                              </p:val>
                                            </p:tav>
                                          </p:tavLst>
                                        </p:anim>
                                        <p:anim calcmode="lin" valueType="num">
                                          <p:cBhvr>
                                            <p:cTn id="58" dur="1000" fill="hold"/>
                                            <p:tgtEl>
                                              <p:spTgt spid="102"/>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103"/>
                                            </p:tgtEl>
                                            <p:attrNameLst>
                                              <p:attrName>style.visibility</p:attrName>
                                            </p:attrNameLst>
                                          </p:cBhvr>
                                          <p:to>
                                            <p:strVal val="visible"/>
                                          </p:to>
                                        </p:set>
                                        <p:animEffect transition="in" filter="fade">
                                          <p:cBhvr>
                                            <p:cTn id="61" dur="1000"/>
                                            <p:tgtEl>
                                              <p:spTgt spid="103"/>
                                            </p:tgtEl>
                                          </p:cBhvr>
                                        </p:animEffect>
                                        <p:anim calcmode="lin" valueType="num">
                                          <p:cBhvr>
                                            <p:cTn id="62" dur="1000" fill="hold"/>
                                            <p:tgtEl>
                                              <p:spTgt spid="103"/>
                                            </p:tgtEl>
                                            <p:attrNameLst>
                                              <p:attrName>ppt_x</p:attrName>
                                            </p:attrNameLst>
                                          </p:cBhvr>
                                          <p:tavLst>
                                            <p:tav tm="0">
                                              <p:val>
                                                <p:strVal val="#ppt_x"/>
                                              </p:val>
                                            </p:tav>
                                            <p:tav tm="100000">
                                              <p:val>
                                                <p:strVal val="#ppt_x"/>
                                              </p:val>
                                            </p:tav>
                                          </p:tavLst>
                                        </p:anim>
                                        <p:anim calcmode="lin" valueType="num">
                                          <p:cBhvr>
                                            <p:cTn id="63" dur="1000" fill="hold"/>
                                            <p:tgtEl>
                                              <p:spTgt spid="103"/>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109"/>
                                            </p:tgtEl>
                                            <p:attrNameLst>
                                              <p:attrName>style.visibility</p:attrName>
                                            </p:attrNameLst>
                                          </p:cBhvr>
                                          <p:to>
                                            <p:strVal val="visible"/>
                                          </p:to>
                                        </p:set>
                                        <p:animEffect transition="in" filter="fade">
                                          <p:cBhvr>
                                            <p:cTn id="66" dur="1000"/>
                                            <p:tgtEl>
                                              <p:spTgt spid="109"/>
                                            </p:tgtEl>
                                          </p:cBhvr>
                                        </p:animEffect>
                                        <p:anim calcmode="lin" valueType="num">
                                          <p:cBhvr>
                                            <p:cTn id="67" dur="1000" fill="hold"/>
                                            <p:tgtEl>
                                              <p:spTgt spid="109"/>
                                            </p:tgtEl>
                                            <p:attrNameLst>
                                              <p:attrName>ppt_x</p:attrName>
                                            </p:attrNameLst>
                                          </p:cBhvr>
                                          <p:tavLst>
                                            <p:tav tm="0">
                                              <p:val>
                                                <p:strVal val="#ppt_x"/>
                                              </p:val>
                                            </p:tav>
                                            <p:tav tm="100000">
                                              <p:val>
                                                <p:strVal val="#ppt_x"/>
                                              </p:val>
                                            </p:tav>
                                          </p:tavLst>
                                        </p:anim>
                                        <p:anim calcmode="lin" valueType="num">
                                          <p:cBhvr>
                                            <p:cTn id="68" dur="1000" fill="hold"/>
                                            <p:tgtEl>
                                              <p:spTgt spid="109"/>
                                            </p:tgtEl>
                                            <p:attrNameLst>
                                              <p:attrName>ppt_y</p:attrName>
                                            </p:attrNameLst>
                                          </p:cBhvr>
                                          <p:tavLst>
                                            <p:tav tm="0">
                                              <p:val>
                                                <p:strVal val="#ppt_y+.1"/>
                                              </p:val>
                                            </p:tav>
                                            <p:tav tm="100000">
                                              <p:val>
                                                <p:strVal val="#ppt_y"/>
                                              </p:val>
                                            </p:tav>
                                          </p:tavLst>
                                        </p:anim>
                                      </p:childTnLst>
                                    </p:cTn>
                                  </p:par>
                                  <p:par>
                                    <p:cTn id="69" presetID="42" presetClass="entr" presetSubtype="0" fill="hold" grpId="0" nodeType="withEffect">
                                      <p:stCondLst>
                                        <p:cond delay="0"/>
                                      </p:stCondLst>
                                      <p:childTnLst>
                                        <p:set>
                                          <p:cBhvr>
                                            <p:cTn id="70" dur="1" fill="hold">
                                              <p:stCondLst>
                                                <p:cond delay="0"/>
                                              </p:stCondLst>
                                            </p:cTn>
                                            <p:tgtEl>
                                              <p:spTgt spid="111"/>
                                            </p:tgtEl>
                                            <p:attrNameLst>
                                              <p:attrName>style.visibility</p:attrName>
                                            </p:attrNameLst>
                                          </p:cBhvr>
                                          <p:to>
                                            <p:strVal val="visible"/>
                                          </p:to>
                                        </p:set>
                                        <p:animEffect transition="in" filter="fade">
                                          <p:cBhvr>
                                            <p:cTn id="71" dur="1000"/>
                                            <p:tgtEl>
                                              <p:spTgt spid="111"/>
                                            </p:tgtEl>
                                          </p:cBhvr>
                                        </p:animEffect>
                                        <p:anim calcmode="lin" valueType="num">
                                          <p:cBhvr>
                                            <p:cTn id="72" dur="1000" fill="hold"/>
                                            <p:tgtEl>
                                              <p:spTgt spid="111"/>
                                            </p:tgtEl>
                                            <p:attrNameLst>
                                              <p:attrName>ppt_x</p:attrName>
                                            </p:attrNameLst>
                                          </p:cBhvr>
                                          <p:tavLst>
                                            <p:tav tm="0">
                                              <p:val>
                                                <p:strVal val="#ppt_x"/>
                                              </p:val>
                                            </p:tav>
                                            <p:tav tm="100000">
                                              <p:val>
                                                <p:strVal val="#ppt_x"/>
                                              </p:val>
                                            </p:tav>
                                          </p:tavLst>
                                        </p:anim>
                                        <p:anim calcmode="lin" valueType="num">
                                          <p:cBhvr>
                                            <p:cTn id="73" dur="1000" fill="hold"/>
                                            <p:tgtEl>
                                              <p:spTgt spid="1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animBg="1"/>
          <p:bldP spid="75" grpId="0" animBg="1"/>
          <p:bldP spid="94" grpId="0" animBg="1"/>
          <p:bldP spid="95" grpId="0"/>
          <p:bldP spid="99" grpId="0"/>
          <p:bldP spid="102" grpId="0"/>
          <p:bldP spid="103" grpId="0"/>
          <p:bldP spid="109" grpId="0"/>
          <p:bldP spid="111" grpId="0"/>
          <p:bldP spid="42" grpId="0"/>
        </p:bldLst>
      </p:timing>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hape 2022"/>
          <p:cNvSpPr txBox="1"/>
          <p:nvPr/>
        </p:nvSpPr>
        <p:spPr>
          <a:xfrm rot="10800000" flipV="1">
            <a:off x="772974" y="998194"/>
            <a:ext cx="3150953" cy="400110"/>
          </a:xfrm>
          <a:prstGeom prst="rect">
            <a:avLst/>
          </a:prstGeom>
          <a:noFill/>
        </p:spPr>
        <p:txBody>
          <a:bodyPr wrap="square" rtlCol="0">
            <a:spAutoFit/>
          </a:bodyPr>
          <a:lstStyle>
            <a:defPPr>
              <a:defRPr lang="zh-CN"/>
            </a:defPPr>
            <a:lvl1pPr marL="0" marR="0" lvl="0" indent="0" algn="ctr" defTabSz="914400" eaLnBrk="1" fontAlgn="auto" latinLnBrk="0" hangingPunct="1">
              <a:lnSpc>
                <a:spcPct val="100000"/>
              </a:lnSpc>
              <a:spcBef>
                <a:spcPts val="0"/>
              </a:spcBef>
              <a:spcAft>
                <a:spcPts val="0"/>
              </a:spcAft>
              <a:buClrTx/>
              <a:buSzTx/>
              <a:buFontTx/>
              <a:buNone/>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cs typeface="+mn-cs"/>
                <a:sym typeface="Bebas Neue"/>
              </a:defRPr>
            </a:lvl2pPr>
            <a:lvl3pPr defTabSz="609600">
              <a:defRPr sz="2665">
                <a:solidFill>
                  <a:srgbClr val="3A5063"/>
                </a:solidFill>
                <a:uFill>
                  <a:solidFill>
                    <a:srgbClr val="3A5063"/>
                  </a:solidFill>
                </a:uFill>
                <a:latin typeface="+mn-lt"/>
                <a:ea typeface="+mn-ea"/>
                <a:cs typeface="+mn-cs"/>
                <a:sym typeface="Bebas Neue"/>
              </a:defRPr>
            </a:lvl3pPr>
            <a:lvl4pPr defTabSz="609600">
              <a:defRPr sz="2665">
                <a:solidFill>
                  <a:srgbClr val="3A5063"/>
                </a:solidFill>
                <a:uFill>
                  <a:solidFill>
                    <a:srgbClr val="3A5063"/>
                  </a:solidFill>
                </a:uFill>
                <a:latin typeface="+mn-lt"/>
                <a:ea typeface="+mn-ea"/>
                <a:cs typeface="+mn-cs"/>
                <a:sym typeface="Bebas Neue"/>
              </a:defRPr>
            </a:lvl4pPr>
            <a:lvl5pPr defTabSz="609600">
              <a:defRPr sz="2665">
                <a:solidFill>
                  <a:srgbClr val="3A5063"/>
                </a:solidFill>
                <a:uFill>
                  <a:solidFill>
                    <a:srgbClr val="3A5063"/>
                  </a:solidFill>
                </a:uFill>
                <a:latin typeface="+mn-lt"/>
                <a:ea typeface="+mn-ea"/>
                <a:cs typeface="+mn-cs"/>
                <a:sym typeface="Bebas Neue"/>
              </a:defRPr>
            </a:lvl5pPr>
            <a:lvl6pPr defTabSz="609600">
              <a:defRPr sz="2665">
                <a:solidFill>
                  <a:srgbClr val="3A5063"/>
                </a:solidFill>
                <a:uFill>
                  <a:solidFill>
                    <a:srgbClr val="3A5063"/>
                  </a:solidFill>
                </a:uFill>
                <a:latin typeface="+mn-lt"/>
                <a:ea typeface="+mn-ea"/>
                <a:cs typeface="+mn-cs"/>
                <a:sym typeface="Bebas Neue"/>
              </a:defRPr>
            </a:lvl6pPr>
            <a:lvl7pPr defTabSz="609600">
              <a:defRPr sz="2665">
                <a:solidFill>
                  <a:srgbClr val="3A5063"/>
                </a:solidFill>
                <a:uFill>
                  <a:solidFill>
                    <a:srgbClr val="3A5063"/>
                  </a:solidFill>
                </a:uFill>
                <a:latin typeface="+mn-lt"/>
                <a:ea typeface="+mn-ea"/>
                <a:cs typeface="+mn-cs"/>
                <a:sym typeface="Bebas Neue"/>
              </a:defRPr>
            </a:lvl7pPr>
            <a:lvl8pPr defTabSz="609600">
              <a:defRPr sz="2665">
                <a:solidFill>
                  <a:srgbClr val="3A5063"/>
                </a:solidFill>
                <a:uFill>
                  <a:solidFill>
                    <a:srgbClr val="3A5063"/>
                  </a:solidFill>
                </a:uFill>
                <a:latin typeface="+mn-lt"/>
                <a:ea typeface="+mn-ea"/>
                <a:cs typeface="+mn-cs"/>
                <a:sym typeface="Bebas Neue"/>
              </a:defRPr>
            </a:lvl8pPr>
            <a:lvl9pPr defTabSz="609600">
              <a:defRPr sz="2665">
                <a:solidFill>
                  <a:srgbClr val="3A5063"/>
                </a:solidFill>
                <a:uFill>
                  <a:solidFill>
                    <a:srgbClr val="3A5063"/>
                  </a:solidFill>
                </a:uFill>
                <a:latin typeface="+mn-lt"/>
                <a:ea typeface="+mn-ea"/>
                <a:cs typeface="+mn-cs"/>
                <a:sym typeface="Bebas Neue"/>
              </a:defRPr>
            </a:lvl9pPr>
          </a:lstStyle>
          <a:p>
            <a:pPr algn="l"/>
            <a:r>
              <a:rPr lang="zh-CN" altLang="en-US" dirty="0"/>
              <a:t>课程内容</a:t>
            </a:r>
            <a:r>
              <a:rPr lang="en-US" altLang="zh-CN" dirty="0"/>
              <a:t> 20</a:t>
            </a:r>
            <a:r>
              <a:rPr lang="zh-CN" altLang="en-US" dirty="0"/>
              <a:t>分</a:t>
            </a:r>
            <a:endParaRPr lang="zh-CN" altLang="en-US" dirty="0"/>
          </a:p>
        </p:txBody>
      </p:sp>
      <p:sp>
        <p:nvSpPr>
          <p:cNvPr id="45" name="文本框 44"/>
          <p:cNvSpPr txBox="1"/>
          <p:nvPr/>
        </p:nvSpPr>
        <p:spPr>
          <a:xfrm>
            <a:off x="772974" y="2012216"/>
            <a:ext cx="7029600" cy="538417"/>
          </a:xfrm>
          <a:prstGeom prst="rect">
            <a:avLst/>
          </a:prstGeom>
          <a:noFill/>
          <a:ln>
            <a:solidFill>
              <a:srgbClr val="C00000"/>
            </a:solidFill>
          </a:ln>
        </p:spPr>
        <p:txBody>
          <a:bodyPr wrap="square" rtlCol="0">
            <a:spAutoFit/>
          </a:bodyPr>
          <a:lstStyle/>
          <a:p>
            <a:pPr>
              <a:lnSpc>
                <a:spcPct val="130000"/>
              </a:lnSpc>
            </a:pPr>
            <a:r>
              <a:rPr lang="en-US" sz="1200" dirty="0">
                <a:latin typeface="黑体" panose="02010609060101010101" pitchFamily="49" charset="-122"/>
                <a:ea typeface="黑体" panose="02010609060101010101" pitchFamily="49" charset="-122"/>
              </a:rPr>
              <a:t>1</a:t>
            </a:r>
            <a:r>
              <a:rPr lang="zh-CN" altLang="en-US" sz="1200" dirty="0">
                <a:latin typeface="黑体" panose="02010609060101010101" pitchFamily="49" charset="-122"/>
                <a:ea typeface="黑体" panose="02010609060101010101" pitchFamily="49" charset="-122"/>
              </a:rPr>
              <a:t>、</a:t>
            </a:r>
            <a:r>
              <a:rPr sz="1200" dirty="0">
                <a:latin typeface="黑体" panose="02010609060101010101" pitchFamily="49" charset="-122"/>
                <a:ea typeface="黑体" panose="02010609060101010101" pitchFamily="49" charset="-122"/>
              </a:rPr>
              <a:t>改革迭代优化，有意识地收集数据开展教学反思、教学研究和教学改进。在多期混合式教学中进行迭代，不断优化教学的设计和实施。</a:t>
            </a:r>
            <a:endParaRPr sz="1200" dirty="0">
              <a:latin typeface="黑体" panose="02010609060101010101" pitchFamily="49" charset="-122"/>
              <a:ea typeface="黑体" panose="02010609060101010101" pitchFamily="49" charset="-122"/>
            </a:endParaRPr>
          </a:p>
        </p:txBody>
      </p:sp>
      <p:sp>
        <p:nvSpPr>
          <p:cNvPr id="49" name="文本框 48"/>
          <p:cNvSpPr txBox="1"/>
          <p:nvPr/>
        </p:nvSpPr>
        <p:spPr>
          <a:xfrm>
            <a:off x="776005" y="2829372"/>
            <a:ext cx="7029600" cy="538417"/>
          </a:xfrm>
          <a:prstGeom prst="rect">
            <a:avLst/>
          </a:prstGeom>
          <a:noFill/>
          <a:ln>
            <a:solidFill>
              <a:srgbClr val="C00000"/>
            </a:solidFill>
          </a:ln>
        </p:spPr>
        <p:txBody>
          <a:bodyPr wrap="square" rtlCol="0">
            <a:spAutoFit/>
          </a:bodyPr>
          <a:lstStyle/>
          <a:p>
            <a:pPr>
              <a:lnSpc>
                <a:spcPct val="130000"/>
              </a:lnSpc>
            </a:pPr>
            <a:r>
              <a:rPr lang="en-US" sz="1200" dirty="0">
                <a:latin typeface="黑体" panose="02010609060101010101" pitchFamily="49" charset="-122"/>
                <a:ea typeface="黑体" panose="02010609060101010101" pitchFamily="49" charset="-122"/>
              </a:rPr>
              <a:t>2</a:t>
            </a:r>
            <a:r>
              <a:rPr lang="zh-CN" altLang="en-US" sz="1200" dirty="0">
                <a:latin typeface="黑体" panose="02010609060101010101" pitchFamily="49" charset="-122"/>
                <a:ea typeface="黑体" panose="02010609060101010101" pitchFamily="49" charset="-122"/>
              </a:rPr>
              <a:t>、</a:t>
            </a:r>
            <a:r>
              <a:rPr sz="1200" dirty="0">
                <a:latin typeface="黑体" panose="02010609060101010101" pitchFamily="49" charset="-122"/>
                <a:ea typeface="黑体" panose="02010609060101010101" pitchFamily="49" charset="-122"/>
              </a:rPr>
              <a:t>学校对探索应用智慧教室等信息化教学工具开展线下课程改革、应用信息化手段开展教学管理与质量监控有配套条件或机制支持。</a:t>
            </a:r>
            <a:endParaRPr sz="1200" dirty="0">
              <a:latin typeface="黑体" panose="02010609060101010101" pitchFamily="49" charset="-122"/>
              <a:ea typeface="黑体" panose="02010609060101010101" pitchFamily="49" charset="-122"/>
            </a:endParaRPr>
          </a:p>
        </p:txBody>
      </p:sp>
      <p:sp>
        <p:nvSpPr>
          <p:cNvPr id="50" name="文本框 49"/>
          <p:cNvSpPr txBox="1"/>
          <p:nvPr/>
        </p:nvSpPr>
        <p:spPr>
          <a:xfrm>
            <a:off x="772974" y="3606889"/>
            <a:ext cx="7029600" cy="538417"/>
          </a:xfrm>
          <a:prstGeom prst="rect">
            <a:avLst/>
          </a:prstGeom>
          <a:noFill/>
          <a:ln>
            <a:solidFill>
              <a:srgbClr val="C00000"/>
            </a:solidFill>
          </a:ln>
        </p:spPr>
        <p:txBody>
          <a:bodyPr wrap="square" rtlCol="0">
            <a:spAutoFit/>
          </a:bodyPr>
          <a:lstStyle/>
          <a:p>
            <a:pPr>
              <a:lnSpc>
                <a:spcPct val="130000"/>
              </a:lnSpc>
            </a:pPr>
            <a:r>
              <a:rPr lang="en-US" sz="1200" dirty="0">
                <a:latin typeface="黑体" panose="02010609060101010101" pitchFamily="49" charset="-122"/>
                <a:ea typeface="黑体" panose="02010609060101010101" pitchFamily="49" charset="-122"/>
              </a:rPr>
              <a:t>3</a:t>
            </a:r>
            <a:r>
              <a:rPr lang="zh-CN" altLang="en-US" sz="1200" dirty="0">
                <a:latin typeface="黑体" panose="02010609060101010101" pitchFamily="49" charset="-122"/>
                <a:ea typeface="黑体" panose="02010609060101010101" pitchFamily="49" charset="-122"/>
              </a:rPr>
              <a:t>、</a:t>
            </a:r>
            <a:r>
              <a:rPr sz="1200" dirty="0">
                <a:latin typeface="黑体" panose="02010609060101010101" pitchFamily="49" charset="-122"/>
                <a:ea typeface="黑体" panose="02010609060101010101" pitchFamily="49" charset="-122"/>
              </a:rPr>
              <a:t>较好地解决了传统教学中的短板问题。在树立课程建设新理念、推进相应类型高校课程改革创新、提升教学效果方面显示了明显优势，具有推广价值。</a:t>
            </a:r>
            <a:endParaRPr sz="1200" dirty="0">
              <a:latin typeface="黑体" panose="02010609060101010101" pitchFamily="49" charset="-122"/>
              <a:ea typeface="黑体" panose="02010609060101010101" pitchFamily="49" charset="-122"/>
            </a:endParaRPr>
          </a:p>
        </p:txBody>
      </p:sp>
      <p:sp>
        <p:nvSpPr>
          <p:cNvPr id="51" name="TextBox 500"/>
          <p:cNvSpPr txBox="1"/>
          <p:nvPr/>
        </p:nvSpPr>
        <p:spPr>
          <a:xfrm>
            <a:off x="2878100" y="193209"/>
            <a:ext cx="3240359" cy="400110"/>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2000" kern="0" dirty="0">
                <a:solidFill>
                  <a:srgbClr val="AC0000"/>
                </a:solidFill>
                <a:latin typeface="微软雅黑" panose="020B0503020204020204" pitchFamily="34" charset="-122"/>
                <a:ea typeface="微软雅黑" panose="020B0503020204020204" pitchFamily="34" charset="-122"/>
              </a:rPr>
              <a:t>社会实践一流课程评审指标</a:t>
            </a:r>
            <a:endParaRPr lang="en-US" altLang="zh-CN" sz="1600" kern="0" dirty="0">
              <a:solidFill>
                <a:srgbClr val="AC0000"/>
              </a:solidFill>
              <a:latin typeface="微软雅黑" panose="020B0503020204020204" pitchFamily="34" charset="-122"/>
              <a:ea typeface="微软雅黑" panose="020B0503020204020204" pitchFamily="34" charset="-122"/>
            </a:endParaRPr>
          </a:p>
        </p:txBody>
      </p:sp>
      <p:cxnSp>
        <p:nvCxnSpPr>
          <p:cNvPr id="52" name="直接连接符 51"/>
          <p:cNvCxnSpPr>
            <a:endCxn id="51" idx="1"/>
          </p:cNvCxnSpPr>
          <p:nvPr/>
        </p:nvCxnSpPr>
        <p:spPr>
          <a:xfrm>
            <a:off x="0" y="371440"/>
            <a:ext cx="2878100" cy="21824"/>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53" name="直接连接符 52"/>
          <p:cNvCxnSpPr>
            <a:stCxn id="51" idx="3"/>
          </p:cNvCxnSpPr>
          <p:nvPr/>
        </p:nvCxnSpPr>
        <p:spPr>
          <a:xfrm flipV="1">
            <a:off x="6118459" y="371440"/>
            <a:ext cx="3025541" cy="21824"/>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grpSp>
        <p:nvGrpSpPr>
          <p:cNvPr id="54" name="Group 4"/>
          <p:cNvGrpSpPr>
            <a:grpSpLocks noChangeAspect="1"/>
          </p:cNvGrpSpPr>
          <p:nvPr/>
        </p:nvGrpSpPr>
        <p:grpSpPr bwMode="auto">
          <a:xfrm rot="10800000" flipV="1">
            <a:off x="-1" y="882183"/>
            <a:ext cx="702214" cy="689481"/>
            <a:chOff x="2626" y="986"/>
            <a:chExt cx="2206" cy="2166"/>
          </a:xfrm>
        </p:grpSpPr>
        <p:sp>
          <p:nvSpPr>
            <p:cNvPr id="55"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6"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7"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8"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9"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0"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1"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3"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4"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6"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9"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73"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76"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77" name="图片 76"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14:presetBounceEnd="52000">
                                      <p:stCondLst>
                                        <p:cond delay="0"/>
                                      </p:stCondLst>
                                      <p:childTnLst>
                                        <p:set>
                                          <p:cBhvr>
                                            <p:cTn id="6" dur="1" fill="hold">
                                              <p:stCondLst>
                                                <p:cond delay="0"/>
                                              </p:stCondLst>
                                            </p:cTn>
                                            <p:tgtEl>
                                              <p:spTgt spid="51"/>
                                            </p:tgtEl>
                                            <p:attrNameLst>
                                              <p:attrName>style.visibility</p:attrName>
                                            </p:attrNameLst>
                                          </p:cBhvr>
                                          <p:to>
                                            <p:strVal val="visible"/>
                                          </p:to>
                                        </p:set>
                                        <p:anim calcmode="lin" valueType="num" p14:bounceEnd="52000">
                                          <p:cBhvr additive="base">
                                            <p:cTn id="7" dur="500" fill="hold"/>
                                            <p:tgtEl>
                                              <p:spTgt spid="51"/>
                                            </p:tgtEl>
                                            <p:attrNameLst>
                                              <p:attrName>ppt_x</p:attrName>
                                            </p:attrNameLst>
                                          </p:cBhvr>
                                          <p:tavLst>
                                            <p:tav tm="0">
                                              <p:val>
                                                <p:strVal val="#ppt_x"/>
                                              </p:val>
                                            </p:tav>
                                            <p:tav tm="100000">
                                              <p:val>
                                                <p:strVal val="#ppt_x"/>
                                              </p:val>
                                            </p:tav>
                                          </p:tavLst>
                                        </p:anim>
                                        <p:anim calcmode="lin" valueType="num" p14:bounceEnd="52000">
                                          <p:cBhvr additive="base">
                                            <p:cTn id="8" dur="500" fill="hold"/>
                                            <p:tgtEl>
                                              <p:spTgt spid="51"/>
                                            </p:tgtEl>
                                            <p:attrNameLst>
                                              <p:attrName>ppt_y</p:attrName>
                                            </p:attrNameLst>
                                          </p:cBhvr>
                                          <p:tavLst>
                                            <p:tav tm="0">
                                              <p:val>
                                                <p:strVal val="0-#ppt_h/2"/>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52"/>
                                            </p:tgtEl>
                                            <p:attrNameLst>
                                              <p:attrName>style.visibility</p:attrName>
                                            </p:attrNameLst>
                                          </p:cBhvr>
                                          <p:to>
                                            <p:strVal val="visible"/>
                                          </p:to>
                                        </p:set>
                                        <p:anim calcmode="lin" valueType="num">
                                          <p:cBhvr additive="base">
                                            <p:cTn id="11" dur="500" fill="hold"/>
                                            <p:tgtEl>
                                              <p:spTgt spid="52"/>
                                            </p:tgtEl>
                                            <p:attrNameLst>
                                              <p:attrName>ppt_x</p:attrName>
                                            </p:attrNameLst>
                                          </p:cBhvr>
                                          <p:tavLst>
                                            <p:tav tm="0">
                                              <p:val>
                                                <p:strVal val="0-#ppt_w/2"/>
                                              </p:val>
                                            </p:tav>
                                            <p:tav tm="100000">
                                              <p:val>
                                                <p:strVal val="#ppt_x"/>
                                              </p:val>
                                            </p:tav>
                                          </p:tavLst>
                                        </p:anim>
                                        <p:anim calcmode="lin" valueType="num">
                                          <p:cBhvr additive="base">
                                            <p:cTn id="12" dur="500" fill="hold"/>
                                            <p:tgtEl>
                                              <p:spTgt spid="52"/>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53"/>
                                            </p:tgtEl>
                                            <p:attrNameLst>
                                              <p:attrName>style.visibility</p:attrName>
                                            </p:attrNameLst>
                                          </p:cBhvr>
                                          <p:to>
                                            <p:strVal val="visible"/>
                                          </p:to>
                                        </p:set>
                                        <p:anim calcmode="lin" valueType="num">
                                          <p:cBhvr additive="base">
                                            <p:cTn id="15" dur="500" fill="hold"/>
                                            <p:tgtEl>
                                              <p:spTgt spid="53"/>
                                            </p:tgtEl>
                                            <p:attrNameLst>
                                              <p:attrName>ppt_x</p:attrName>
                                            </p:attrNameLst>
                                          </p:cBhvr>
                                          <p:tavLst>
                                            <p:tav tm="0">
                                              <p:val>
                                                <p:strVal val="1+#ppt_w/2"/>
                                              </p:val>
                                            </p:tav>
                                            <p:tav tm="100000">
                                              <p:val>
                                                <p:strVal val="#ppt_x"/>
                                              </p:val>
                                            </p:tav>
                                          </p:tavLst>
                                        </p:anim>
                                        <p:anim calcmode="lin" valueType="num">
                                          <p:cBhvr additive="base">
                                            <p:cTn id="16" dur="500" fill="hold"/>
                                            <p:tgtEl>
                                              <p:spTgt spid="53"/>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54"/>
                                            </p:tgtEl>
                                            <p:attrNameLst>
                                              <p:attrName>style.visibility</p:attrName>
                                            </p:attrNameLst>
                                          </p:cBhvr>
                                          <p:to>
                                            <p:strVal val="visible"/>
                                          </p:to>
                                        </p:set>
                                        <p:anim calcmode="lin" valueType="num">
                                          <p:cBhvr>
                                            <p:cTn id="20" dur="500" fill="hold"/>
                                            <p:tgtEl>
                                              <p:spTgt spid="54"/>
                                            </p:tgtEl>
                                            <p:attrNameLst>
                                              <p:attrName>ppt_w</p:attrName>
                                            </p:attrNameLst>
                                          </p:cBhvr>
                                          <p:tavLst>
                                            <p:tav tm="0">
                                              <p:val>
                                                <p:fltVal val="0"/>
                                              </p:val>
                                            </p:tav>
                                            <p:tav tm="100000">
                                              <p:val>
                                                <p:strVal val="#ppt_w"/>
                                              </p:val>
                                            </p:tav>
                                          </p:tavLst>
                                        </p:anim>
                                        <p:anim calcmode="lin" valueType="num">
                                          <p:cBhvr>
                                            <p:cTn id="21" dur="500" fill="hold"/>
                                            <p:tgtEl>
                                              <p:spTgt spid="54"/>
                                            </p:tgtEl>
                                            <p:attrNameLst>
                                              <p:attrName>ppt_h</p:attrName>
                                            </p:attrNameLst>
                                          </p:cBhvr>
                                          <p:tavLst>
                                            <p:tav tm="0">
                                              <p:val>
                                                <p:fltVal val="0"/>
                                              </p:val>
                                            </p:tav>
                                            <p:tav tm="100000">
                                              <p:val>
                                                <p:strVal val="#ppt_h"/>
                                              </p:val>
                                            </p:tav>
                                          </p:tavLst>
                                        </p:anim>
                                        <p:animEffect transition="in" filter="fade">
                                          <p:cBhvr>
                                            <p:cTn id="22" dur="500"/>
                                            <p:tgtEl>
                                              <p:spTgt spid="54"/>
                                            </p:tgtEl>
                                          </p:cBhvr>
                                        </p:animEffect>
                                      </p:childTnLst>
                                    </p:cTn>
                                  </p:par>
                                  <p:par>
                                    <p:cTn id="23" presetID="53" presetClass="entr" presetSubtype="16" fill="hold" nodeType="withEffect">
                                      <p:stCondLst>
                                        <p:cond delay="0"/>
                                      </p:stCondLst>
                                      <p:childTnLst>
                                        <p:set>
                                          <p:cBhvr>
                                            <p:cTn id="24" dur="1" fill="hold">
                                              <p:stCondLst>
                                                <p:cond delay="0"/>
                                              </p:stCondLst>
                                            </p:cTn>
                                            <p:tgtEl>
                                              <p:spTgt spid="77"/>
                                            </p:tgtEl>
                                            <p:attrNameLst>
                                              <p:attrName>style.visibility</p:attrName>
                                            </p:attrNameLst>
                                          </p:cBhvr>
                                          <p:to>
                                            <p:strVal val="visible"/>
                                          </p:to>
                                        </p:set>
                                        <p:anim calcmode="lin" valueType="num">
                                          <p:cBhvr>
                                            <p:cTn id="25" dur="500" fill="hold"/>
                                            <p:tgtEl>
                                              <p:spTgt spid="77"/>
                                            </p:tgtEl>
                                            <p:attrNameLst>
                                              <p:attrName>ppt_w</p:attrName>
                                            </p:attrNameLst>
                                          </p:cBhvr>
                                          <p:tavLst>
                                            <p:tav tm="0">
                                              <p:val>
                                                <p:fltVal val="0"/>
                                              </p:val>
                                            </p:tav>
                                            <p:tav tm="100000">
                                              <p:val>
                                                <p:strVal val="#ppt_w"/>
                                              </p:val>
                                            </p:tav>
                                          </p:tavLst>
                                        </p:anim>
                                        <p:anim calcmode="lin" valueType="num">
                                          <p:cBhvr>
                                            <p:cTn id="26" dur="500" fill="hold"/>
                                            <p:tgtEl>
                                              <p:spTgt spid="77"/>
                                            </p:tgtEl>
                                            <p:attrNameLst>
                                              <p:attrName>ppt_h</p:attrName>
                                            </p:attrNameLst>
                                          </p:cBhvr>
                                          <p:tavLst>
                                            <p:tav tm="0">
                                              <p:val>
                                                <p:fltVal val="0"/>
                                              </p:val>
                                            </p:tav>
                                            <p:tav tm="100000">
                                              <p:val>
                                                <p:strVal val="#ppt_h"/>
                                              </p:val>
                                            </p:tav>
                                          </p:tavLst>
                                        </p:anim>
                                        <p:animEffect transition="in" filter="fade">
                                          <p:cBhvr>
                                            <p:cTn id="27" dur="500"/>
                                            <p:tgtEl>
                                              <p:spTgt spid="77"/>
                                            </p:tgtEl>
                                          </p:cBhvr>
                                        </p:animEffect>
                                      </p:childTnLst>
                                    </p:cTn>
                                  </p:par>
                                  <p:par>
                                    <p:cTn id="28" presetID="2" presetClass="entr" presetSubtype="2" fill="hold" grpId="0" nodeType="withEffect">
                                      <p:stCondLst>
                                        <p:cond delay="0"/>
                                      </p:stCondLst>
                                      <p:childTnLst>
                                        <p:set>
                                          <p:cBhvr>
                                            <p:cTn id="29" dur="1" fill="hold">
                                              <p:stCondLst>
                                                <p:cond delay="0"/>
                                              </p:stCondLst>
                                            </p:cTn>
                                            <p:tgtEl>
                                              <p:spTgt spid="33"/>
                                            </p:tgtEl>
                                            <p:attrNameLst>
                                              <p:attrName>style.visibility</p:attrName>
                                            </p:attrNameLst>
                                          </p:cBhvr>
                                          <p:to>
                                            <p:strVal val="visible"/>
                                          </p:to>
                                        </p:set>
                                        <p:anim calcmode="lin" valueType="num">
                                          <p:cBhvr additive="base">
                                            <p:cTn id="30" dur="500" fill="hold"/>
                                            <p:tgtEl>
                                              <p:spTgt spid="33"/>
                                            </p:tgtEl>
                                            <p:attrNameLst>
                                              <p:attrName>ppt_x</p:attrName>
                                            </p:attrNameLst>
                                          </p:cBhvr>
                                          <p:tavLst>
                                            <p:tav tm="0">
                                              <p:val>
                                                <p:strVal val="1+#ppt_w/2"/>
                                              </p:val>
                                            </p:tav>
                                            <p:tav tm="100000">
                                              <p:val>
                                                <p:strVal val="#ppt_x"/>
                                              </p:val>
                                            </p:tav>
                                          </p:tavLst>
                                        </p:anim>
                                        <p:anim calcmode="lin" valueType="num">
                                          <p:cBhvr additive="base">
                                            <p:cTn id="31" dur="500" fill="hold"/>
                                            <p:tgtEl>
                                              <p:spTgt spid="33"/>
                                            </p:tgtEl>
                                            <p:attrNameLst>
                                              <p:attrName>ppt_y</p:attrName>
                                            </p:attrNameLst>
                                          </p:cBhvr>
                                          <p:tavLst>
                                            <p:tav tm="0">
                                              <p:val>
                                                <p:strVal val="#ppt_y"/>
                                              </p:val>
                                            </p:tav>
                                            <p:tav tm="100000">
                                              <p:val>
                                                <p:strVal val="#ppt_y"/>
                                              </p:val>
                                            </p:tav>
                                          </p:tavLst>
                                        </p:anim>
                                      </p:childTnLst>
                                    </p:cTn>
                                  </p:par>
                                </p:childTnLst>
                              </p:cTn>
                            </p:par>
                            <p:par>
                              <p:cTn id="32" fill="hold">
                                <p:stCondLst>
                                  <p:cond delay="1000"/>
                                </p:stCondLst>
                                <p:childTnLst>
                                  <p:par>
                                    <p:cTn id="33" presetID="42" presetClass="entr" presetSubtype="0" fill="hold" grpId="0" nodeType="afterEffect">
                                      <p:stCondLst>
                                        <p:cond delay="0"/>
                                      </p:stCondLst>
                                      <p:childTnLst>
                                        <p:set>
                                          <p:cBhvr>
                                            <p:cTn id="34" dur="1" fill="hold">
                                              <p:stCondLst>
                                                <p:cond delay="0"/>
                                              </p:stCondLst>
                                            </p:cTn>
                                            <p:tgtEl>
                                              <p:spTgt spid="45"/>
                                            </p:tgtEl>
                                            <p:attrNameLst>
                                              <p:attrName>style.visibility</p:attrName>
                                            </p:attrNameLst>
                                          </p:cBhvr>
                                          <p:to>
                                            <p:strVal val="visible"/>
                                          </p:to>
                                        </p:set>
                                        <p:animEffect transition="in" filter="fade">
                                          <p:cBhvr>
                                            <p:cTn id="35" dur="1000"/>
                                            <p:tgtEl>
                                              <p:spTgt spid="45"/>
                                            </p:tgtEl>
                                          </p:cBhvr>
                                        </p:animEffect>
                                        <p:anim calcmode="lin" valueType="num">
                                          <p:cBhvr>
                                            <p:cTn id="36" dur="1000" fill="hold"/>
                                            <p:tgtEl>
                                              <p:spTgt spid="45"/>
                                            </p:tgtEl>
                                            <p:attrNameLst>
                                              <p:attrName>ppt_x</p:attrName>
                                            </p:attrNameLst>
                                          </p:cBhvr>
                                          <p:tavLst>
                                            <p:tav tm="0">
                                              <p:val>
                                                <p:strVal val="#ppt_x"/>
                                              </p:val>
                                            </p:tav>
                                            <p:tav tm="100000">
                                              <p:val>
                                                <p:strVal val="#ppt_x"/>
                                              </p:val>
                                            </p:tav>
                                          </p:tavLst>
                                        </p:anim>
                                        <p:anim calcmode="lin" valueType="num">
                                          <p:cBhvr>
                                            <p:cTn id="37" dur="1000" fill="hold"/>
                                            <p:tgtEl>
                                              <p:spTgt spid="45"/>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49"/>
                                            </p:tgtEl>
                                            <p:attrNameLst>
                                              <p:attrName>style.visibility</p:attrName>
                                            </p:attrNameLst>
                                          </p:cBhvr>
                                          <p:to>
                                            <p:strVal val="visible"/>
                                          </p:to>
                                        </p:set>
                                        <p:animEffect transition="in" filter="fade">
                                          <p:cBhvr>
                                            <p:cTn id="40" dur="1000"/>
                                            <p:tgtEl>
                                              <p:spTgt spid="49"/>
                                            </p:tgtEl>
                                          </p:cBhvr>
                                        </p:animEffect>
                                        <p:anim calcmode="lin" valueType="num">
                                          <p:cBhvr>
                                            <p:cTn id="41" dur="1000" fill="hold"/>
                                            <p:tgtEl>
                                              <p:spTgt spid="49"/>
                                            </p:tgtEl>
                                            <p:attrNameLst>
                                              <p:attrName>ppt_x</p:attrName>
                                            </p:attrNameLst>
                                          </p:cBhvr>
                                          <p:tavLst>
                                            <p:tav tm="0">
                                              <p:val>
                                                <p:strVal val="#ppt_x"/>
                                              </p:val>
                                            </p:tav>
                                            <p:tav tm="100000">
                                              <p:val>
                                                <p:strVal val="#ppt_x"/>
                                              </p:val>
                                            </p:tav>
                                          </p:tavLst>
                                        </p:anim>
                                        <p:anim calcmode="lin" valueType="num">
                                          <p:cBhvr>
                                            <p:cTn id="42" dur="1000" fill="hold"/>
                                            <p:tgtEl>
                                              <p:spTgt spid="49"/>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50"/>
                                            </p:tgtEl>
                                            <p:attrNameLst>
                                              <p:attrName>style.visibility</p:attrName>
                                            </p:attrNameLst>
                                          </p:cBhvr>
                                          <p:to>
                                            <p:strVal val="visible"/>
                                          </p:to>
                                        </p:set>
                                        <p:animEffect transition="in" filter="fade">
                                          <p:cBhvr>
                                            <p:cTn id="45" dur="1000"/>
                                            <p:tgtEl>
                                              <p:spTgt spid="50"/>
                                            </p:tgtEl>
                                          </p:cBhvr>
                                        </p:animEffect>
                                        <p:anim calcmode="lin" valueType="num">
                                          <p:cBhvr>
                                            <p:cTn id="46" dur="1000" fill="hold"/>
                                            <p:tgtEl>
                                              <p:spTgt spid="50"/>
                                            </p:tgtEl>
                                            <p:attrNameLst>
                                              <p:attrName>ppt_x</p:attrName>
                                            </p:attrNameLst>
                                          </p:cBhvr>
                                          <p:tavLst>
                                            <p:tav tm="0">
                                              <p:val>
                                                <p:strVal val="#ppt_x"/>
                                              </p:val>
                                            </p:tav>
                                            <p:tav tm="100000">
                                              <p:val>
                                                <p:strVal val="#ppt_x"/>
                                              </p:val>
                                            </p:tav>
                                          </p:tavLst>
                                        </p:anim>
                                        <p:anim calcmode="lin" valueType="num">
                                          <p:cBhvr>
                                            <p:cTn id="47" dur="1000" fill="hold"/>
                                            <p:tgtEl>
                                              <p:spTgt spid="5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45" grpId="0"/>
          <p:bldP spid="49" grpId="0"/>
          <p:bldP spid="50" grpId="0"/>
          <p:bldP spid="51"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51"/>
                                            </p:tgtEl>
                                            <p:attrNameLst>
                                              <p:attrName>style.visibility</p:attrName>
                                            </p:attrNameLst>
                                          </p:cBhvr>
                                          <p:to>
                                            <p:strVal val="visible"/>
                                          </p:to>
                                        </p:set>
                                        <p:anim calcmode="lin" valueType="num">
                                          <p:cBhvr additive="base">
                                            <p:cTn id="7" dur="500" fill="hold"/>
                                            <p:tgtEl>
                                              <p:spTgt spid="51"/>
                                            </p:tgtEl>
                                            <p:attrNameLst>
                                              <p:attrName>ppt_x</p:attrName>
                                            </p:attrNameLst>
                                          </p:cBhvr>
                                          <p:tavLst>
                                            <p:tav tm="0">
                                              <p:val>
                                                <p:strVal val="#ppt_x"/>
                                              </p:val>
                                            </p:tav>
                                            <p:tav tm="100000">
                                              <p:val>
                                                <p:strVal val="#ppt_x"/>
                                              </p:val>
                                            </p:tav>
                                          </p:tavLst>
                                        </p:anim>
                                        <p:anim calcmode="lin" valueType="num">
                                          <p:cBhvr additive="base">
                                            <p:cTn id="8" dur="500" fill="hold"/>
                                            <p:tgtEl>
                                              <p:spTgt spid="51"/>
                                            </p:tgtEl>
                                            <p:attrNameLst>
                                              <p:attrName>ppt_y</p:attrName>
                                            </p:attrNameLst>
                                          </p:cBhvr>
                                          <p:tavLst>
                                            <p:tav tm="0">
                                              <p:val>
                                                <p:strVal val="0-#ppt_h/2"/>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52"/>
                                            </p:tgtEl>
                                            <p:attrNameLst>
                                              <p:attrName>style.visibility</p:attrName>
                                            </p:attrNameLst>
                                          </p:cBhvr>
                                          <p:to>
                                            <p:strVal val="visible"/>
                                          </p:to>
                                        </p:set>
                                        <p:anim calcmode="lin" valueType="num">
                                          <p:cBhvr additive="base">
                                            <p:cTn id="11" dur="500" fill="hold"/>
                                            <p:tgtEl>
                                              <p:spTgt spid="52"/>
                                            </p:tgtEl>
                                            <p:attrNameLst>
                                              <p:attrName>ppt_x</p:attrName>
                                            </p:attrNameLst>
                                          </p:cBhvr>
                                          <p:tavLst>
                                            <p:tav tm="0">
                                              <p:val>
                                                <p:strVal val="0-#ppt_w/2"/>
                                              </p:val>
                                            </p:tav>
                                            <p:tav tm="100000">
                                              <p:val>
                                                <p:strVal val="#ppt_x"/>
                                              </p:val>
                                            </p:tav>
                                          </p:tavLst>
                                        </p:anim>
                                        <p:anim calcmode="lin" valueType="num">
                                          <p:cBhvr additive="base">
                                            <p:cTn id="12" dur="500" fill="hold"/>
                                            <p:tgtEl>
                                              <p:spTgt spid="52"/>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53"/>
                                            </p:tgtEl>
                                            <p:attrNameLst>
                                              <p:attrName>style.visibility</p:attrName>
                                            </p:attrNameLst>
                                          </p:cBhvr>
                                          <p:to>
                                            <p:strVal val="visible"/>
                                          </p:to>
                                        </p:set>
                                        <p:anim calcmode="lin" valueType="num">
                                          <p:cBhvr additive="base">
                                            <p:cTn id="15" dur="500" fill="hold"/>
                                            <p:tgtEl>
                                              <p:spTgt spid="53"/>
                                            </p:tgtEl>
                                            <p:attrNameLst>
                                              <p:attrName>ppt_x</p:attrName>
                                            </p:attrNameLst>
                                          </p:cBhvr>
                                          <p:tavLst>
                                            <p:tav tm="0">
                                              <p:val>
                                                <p:strVal val="1+#ppt_w/2"/>
                                              </p:val>
                                            </p:tav>
                                            <p:tav tm="100000">
                                              <p:val>
                                                <p:strVal val="#ppt_x"/>
                                              </p:val>
                                            </p:tav>
                                          </p:tavLst>
                                        </p:anim>
                                        <p:anim calcmode="lin" valueType="num">
                                          <p:cBhvr additive="base">
                                            <p:cTn id="16" dur="500" fill="hold"/>
                                            <p:tgtEl>
                                              <p:spTgt spid="53"/>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54"/>
                                            </p:tgtEl>
                                            <p:attrNameLst>
                                              <p:attrName>style.visibility</p:attrName>
                                            </p:attrNameLst>
                                          </p:cBhvr>
                                          <p:to>
                                            <p:strVal val="visible"/>
                                          </p:to>
                                        </p:set>
                                        <p:anim calcmode="lin" valueType="num">
                                          <p:cBhvr>
                                            <p:cTn id="20" dur="500" fill="hold"/>
                                            <p:tgtEl>
                                              <p:spTgt spid="54"/>
                                            </p:tgtEl>
                                            <p:attrNameLst>
                                              <p:attrName>ppt_w</p:attrName>
                                            </p:attrNameLst>
                                          </p:cBhvr>
                                          <p:tavLst>
                                            <p:tav tm="0">
                                              <p:val>
                                                <p:fltVal val="0"/>
                                              </p:val>
                                            </p:tav>
                                            <p:tav tm="100000">
                                              <p:val>
                                                <p:strVal val="#ppt_w"/>
                                              </p:val>
                                            </p:tav>
                                          </p:tavLst>
                                        </p:anim>
                                        <p:anim calcmode="lin" valueType="num">
                                          <p:cBhvr>
                                            <p:cTn id="21" dur="500" fill="hold"/>
                                            <p:tgtEl>
                                              <p:spTgt spid="54"/>
                                            </p:tgtEl>
                                            <p:attrNameLst>
                                              <p:attrName>ppt_h</p:attrName>
                                            </p:attrNameLst>
                                          </p:cBhvr>
                                          <p:tavLst>
                                            <p:tav tm="0">
                                              <p:val>
                                                <p:fltVal val="0"/>
                                              </p:val>
                                            </p:tav>
                                            <p:tav tm="100000">
                                              <p:val>
                                                <p:strVal val="#ppt_h"/>
                                              </p:val>
                                            </p:tav>
                                          </p:tavLst>
                                        </p:anim>
                                        <p:animEffect transition="in" filter="fade">
                                          <p:cBhvr>
                                            <p:cTn id="22" dur="500"/>
                                            <p:tgtEl>
                                              <p:spTgt spid="54"/>
                                            </p:tgtEl>
                                          </p:cBhvr>
                                        </p:animEffect>
                                      </p:childTnLst>
                                    </p:cTn>
                                  </p:par>
                                  <p:par>
                                    <p:cTn id="23" presetID="53" presetClass="entr" presetSubtype="16" fill="hold" nodeType="withEffect">
                                      <p:stCondLst>
                                        <p:cond delay="0"/>
                                      </p:stCondLst>
                                      <p:childTnLst>
                                        <p:set>
                                          <p:cBhvr>
                                            <p:cTn id="24" dur="1" fill="hold">
                                              <p:stCondLst>
                                                <p:cond delay="0"/>
                                              </p:stCondLst>
                                            </p:cTn>
                                            <p:tgtEl>
                                              <p:spTgt spid="77"/>
                                            </p:tgtEl>
                                            <p:attrNameLst>
                                              <p:attrName>style.visibility</p:attrName>
                                            </p:attrNameLst>
                                          </p:cBhvr>
                                          <p:to>
                                            <p:strVal val="visible"/>
                                          </p:to>
                                        </p:set>
                                        <p:anim calcmode="lin" valueType="num">
                                          <p:cBhvr>
                                            <p:cTn id="25" dur="500" fill="hold"/>
                                            <p:tgtEl>
                                              <p:spTgt spid="77"/>
                                            </p:tgtEl>
                                            <p:attrNameLst>
                                              <p:attrName>ppt_w</p:attrName>
                                            </p:attrNameLst>
                                          </p:cBhvr>
                                          <p:tavLst>
                                            <p:tav tm="0">
                                              <p:val>
                                                <p:fltVal val="0"/>
                                              </p:val>
                                            </p:tav>
                                            <p:tav tm="100000">
                                              <p:val>
                                                <p:strVal val="#ppt_w"/>
                                              </p:val>
                                            </p:tav>
                                          </p:tavLst>
                                        </p:anim>
                                        <p:anim calcmode="lin" valueType="num">
                                          <p:cBhvr>
                                            <p:cTn id="26" dur="500" fill="hold"/>
                                            <p:tgtEl>
                                              <p:spTgt spid="77"/>
                                            </p:tgtEl>
                                            <p:attrNameLst>
                                              <p:attrName>ppt_h</p:attrName>
                                            </p:attrNameLst>
                                          </p:cBhvr>
                                          <p:tavLst>
                                            <p:tav tm="0">
                                              <p:val>
                                                <p:fltVal val="0"/>
                                              </p:val>
                                            </p:tav>
                                            <p:tav tm="100000">
                                              <p:val>
                                                <p:strVal val="#ppt_h"/>
                                              </p:val>
                                            </p:tav>
                                          </p:tavLst>
                                        </p:anim>
                                        <p:animEffect transition="in" filter="fade">
                                          <p:cBhvr>
                                            <p:cTn id="27" dur="500"/>
                                            <p:tgtEl>
                                              <p:spTgt spid="77"/>
                                            </p:tgtEl>
                                          </p:cBhvr>
                                        </p:animEffect>
                                      </p:childTnLst>
                                    </p:cTn>
                                  </p:par>
                                  <p:par>
                                    <p:cTn id="28" presetID="2" presetClass="entr" presetSubtype="2" fill="hold" grpId="0" nodeType="withEffect">
                                      <p:stCondLst>
                                        <p:cond delay="0"/>
                                      </p:stCondLst>
                                      <p:childTnLst>
                                        <p:set>
                                          <p:cBhvr>
                                            <p:cTn id="29" dur="1" fill="hold">
                                              <p:stCondLst>
                                                <p:cond delay="0"/>
                                              </p:stCondLst>
                                            </p:cTn>
                                            <p:tgtEl>
                                              <p:spTgt spid="33"/>
                                            </p:tgtEl>
                                            <p:attrNameLst>
                                              <p:attrName>style.visibility</p:attrName>
                                            </p:attrNameLst>
                                          </p:cBhvr>
                                          <p:to>
                                            <p:strVal val="visible"/>
                                          </p:to>
                                        </p:set>
                                        <p:anim calcmode="lin" valueType="num">
                                          <p:cBhvr additive="base">
                                            <p:cTn id="30" dur="500" fill="hold"/>
                                            <p:tgtEl>
                                              <p:spTgt spid="33"/>
                                            </p:tgtEl>
                                            <p:attrNameLst>
                                              <p:attrName>ppt_x</p:attrName>
                                            </p:attrNameLst>
                                          </p:cBhvr>
                                          <p:tavLst>
                                            <p:tav tm="0">
                                              <p:val>
                                                <p:strVal val="1+#ppt_w/2"/>
                                              </p:val>
                                            </p:tav>
                                            <p:tav tm="100000">
                                              <p:val>
                                                <p:strVal val="#ppt_x"/>
                                              </p:val>
                                            </p:tav>
                                          </p:tavLst>
                                        </p:anim>
                                        <p:anim calcmode="lin" valueType="num">
                                          <p:cBhvr additive="base">
                                            <p:cTn id="31" dur="500" fill="hold"/>
                                            <p:tgtEl>
                                              <p:spTgt spid="33"/>
                                            </p:tgtEl>
                                            <p:attrNameLst>
                                              <p:attrName>ppt_y</p:attrName>
                                            </p:attrNameLst>
                                          </p:cBhvr>
                                          <p:tavLst>
                                            <p:tav tm="0">
                                              <p:val>
                                                <p:strVal val="#ppt_y"/>
                                              </p:val>
                                            </p:tav>
                                            <p:tav tm="100000">
                                              <p:val>
                                                <p:strVal val="#ppt_y"/>
                                              </p:val>
                                            </p:tav>
                                          </p:tavLst>
                                        </p:anim>
                                      </p:childTnLst>
                                    </p:cTn>
                                  </p:par>
                                </p:childTnLst>
                              </p:cTn>
                            </p:par>
                            <p:par>
                              <p:cTn id="32" fill="hold">
                                <p:stCondLst>
                                  <p:cond delay="1000"/>
                                </p:stCondLst>
                                <p:childTnLst>
                                  <p:par>
                                    <p:cTn id="33" presetID="42" presetClass="entr" presetSubtype="0" fill="hold" grpId="0" nodeType="afterEffect">
                                      <p:stCondLst>
                                        <p:cond delay="0"/>
                                      </p:stCondLst>
                                      <p:childTnLst>
                                        <p:set>
                                          <p:cBhvr>
                                            <p:cTn id="34" dur="1" fill="hold">
                                              <p:stCondLst>
                                                <p:cond delay="0"/>
                                              </p:stCondLst>
                                            </p:cTn>
                                            <p:tgtEl>
                                              <p:spTgt spid="45"/>
                                            </p:tgtEl>
                                            <p:attrNameLst>
                                              <p:attrName>style.visibility</p:attrName>
                                            </p:attrNameLst>
                                          </p:cBhvr>
                                          <p:to>
                                            <p:strVal val="visible"/>
                                          </p:to>
                                        </p:set>
                                        <p:animEffect transition="in" filter="fade">
                                          <p:cBhvr>
                                            <p:cTn id="35" dur="1000"/>
                                            <p:tgtEl>
                                              <p:spTgt spid="45"/>
                                            </p:tgtEl>
                                          </p:cBhvr>
                                        </p:animEffect>
                                        <p:anim calcmode="lin" valueType="num">
                                          <p:cBhvr>
                                            <p:cTn id="36" dur="1000" fill="hold"/>
                                            <p:tgtEl>
                                              <p:spTgt spid="45"/>
                                            </p:tgtEl>
                                            <p:attrNameLst>
                                              <p:attrName>ppt_x</p:attrName>
                                            </p:attrNameLst>
                                          </p:cBhvr>
                                          <p:tavLst>
                                            <p:tav tm="0">
                                              <p:val>
                                                <p:strVal val="#ppt_x"/>
                                              </p:val>
                                            </p:tav>
                                            <p:tav tm="100000">
                                              <p:val>
                                                <p:strVal val="#ppt_x"/>
                                              </p:val>
                                            </p:tav>
                                          </p:tavLst>
                                        </p:anim>
                                        <p:anim calcmode="lin" valueType="num">
                                          <p:cBhvr>
                                            <p:cTn id="37" dur="1000" fill="hold"/>
                                            <p:tgtEl>
                                              <p:spTgt spid="45"/>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49"/>
                                            </p:tgtEl>
                                            <p:attrNameLst>
                                              <p:attrName>style.visibility</p:attrName>
                                            </p:attrNameLst>
                                          </p:cBhvr>
                                          <p:to>
                                            <p:strVal val="visible"/>
                                          </p:to>
                                        </p:set>
                                        <p:animEffect transition="in" filter="fade">
                                          <p:cBhvr>
                                            <p:cTn id="40" dur="1000"/>
                                            <p:tgtEl>
                                              <p:spTgt spid="49"/>
                                            </p:tgtEl>
                                          </p:cBhvr>
                                        </p:animEffect>
                                        <p:anim calcmode="lin" valueType="num">
                                          <p:cBhvr>
                                            <p:cTn id="41" dur="1000" fill="hold"/>
                                            <p:tgtEl>
                                              <p:spTgt spid="49"/>
                                            </p:tgtEl>
                                            <p:attrNameLst>
                                              <p:attrName>ppt_x</p:attrName>
                                            </p:attrNameLst>
                                          </p:cBhvr>
                                          <p:tavLst>
                                            <p:tav tm="0">
                                              <p:val>
                                                <p:strVal val="#ppt_x"/>
                                              </p:val>
                                            </p:tav>
                                            <p:tav tm="100000">
                                              <p:val>
                                                <p:strVal val="#ppt_x"/>
                                              </p:val>
                                            </p:tav>
                                          </p:tavLst>
                                        </p:anim>
                                        <p:anim calcmode="lin" valueType="num">
                                          <p:cBhvr>
                                            <p:cTn id="42" dur="1000" fill="hold"/>
                                            <p:tgtEl>
                                              <p:spTgt spid="49"/>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50"/>
                                            </p:tgtEl>
                                            <p:attrNameLst>
                                              <p:attrName>style.visibility</p:attrName>
                                            </p:attrNameLst>
                                          </p:cBhvr>
                                          <p:to>
                                            <p:strVal val="visible"/>
                                          </p:to>
                                        </p:set>
                                        <p:animEffect transition="in" filter="fade">
                                          <p:cBhvr>
                                            <p:cTn id="45" dur="1000"/>
                                            <p:tgtEl>
                                              <p:spTgt spid="50"/>
                                            </p:tgtEl>
                                          </p:cBhvr>
                                        </p:animEffect>
                                        <p:anim calcmode="lin" valueType="num">
                                          <p:cBhvr>
                                            <p:cTn id="46" dur="1000" fill="hold"/>
                                            <p:tgtEl>
                                              <p:spTgt spid="50"/>
                                            </p:tgtEl>
                                            <p:attrNameLst>
                                              <p:attrName>ppt_x</p:attrName>
                                            </p:attrNameLst>
                                          </p:cBhvr>
                                          <p:tavLst>
                                            <p:tav tm="0">
                                              <p:val>
                                                <p:strVal val="#ppt_x"/>
                                              </p:val>
                                            </p:tav>
                                            <p:tav tm="100000">
                                              <p:val>
                                                <p:strVal val="#ppt_x"/>
                                              </p:val>
                                            </p:tav>
                                          </p:tavLst>
                                        </p:anim>
                                        <p:anim calcmode="lin" valueType="num">
                                          <p:cBhvr>
                                            <p:cTn id="47" dur="1000" fill="hold"/>
                                            <p:tgtEl>
                                              <p:spTgt spid="5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45" grpId="0"/>
          <p:bldP spid="49" grpId="0"/>
          <p:bldP spid="50" grpId="0"/>
          <p:bldP spid="51" grpId="0"/>
        </p:bldLst>
      </p:timing>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hape 2022"/>
          <p:cNvSpPr txBox="1"/>
          <p:nvPr/>
        </p:nvSpPr>
        <p:spPr>
          <a:xfrm rot="10800000" flipV="1">
            <a:off x="772974" y="998193"/>
            <a:ext cx="3150953" cy="400110"/>
          </a:xfrm>
          <a:prstGeom prst="rect">
            <a:avLst/>
          </a:prstGeom>
          <a:noFill/>
        </p:spPr>
        <p:txBody>
          <a:bodyPr wrap="square" rtlCol="0">
            <a:spAutoFit/>
          </a:bodyPr>
          <a:lstStyle>
            <a:defPPr>
              <a:defRPr lang="zh-CN"/>
            </a:defPPr>
            <a:lvl1pPr marL="0" marR="0" lvl="0" indent="0" algn="ctr" defTabSz="914400" eaLnBrk="1" fontAlgn="auto" latinLnBrk="0" hangingPunct="1">
              <a:lnSpc>
                <a:spcPct val="100000"/>
              </a:lnSpc>
              <a:spcBef>
                <a:spcPts val="0"/>
              </a:spcBef>
              <a:spcAft>
                <a:spcPts val="0"/>
              </a:spcAft>
              <a:buClrTx/>
              <a:buSzTx/>
              <a:buFontTx/>
              <a:buNone/>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cs typeface="+mn-cs"/>
                <a:sym typeface="Bebas Neue"/>
              </a:defRPr>
            </a:lvl2pPr>
            <a:lvl3pPr defTabSz="609600">
              <a:defRPr sz="2665">
                <a:solidFill>
                  <a:srgbClr val="3A5063"/>
                </a:solidFill>
                <a:uFill>
                  <a:solidFill>
                    <a:srgbClr val="3A5063"/>
                  </a:solidFill>
                </a:uFill>
                <a:latin typeface="+mn-lt"/>
                <a:ea typeface="+mn-ea"/>
                <a:cs typeface="+mn-cs"/>
                <a:sym typeface="Bebas Neue"/>
              </a:defRPr>
            </a:lvl3pPr>
            <a:lvl4pPr defTabSz="609600">
              <a:defRPr sz="2665">
                <a:solidFill>
                  <a:srgbClr val="3A5063"/>
                </a:solidFill>
                <a:uFill>
                  <a:solidFill>
                    <a:srgbClr val="3A5063"/>
                  </a:solidFill>
                </a:uFill>
                <a:latin typeface="+mn-lt"/>
                <a:ea typeface="+mn-ea"/>
                <a:cs typeface="+mn-cs"/>
                <a:sym typeface="Bebas Neue"/>
              </a:defRPr>
            </a:lvl4pPr>
            <a:lvl5pPr defTabSz="609600">
              <a:defRPr sz="2665">
                <a:solidFill>
                  <a:srgbClr val="3A5063"/>
                </a:solidFill>
                <a:uFill>
                  <a:solidFill>
                    <a:srgbClr val="3A5063"/>
                  </a:solidFill>
                </a:uFill>
                <a:latin typeface="+mn-lt"/>
                <a:ea typeface="+mn-ea"/>
                <a:cs typeface="+mn-cs"/>
                <a:sym typeface="Bebas Neue"/>
              </a:defRPr>
            </a:lvl5pPr>
            <a:lvl6pPr defTabSz="609600">
              <a:defRPr sz="2665">
                <a:solidFill>
                  <a:srgbClr val="3A5063"/>
                </a:solidFill>
                <a:uFill>
                  <a:solidFill>
                    <a:srgbClr val="3A5063"/>
                  </a:solidFill>
                </a:uFill>
                <a:latin typeface="+mn-lt"/>
                <a:ea typeface="+mn-ea"/>
                <a:cs typeface="+mn-cs"/>
                <a:sym typeface="Bebas Neue"/>
              </a:defRPr>
            </a:lvl6pPr>
            <a:lvl7pPr defTabSz="609600">
              <a:defRPr sz="2665">
                <a:solidFill>
                  <a:srgbClr val="3A5063"/>
                </a:solidFill>
                <a:uFill>
                  <a:solidFill>
                    <a:srgbClr val="3A5063"/>
                  </a:solidFill>
                </a:uFill>
                <a:latin typeface="+mn-lt"/>
                <a:ea typeface="+mn-ea"/>
                <a:cs typeface="+mn-cs"/>
                <a:sym typeface="Bebas Neue"/>
              </a:defRPr>
            </a:lvl7pPr>
            <a:lvl8pPr defTabSz="609600">
              <a:defRPr sz="2665">
                <a:solidFill>
                  <a:srgbClr val="3A5063"/>
                </a:solidFill>
                <a:uFill>
                  <a:solidFill>
                    <a:srgbClr val="3A5063"/>
                  </a:solidFill>
                </a:uFill>
                <a:latin typeface="+mn-lt"/>
                <a:ea typeface="+mn-ea"/>
                <a:cs typeface="+mn-cs"/>
                <a:sym typeface="Bebas Neue"/>
              </a:defRPr>
            </a:lvl8pPr>
            <a:lvl9pPr defTabSz="609600">
              <a:defRPr sz="2665">
                <a:solidFill>
                  <a:srgbClr val="3A5063"/>
                </a:solidFill>
                <a:uFill>
                  <a:solidFill>
                    <a:srgbClr val="3A5063"/>
                  </a:solidFill>
                </a:uFill>
                <a:latin typeface="+mn-lt"/>
                <a:ea typeface="+mn-ea"/>
                <a:cs typeface="+mn-cs"/>
                <a:sym typeface="Bebas Neue"/>
              </a:defRPr>
            </a:lvl9pPr>
          </a:lstStyle>
          <a:p>
            <a:pPr algn="l"/>
            <a:r>
              <a:rPr lang="zh-CN" altLang="en-US" dirty="0"/>
              <a:t>课程教学设计</a:t>
            </a:r>
            <a:r>
              <a:rPr lang="en-US" altLang="zh-CN" dirty="0"/>
              <a:t> 20</a:t>
            </a:r>
            <a:r>
              <a:rPr lang="zh-CN" altLang="en-US" dirty="0"/>
              <a:t>分</a:t>
            </a:r>
            <a:endParaRPr lang="zh-CN" altLang="en-US" dirty="0"/>
          </a:p>
        </p:txBody>
      </p:sp>
      <p:sp>
        <p:nvSpPr>
          <p:cNvPr id="45" name="TextBox 500"/>
          <p:cNvSpPr txBox="1"/>
          <p:nvPr/>
        </p:nvSpPr>
        <p:spPr>
          <a:xfrm>
            <a:off x="2878100" y="193209"/>
            <a:ext cx="3240359" cy="400110"/>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2000" kern="0" dirty="0">
                <a:solidFill>
                  <a:srgbClr val="AC0000"/>
                </a:solidFill>
                <a:latin typeface="微软雅黑" panose="020B0503020204020204" pitchFamily="34" charset="-122"/>
                <a:ea typeface="微软雅黑" panose="020B0503020204020204" pitchFamily="34" charset="-122"/>
              </a:rPr>
              <a:t>社会实践一流课程评审指标</a:t>
            </a:r>
            <a:endParaRPr lang="en-US" altLang="zh-CN" sz="1600" kern="0" dirty="0">
              <a:solidFill>
                <a:srgbClr val="AC0000"/>
              </a:solidFill>
              <a:latin typeface="微软雅黑" panose="020B0503020204020204" pitchFamily="34" charset="-122"/>
              <a:ea typeface="微软雅黑" panose="020B0503020204020204" pitchFamily="34" charset="-122"/>
            </a:endParaRPr>
          </a:p>
        </p:txBody>
      </p:sp>
      <p:cxnSp>
        <p:nvCxnSpPr>
          <p:cNvPr id="46" name="直接连接符 45"/>
          <p:cNvCxnSpPr>
            <a:endCxn id="45" idx="1"/>
          </p:cNvCxnSpPr>
          <p:nvPr/>
        </p:nvCxnSpPr>
        <p:spPr>
          <a:xfrm>
            <a:off x="0" y="371440"/>
            <a:ext cx="2878100" cy="21824"/>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47" name="直接连接符 46"/>
          <p:cNvCxnSpPr>
            <a:stCxn id="45" idx="3"/>
          </p:cNvCxnSpPr>
          <p:nvPr/>
        </p:nvCxnSpPr>
        <p:spPr>
          <a:xfrm flipV="1">
            <a:off x="6118459" y="371440"/>
            <a:ext cx="3025541" cy="21824"/>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sp>
        <p:nvSpPr>
          <p:cNvPr id="48" name="文本框 47"/>
          <p:cNvSpPr txBox="1"/>
          <p:nvPr/>
        </p:nvSpPr>
        <p:spPr>
          <a:xfrm>
            <a:off x="616816" y="2075051"/>
            <a:ext cx="7055164" cy="298351"/>
          </a:xfrm>
          <a:prstGeom prst="rect">
            <a:avLst/>
          </a:prstGeom>
          <a:noFill/>
          <a:ln>
            <a:solidFill>
              <a:srgbClr val="C00000"/>
            </a:solidFill>
          </a:ln>
        </p:spPr>
        <p:txBody>
          <a:bodyPr wrap="square" rtlCol="0">
            <a:spAutoFit/>
          </a:bodyPr>
          <a:lstStyle/>
          <a:p>
            <a:pPr>
              <a:lnSpc>
                <a:spcPct val="130000"/>
              </a:lnSpc>
            </a:pPr>
            <a:r>
              <a:rPr lang="en-US" sz="1200" dirty="0">
                <a:latin typeface="黑体" panose="02010609060101010101" pitchFamily="49" charset="-122"/>
                <a:ea typeface="黑体" panose="02010609060101010101" pitchFamily="49" charset="-122"/>
              </a:rPr>
              <a:t>1</a:t>
            </a:r>
            <a:r>
              <a:rPr lang="zh-CN" altLang="en-US" sz="1200" dirty="0">
                <a:latin typeface="黑体" panose="02010609060101010101" pitchFamily="49" charset="-122"/>
                <a:ea typeface="黑体" panose="02010609060101010101" pitchFamily="49" charset="-122"/>
              </a:rPr>
              <a:t>、</a:t>
            </a:r>
            <a:r>
              <a:rPr sz="1200" dirty="0">
                <a:latin typeface="黑体" panose="02010609060101010101" pitchFamily="49" charset="-122"/>
                <a:ea typeface="黑体" panose="02010609060101010101" pitchFamily="49" charset="-122"/>
              </a:rPr>
              <a:t>合理性：教学目标明确，教学方法与教学活动组织科学合理，符合教育教学规律。</a:t>
            </a:r>
            <a:endParaRPr sz="1200" dirty="0">
              <a:latin typeface="黑体" panose="02010609060101010101" pitchFamily="49" charset="-122"/>
              <a:ea typeface="黑体" panose="02010609060101010101" pitchFamily="49" charset="-122"/>
            </a:endParaRPr>
          </a:p>
        </p:txBody>
      </p:sp>
      <p:sp>
        <p:nvSpPr>
          <p:cNvPr id="49" name="文本框 48"/>
          <p:cNvSpPr txBox="1"/>
          <p:nvPr/>
        </p:nvSpPr>
        <p:spPr>
          <a:xfrm>
            <a:off x="616816" y="2629400"/>
            <a:ext cx="7055164" cy="1018549"/>
          </a:xfrm>
          <a:prstGeom prst="rect">
            <a:avLst/>
          </a:prstGeom>
          <a:noFill/>
          <a:ln>
            <a:solidFill>
              <a:srgbClr val="C00000"/>
            </a:solidFill>
          </a:ln>
        </p:spPr>
        <p:txBody>
          <a:bodyPr wrap="square" rtlCol="0">
            <a:spAutoFit/>
          </a:bodyPr>
          <a:lstStyle/>
          <a:p>
            <a:pPr>
              <a:lnSpc>
                <a:spcPct val="130000"/>
              </a:lnSpc>
            </a:pPr>
            <a:r>
              <a:rPr lang="en-US" sz="1200" dirty="0">
                <a:latin typeface="黑体" panose="02010609060101010101" pitchFamily="49" charset="-122"/>
                <a:ea typeface="黑体" panose="02010609060101010101" pitchFamily="49" charset="-122"/>
              </a:rPr>
              <a:t>2</a:t>
            </a:r>
            <a:r>
              <a:rPr lang="zh-CN" altLang="en-US" sz="1200" dirty="0">
                <a:latin typeface="黑体" panose="02010609060101010101" pitchFamily="49" charset="-122"/>
                <a:ea typeface="黑体" panose="02010609060101010101" pitchFamily="49" charset="-122"/>
              </a:rPr>
              <a:t>、</a:t>
            </a:r>
            <a:r>
              <a:rPr sz="1200" dirty="0">
                <a:latin typeface="黑体" panose="02010609060101010101" pitchFamily="49" charset="-122"/>
                <a:ea typeface="黑体" panose="02010609060101010101" pitchFamily="49" charset="-122"/>
              </a:rPr>
              <a:t>方向性：通过“青年红色筑梦之旅”、“互联网＋” 大学生创新创业大赛、创新创业和思想政治理论课社会实践等教学形式，推动课堂教学与社会实践的有机融合，引导学生认识社会、研究社会、理解社会，激发学生服务社会的志趣和潜能，培育学生专业知识运用能力和实际问题解决能力，增强学生的社会责任感、创新精神、实践能力和服务意识，将价值塑造、知识传授和能力培养融为一体。</a:t>
            </a:r>
            <a:endParaRPr sz="1200" dirty="0">
              <a:latin typeface="黑体" panose="02010609060101010101" pitchFamily="49" charset="-122"/>
              <a:ea typeface="黑体" panose="02010609060101010101" pitchFamily="49" charset="-122"/>
            </a:endParaRPr>
          </a:p>
        </p:txBody>
      </p:sp>
      <p:sp>
        <p:nvSpPr>
          <p:cNvPr id="50" name="文本框 49"/>
          <p:cNvSpPr txBox="1"/>
          <p:nvPr/>
        </p:nvSpPr>
        <p:spPr>
          <a:xfrm>
            <a:off x="608105" y="3879187"/>
            <a:ext cx="7055165" cy="538417"/>
          </a:xfrm>
          <a:prstGeom prst="rect">
            <a:avLst/>
          </a:prstGeom>
          <a:noFill/>
          <a:ln>
            <a:solidFill>
              <a:srgbClr val="C00000"/>
            </a:solidFill>
          </a:ln>
        </p:spPr>
        <p:txBody>
          <a:bodyPr wrap="square" rtlCol="0">
            <a:spAutoFit/>
          </a:bodyPr>
          <a:lstStyle/>
          <a:p>
            <a:pPr>
              <a:lnSpc>
                <a:spcPct val="130000"/>
              </a:lnSpc>
            </a:pPr>
            <a:r>
              <a:rPr lang="en-US" sz="1200" dirty="0">
                <a:latin typeface="黑体" panose="02010609060101010101" pitchFamily="49" charset="-122"/>
                <a:ea typeface="黑体" panose="02010609060101010101" pitchFamily="49" charset="-122"/>
              </a:rPr>
              <a:t>3</a:t>
            </a:r>
            <a:r>
              <a:rPr lang="zh-CN" altLang="en-US" sz="1200" dirty="0">
                <a:latin typeface="黑体" panose="02010609060101010101" pitchFamily="49" charset="-122"/>
                <a:ea typeface="黑体" panose="02010609060101010101" pitchFamily="49" charset="-122"/>
              </a:rPr>
              <a:t>、</a:t>
            </a:r>
            <a:r>
              <a:rPr sz="1200" dirty="0">
                <a:latin typeface="黑体" panose="02010609060101010101" pitchFamily="49" charset="-122"/>
                <a:ea typeface="黑体" panose="02010609060101010101" pitchFamily="49" charset="-122"/>
              </a:rPr>
              <a:t>创新性：注重课程知识体系与教学资源的及时更新， 推进教学理念、教学模式方法的创新；注重社会实践设计的可行性、针对性、科学性和实效性，拓展服务社会的新思维、新理念、新路径、新方法。</a:t>
            </a:r>
            <a:endParaRPr sz="1200" dirty="0">
              <a:latin typeface="黑体" panose="02010609060101010101" pitchFamily="49" charset="-122"/>
              <a:ea typeface="黑体" panose="02010609060101010101" pitchFamily="49" charset="-122"/>
            </a:endParaRPr>
          </a:p>
        </p:txBody>
      </p:sp>
      <p:grpSp>
        <p:nvGrpSpPr>
          <p:cNvPr id="51" name="Group 4"/>
          <p:cNvGrpSpPr>
            <a:grpSpLocks noChangeAspect="1"/>
          </p:cNvGrpSpPr>
          <p:nvPr/>
        </p:nvGrpSpPr>
        <p:grpSpPr bwMode="auto">
          <a:xfrm rot="10800000" flipV="1">
            <a:off x="-1" y="882183"/>
            <a:ext cx="702214" cy="689481"/>
            <a:chOff x="2626" y="986"/>
            <a:chExt cx="2206" cy="2166"/>
          </a:xfrm>
        </p:grpSpPr>
        <p:sp>
          <p:nvSpPr>
            <p:cNvPr id="52"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3"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4"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5"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6"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7"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8"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9"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0"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1"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3"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4"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6"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69" name="图片 68"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14:presetBounceEnd="52000">
                                      <p:stCondLst>
                                        <p:cond delay="0"/>
                                      </p:stCondLst>
                                      <p:childTnLst>
                                        <p:set>
                                          <p:cBhvr>
                                            <p:cTn id="6" dur="1" fill="hold">
                                              <p:stCondLst>
                                                <p:cond delay="0"/>
                                              </p:stCondLst>
                                            </p:cTn>
                                            <p:tgtEl>
                                              <p:spTgt spid="45"/>
                                            </p:tgtEl>
                                            <p:attrNameLst>
                                              <p:attrName>style.visibility</p:attrName>
                                            </p:attrNameLst>
                                          </p:cBhvr>
                                          <p:to>
                                            <p:strVal val="visible"/>
                                          </p:to>
                                        </p:set>
                                        <p:anim calcmode="lin" valueType="num" p14:bounceEnd="52000">
                                          <p:cBhvr additive="base">
                                            <p:cTn id="7" dur="500" fill="hold"/>
                                            <p:tgtEl>
                                              <p:spTgt spid="45"/>
                                            </p:tgtEl>
                                            <p:attrNameLst>
                                              <p:attrName>ppt_x</p:attrName>
                                            </p:attrNameLst>
                                          </p:cBhvr>
                                          <p:tavLst>
                                            <p:tav tm="0">
                                              <p:val>
                                                <p:strVal val="#ppt_x"/>
                                              </p:val>
                                            </p:tav>
                                            <p:tav tm="100000">
                                              <p:val>
                                                <p:strVal val="#ppt_x"/>
                                              </p:val>
                                            </p:tav>
                                          </p:tavLst>
                                        </p:anim>
                                        <p:anim calcmode="lin" valueType="num" p14:bounceEnd="52000">
                                          <p:cBhvr additive="base">
                                            <p:cTn id="8" dur="500" fill="hold"/>
                                            <p:tgtEl>
                                              <p:spTgt spid="45"/>
                                            </p:tgtEl>
                                            <p:attrNameLst>
                                              <p:attrName>ppt_y</p:attrName>
                                            </p:attrNameLst>
                                          </p:cBhvr>
                                          <p:tavLst>
                                            <p:tav tm="0">
                                              <p:val>
                                                <p:strVal val="0-#ppt_h/2"/>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46"/>
                                            </p:tgtEl>
                                            <p:attrNameLst>
                                              <p:attrName>style.visibility</p:attrName>
                                            </p:attrNameLst>
                                          </p:cBhvr>
                                          <p:to>
                                            <p:strVal val="visible"/>
                                          </p:to>
                                        </p:set>
                                        <p:anim calcmode="lin" valueType="num">
                                          <p:cBhvr additive="base">
                                            <p:cTn id="11" dur="500" fill="hold"/>
                                            <p:tgtEl>
                                              <p:spTgt spid="46"/>
                                            </p:tgtEl>
                                            <p:attrNameLst>
                                              <p:attrName>ppt_x</p:attrName>
                                            </p:attrNameLst>
                                          </p:cBhvr>
                                          <p:tavLst>
                                            <p:tav tm="0">
                                              <p:val>
                                                <p:strVal val="0-#ppt_w/2"/>
                                              </p:val>
                                            </p:tav>
                                            <p:tav tm="100000">
                                              <p:val>
                                                <p:strVal val="#ppt_x"/>
                                              </p:val>
                                            </p:tav>
                                          </p:tavLst>
                                        </p:anim>
                                        <p:anim calcmode="lin" valueType="num">
                                          <p:cBhvr additive="base">
                                            <p:cTn id="12" dur="500" fill="hold"/>
                                            <p:tgtEl>
                                              <p:spTgt spid="46"/>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47"/>
                                            </p:tgtEl>
                                            <p:attrNameLst>
                                              <p:attrName>style.visibility</p:attrName>
                                            </p:attrNameLst>
                                          </p:cBhvr>
                                          <p:to>
                                            <p:strVal val="visible"/>
                                          </p:to>
                                        </p:set>
                                        <p:anim calcmode="lin" valueType="num">
                                          <p:cBhvr additive="base">
                                            <p:cTn id="15" dur="500" fill="hold"/>
                                            <p:tgtEl>
                                              <p:spTgt spid="47"/>
                                            </p:tgtEl>
                                            <p:attrNameLst>
                                              <p:attrName>ppt_x</p:attrName>
                                            </p:attrNameLst>
                                          </p:cBhvr>
                                          <p:tavLst>
                                            <p:tav tm="0">
                                              <p:val>
                                                <p:strVal val="1+#ppt_w/2"/>
                                              </p:val>
                                            </p:tav>
                                            <p:tav tm="100000">
                                              <p:val>
                                                <p:strVal val="#ppt_x"/>
                                              </p:val>
                                            </p:tav>
                                          </p:tavLst>
                                        </p:anim>
                                        <p:anim calcmode="lin" valueType="num">
                                          <p:cBhvr additive="base">
                                            <p:cTn id="16" dur="500" fill="hold"/>
                                            <p:tgtEl>
                                              <p:spTgt spid="47"/>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51"/>
                                            </p:tgtEl>
                                            <p:attrNameLst>
                                              <p:attrName>style.visibility</p:attrName>
                                            </p:attrNameLst>
                                          </p:cBhvr>
                                          <p:to>
                                            <p:strVal val="visible"/>
                                          </p:to>
                                        </p:set>
                                        <p:anim calcmode="lin" valueType="num">
                                          <p:cBhvr>
                                            <p:cTn id="20" dur="500" fill="hold"/>
                                            <p:tgtEl>
                                              <p:spTgt spid="51"/>
                                            </p:tgtEl>
                                            <p:attrNameLst>
                                              <p:attrName>ppt_w</p:attrName>
                                            </p:attrNameLst>
                                          </p:cBhvr>
                                          <p:tavLst>
                                            <p:tav tm="0">
                                              <p:val>
                                                <p:fltVal val="0"/>
                                              </p:val>
                                            </p:tav>
                                            <p:tav tm="100000">
                                              <p:val>
                                                <p:strVal val="#ppt_w"/>
                                              </p:val>
                                            </p:tav>
                                          </p:tavLst>
                                        </p:anim>
                                        <p:anim calcmode="lin" valueType="num">
                                          <p:cBhvr>
                                            <p:cTn id="21" dur="500" fill="hold"/>
                                            <p:tgtEl>
                                              <p:spTgt spid="51"/>
                                            </p:tgtEl>
                                            <p:attrNameLst>
                                              <p:attrName>ppt_h</p:attrName>
                                            </p:attrNameLst>
                                          </p:cBhvr>
                                          <p:tavLst>
                                            <p:tav tm="0">
                                              <p:val>
                                                <p:fltVal val="0"/>
                                              </p:val>
                                            </p:tav>
                                            <p:tav tm="100000">
                                              <p:val>
                                                <p:strVal val="#ppt_h"/>
                                              </p:val>
                                            </p:tav>
                                          </p:tavLst>
                                        </p:anim>
                                        <p:animEffect transition="in" filter="fade">
                                          <p:cBhvr>
                                            <p:cTn id="22" dur="500"/>
                                            <p:tgtEl>
                                              <p:spTgt spid="51"/>
                                            </p:tgtEl>
                                          </p:cBhvr>
                                        </p:animEffect>
                                      </p:childTnLst>
                                    </p:cTn>
                                  </p:par>
                                  <p:par>
                                    <p:cTn id="23" presetID="53" presetClass="entr" presetSubtype="16" fill="hold" nodeType="withEffect">
                                      <p:stCondLst>
                                        <p:cond delay="0"/>
                                      </p:stCondLst>
                                      <p:childTnLst>
                                        <p:set>
                                          <p:cBhvr>
                                            <p:cTn id="24" dur="1" fill="hold">
                                              <p:stCondLst>
                                                <p:cond delay="0"/>
                                              </p:stCondLst>
                                            </p:cTn>
                                            <p:tgtEl>
                                              <p:spTgt spid="69"/>
                                            </p:tgtEl>
                                            <p:attrNameLst>
                                              <p:attrName>style.visibility</p:attrName>
                                            </p:attrNameLst>
                                          </p:cBhvr>
                                          <p:to>
                                            <p:strVal val="visible"/>
                                          </p:to>
                                        </p:set>
                                        <p:anim calcmode="lin" valueType="num">
                                          <p:cBhvr>
                                            <p:cTn id="25" dur="500" fill="hold"/>
                                            <p:tgtEl>
                                              <p:spTgt spid="69"/>
                                            </p:tgtEl>
                                            <p:attrNameLst>
                                              <p:attrName>ppt_w</p:attrName>
                                            </p:attrNameLst>
                                          </p:cBhvr>
                                          <p:tavLst>
                                            <p:tav tm="0">
                                              <p:val>
                                                <p:fltVal val="0"/>
                                              </p:val>
                                            </p:tav>
                                            <p:tav tm="100000">
                                              <p:val>
                                                <p:strVal val="#ppt_w"/>
                                              </p:val>
                                            </p:tav>
                                          </p:tavLst>
                                        </p:anim>
                                        <p:anim calcmode="lin" valueType="num">
                                          <p:cBhvr>
                                            <p:cTn id="26" dur="500" fill="hold"/>
                                            <p:tgtEl>
                                              <p:spTgt spid="69"/>
                                            </p:tgtEl>
                                            <p:attrNameLst>
                                              <p:attrName>ppt_h</p:attrName>
                                            </p:attrNameLst>
                                          </p:cBhvr>
                                          <p:tavLst>
                                            <p:tav tm="0">
                                              <p:val>
                                                <p:fltVal val="0"/>
                                              </p:val>
                                            </p:tav>
                                            <p:tav tm="100000">
                                              <p:val>
                                                <p:strVal val="#ppt_h"/>
                                              </p:val>
                                            </p:tav>
                                          </p:tavLst>
                                        </p:anim>
                                        <p:animEffect transition="in" filter="fade">
                                          <p:cBhvr>
                                            <p:cTn id="27" dur="500"/>
                                            <p:tgtEl>
                                              <p:spTgt spid="69"/>
                                            </p:tgtEl>
                                          </p:cBhvr>
                                        </p:animEffect>
                                      </p:childTnLst>
                                    </p:cTn>
                                  </p:par>
                                  <p:par>
                                    <p:cTn id="28" presetID="2" presetClass="entr" presetSubtype="2" fill="hold" grpId="0" nodeType="withEffect">
                                      <p:stCondLst>
                                        <p:cond delay="0"/>
                                      </p:stCondLst>
                                      <p:childTnLst>
                                        <p:set>
                                          <p:cBhvr>
                                            <p:cTn id="29" dur="1" fill="hold">
                                              <p:stCondLst>
                                                <p:cond delay="0"/>
                                              </p:stCondLst>
                                            </p:cTn>
                                            <p:tgtEl>
                                              <p:spTgt spid="33"/>
                                            </p:tgtEl>
                                            <p:attrNameLst>
                                              <p:attrName>style.visibility</p:attrName>
                                            </p:attrNameLst>
                                          </p:cBhvr>
                                          <p:to>
                                            <p:strVal val="visible"/>
                                          </p:to>
                                        </p:set>
                                        <p:anim calcmode="lin" valueType="num">
                                          <p:cBhvr additive="base">
                                            <p:cTn id="30" dur="500" fill="hold"/>
                                            <p:tgtEl>
                                              <p:spTgt spid="33"/>
                                            </p:tgtEl>
                                            <p:attrNameLst>
                                              <p:attrName>ppt_x</p:attrName>
                                            </p:attrNameLst>
                                          </p:cBhvr>
                                          <p:tavLst>
                                            <p:tav tm="0">
                                              <p:val>
                                                <p:strVal val="1+#ppt_w/2"/>
                                              </p:val>
                                            </p:tav>
                                            <p:tav tm="100000">
                                              <p:val>
                                                <p:strVal val="#ppt_x"/>
                                              </p:val>
                                            </p:tav>
                                          </p:tavLst>
                                        </p:anim>
                                        <p:anim calcmode="lin" valueType="num">
                                          <p:cBhvr additive="base">
                                            <p:cTn id="31" dur="500" fill="hold"/>
                                            <p:tgtEl>
                                              <p:spTgt spid="33"/>
                                            </p:tgtEl>
                                            <p:attrNameLst>
                                              <p:attrName>ppt_y</p:attrName>
                                            </p:attrNameLst>
                                          </p:cBhvr>
                                          <p:tavLst>
                                            <p:tav tm="0">
                                              <p:val>
                                                <p:strVal val="#ppt_y"/>
                                              </p:val>
                                            </p:tav>
                                            <p:tav tm="100000">
                                              <p:val>
                                                <p:strVal val="#ppt_y"/>
                                              </p:val>
                                            </p:tav>
                                          </p:tavLst>
                                        </p:anim>
                                      </p:childTnLst>
                                    </p:cTn>
                                  </p:par>
                                </p:childTnLst>
                              </p:cTn>
                            </p:par>
                            <p:par>
                              <p:cTn id="32" fill="hold">
                                <p:stCondLst>
                                  <p:cond delay="1000"/>
                                </p:stCondLst>
                                <p:childTnLst>
                                  <p:par>
                                    <p:cTn id="33" presetID="42" presetClass="entr" presetSubtype="0" fill="hold" grpId="0" nodeType="afterEffect">
                                      <p:stCondLst>
                                        <p:cond delay="0"/>
                                      </p:stCondLst>
                                      <p:childTnLst>
                                        <p:set>
                                          <p:cBhvr>
                                            <p:cTn id="34" dur="1" fill="hold">
                                              <p:stCondLst>
                                                <p:cond delay="0"/>
                                              </p:stCondLst>
                                            </p:cTn>
                                            <p:tgtEl>
                                              <p:spTgt spid="48"/>
                                            </p:tgtEl>
                                            <p:attrNameLst>
                                              <p:attrName>style.visibility</p:attrName>
                                            </p:attrNameLst>
                                          </p:cBhvr>
                                          <p:to>
                                            <p:strVal val="visible"/>
                                          </p:to>
                                        </p:set>
                                        <p:animEffect transition="in" filter="fade">
                                          <p:cBhvr>
                                            <p:cTn id="35" dur="1000"/>
                                            <p:tgtEl>
                                              <p:spTgt spid="48"/>
                                            </p:tgtEl>
                                          </p:cBhvr>
                                        </p:animEffect>
                                        <p:anim calcmode="lin" valueType="num">
                                          <p:cBhvr>
                                            <p:cTn id="36" dur="1000" fill="hold"/>
                                            <p:tgtEl>
                                              <p:spTgt spid="48"/>
                                            </p:tgtEl>
                                            <p:attrNameLst>
                                              <p:attrName>ppt_x</p:attrName>
                                            </p:attrNameLst>
                                          </p:cBhvr>
                                          <p:tavLst>
                                            <p:tav tm="0">
                                              <p:val>
                                                <p:strVal val="#ppt_x"/>
                                              </p:val>
                                            </p:tav>
                                            <p:tav tm="100000">
                                              <p:val>
                                                <p:strVal val="#ppt_x"/>
                                              </p:val>
                                            </p:tav>
                                          </p:tavLst>
                                        </p:anim>
                                        <p:anim calcmode="lin" valueType="num">
                                          <p:cBhvr>
                                            <p:cTn id="37" dur="1000" fill="hold"/>
                                            <p:tgtEl>
                                              <p:spTgt spid="48"/>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49"/>
                                            </p:tgtEl>
                                            <p:attrNameLst>
                                              <p:attrName>style.visibility</p:attrName>
                                            </p:attrNameLst>
                                          </p:cBhvr>
                                          <p:to>
                                            <p:strVal val="visible"/>
                                          </p:to>
                                        </p:set>
                                        <p:animEffect transition="in" filter="fade">
                                          <p:cBhvr>
                                            <p:cTn id="40" dur="1000"/>
                                            <p:tgtEl>
                                              <p:spTgt spid="49"/>
                                            </p:tgtEl>
                                          </p:cBhvr>
                                        </p:animEffect>
                                        <p:anim calcmode="lin" valueType="num">
                                          <p:cBhvr>
                                            <p:cTn id="41" dur="1000" fill="hold"/>
                                            <p:tgtEl>
                                              <p:spTgt spid="49"/>
                                            </p:tgtEl>
                                            <p:attrNameLst>
                                              <p:attrName>ppt_x</p:attrName>
                                            </p:attrNameLst>
                                          </p:cBhvr>
                                          <p:tavLst>
                                            <p:tav tm="0">
                                              <p:val>
                                                <p:strVal val="#ppt_x"/>
                                              </p:val>
                                            </p:tav>
                                            <p:tav tm="100000">
                                              <p:val>
                                                <p:strVal val="#ppt_x"/>
                                              </p:val>
                                            </p:tav>
                                          </p:tavLst>
                                        </p:anim>
                                        <p:anim calcmode="lin" valueType="num">
                                          <p:cBhvr>
                                            <p:cTn id="42" dur="1000" fill="hold"/>
                                            <p:tgtEl>
                                              <p:spTgt spid="49"/>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50"/>
                                            </p:tgtEl>
                                            <p:attrNameLst>
                                              <p:attrName>style.visibility</p:attrName>
                                            </p:attrNameLst>
                                          </p:cBhvr>
                                          <p:to>
                                            <p:strVal val="visible"/>
                                          </p:to>
                                        </p:set>
                                        <p:animEffect transition="in" filter="fade">
                                          <p:cBhvr>
                                            <p:cTn id="45" dur="1000"/>
                                            <p:tgtEl>
                                              <p:spTgt spid="50"/>
                                            </p:tgtEl>
                                          </p:cBhvr>
                                        </p:animEffect>
                                        <p:anim calcmode="lin" valueType="num">
                                          <p:cBhvr>
                                            <p:cTn id="46" dur="1000" fill="hold"/>
                                            <p:tgtEl>
                                              <p:spTgt spid="50"/>
                                            </p:tgtEl>
                                            <p:attrNameLst>
                                              <p:attrName>ppt_x</p:attrName>
                                            </p:attrNameLst>
                                          </p:cBhvr>
                                          <p:tavLst>
                                            <p:tav tm="0">
                                              <p:val>
                                                <p:strVal val="#ppt_x"/>
                                              </p:val>
                                            </p:tav>
                                            <p:tav tm="100000">
                                              <p:val>
                                                <p:strVal val="#ppt_x"/>
                                              </p:val>
                                            </p:tav>
                                          </p:tavLst>
                                        </p:anim>
                                        <p:anim calcmode="lin" valueType="num">
                                          <p:cBhvr>
                                            <p:cTn id="47" dur="1000" fill="hold"/>
                                            <p:tgtEl>
                                              <p:spTgt spid="5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45" grpId="0"/>
          <p:bldP spid="48" grpId="0" animBg="1"/>
          <p:bldP spid="49" grpId="0" animBg="1"/>
          <p:bldP spid="50" grpId="0" animBg="1"/>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45"/>
                                            </p:tgtEl>
                                            <p:attrNameLst>
                                              <p:attrName>style.visibility</p:attrName>
                                            </p:attrNameLst>
                                          </p:cBhvr>
                                          <p:to>
                                            <p:strVal val="visible"/>
                                          </p:to>
                                        </p:set>
                                        <p:anim calcmode="lin" valueType="num">
                                          <p:cBhvr additive="base">
                                            <p:cTn id="7" dur="500" fill="hold"/>
                                            <p:tgtEl>
                                              <p:spTgt spid="45"/>
                                            </p:tgtEl>
                                            <p:attrNameLst>
                                              <p:attrName>ppt_x</p:attrName>
                                            </p:attrNameLst>
                                          </p:cBhvr>
                                          <p:tavLst>
                                            <p:tav tm="0">
                                              <p:val>
                                                <p:strVal val="#ppt_x"/>
                                              </p:val>
                                            </p:tav>
                                            <p:tav tm="100000">
                                              <p:val>
                                                <p:strVal val="#ppt_x"/>
                                              </p:val>
                                            </p:tav>
                                          </p:tavLst>
                                        </p:anim>
                                        <p:anim calcmode="lin" valueType="num">
                                          <p:cBhvr additive="base">
                                            <p:cTn id="8" dur="500" fill="hold"/>
                                            <p:tgtEl>
                                              <p:spTgt spid="45"/>
                                            </p:tgtEl>
                                            <p:attrNameLst>
                                              <p:attrName>ppt_y</p:attrName>
                                            </p:attrNameLst>
                                          </p:cBhvr>
                                          <p:tavLst>
                                            <p:tav tm="0">
                                              <p:val>
                                                <p:strVal val="0-#ppt_h/2"/>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46"/>
                                            </p:tgtEl>
                                            <p:attrNameLst>
                                              <p:attrName>style.visibility</p:attrName>
                                            </p:attrNameLst>
                                          </p:cBhvr>
                                          <p:to>
                                            <p:strVal val="visible"/>
                                          </p:to>
                                        </p:set>
                                        <p:anim calcmode="lin" valueType="num">
                                          <p:cBhvr additive="base">
                                            <p:cTn id="11" dur="500" fill="hold"/>
                                            <p:tgtEl>
                                              <p:spTgt spid="46"/>
                                            </p:tgtEl>
                                            <p:attrNameLst>
                                              <p:attrName>ppt_x</p:attrName>
                                            </p:attrNameLst>
                                          </p:cBhvr>
                                          <p:tavLst>
                                            <p:tav tm="0">
                                              <p:val>
                                                <p:strVal val="0-#ppt_w/2"/>
                                              </p:val>
                                            </p:tav>
                                            <p:tav tm="100000">
                                              <p:val>
                                                <p:strVal val="#ppt_x"/>
                                              </p:val>
                                            </p:tav>
                                          </p:tavLst>
                                        </p:anim>
                                        <p:anim calcmode="lin" valueType="num">
                                          <p:cBhvr additive="base">
                                            <p:cTn id="12" dur="500" fill="hold"/>
                                            <p:tgtEl>
                                              <p:spTgt spid="46"/>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47"/>
                                            </p:tgtEl>
                                            <p:attrNameLst>
                                              <p:attrName>style.visibility</p:attrName>
                                            </p:attrNameLst>
                                          </p:cBhvr>
                                          <p:to>
                                            <p:strVal val="visible"/>
                                          </p:to>
                                        </p:set>
                                        <p:anim calcmode="lin" valueType="num">
                                          <p:cBhvr additive="base">
                                            <p:cTn id="15" dur="500" fill="hold"/>
                                            <p:tgtEl>
                                              <p:spTgt spid="47"/>
                                            </p:tgtEl>
                                            <p:attrNameLst>
                                              <p:attrName>ppt_x</p:attrName>
                                            </p:attrNameLst>
                                          </p:cBhvr>
                                          <p:tavLst>
                                            <p:tav tm="0">
                                              <p:val>
                                                <p:strVal val="1+#ppt_w/2"/>
                                              </p:val>
                                            </p:tav>
                                            <p:tav tm="100000">
                                              <p:val>
                                                <p:strVal val="#ppt_x"/>
                                              </p:val>
                                            </p:tav>
                                          </p:tavLst>
                                        </p:anim>
                                        <p:anim calcmode="lin" valueType="num">
                                          <p:cBhvr additive="base">
                                            <p:cTn id="16" dur="500" fill="hold"/>
                                            <p:tgtEl>
                                              <p:spTgt spid="47"/>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51"/>
                                            </p:tgtEl>
                                            <p:attrNameLst>
                                              <p:attrName>style.visibility</p:attrName>
                                            </p:attrNameLst>
                                          </p:cBhvr>
                                          <p:to>
                                            <p:strVal val="visible"/>
                                          </p:to>
                                        </p:set>
                                        <p:anim calcmode="lin" valueType="num">
                                          <p:cBhvr>
                                            <p:cTn id="20" dur="500" fill="hold"/>
                                            <p:tgtEl>
                                              <p:spTgt spid="51"/>
                                            </p:tgtEl>
                                            <p:attrNameLst>
                                              <p:attrName>ppt_w</p:attrName>
                                            </p:attrNameLst>
                                          </p:cBhvr>
                                          <p:tavLst>
                                            <p:tav tm="0">
                                              <p:val>
                                                <p:fltVal val="0"/>
                                              </p:val>
                                            </p:tav>
                                            <p:tav tm="100000">
                                              <p:val>
                                                <p:strVal val="#ppt_w"/>
                                              </p:val>
                                            </p:tav>
                                          </p:tavLst>
                                        </p:anim>
                                        <p:anim calcmode="lin" valueType="num">
                                          <p:cBhvr>
                                            <p:cTn id="21" dur="500" fill="hold"/>
                                            <p:tgtEl>
                                              <p:spTgt spid="51"/>
                                            </p:tgtEl>
                                            <p:attrNameLst>
                                              <p:attrName>ppt_h</p:attrName>
                                            </p:attrNameLst>
                                          </p:cBhvr>
                                          <p:tavLst>
                                            <p:tav tm="0">
                                              <p:val>
                                                <p:fltVal val="0"/>
                                              </p:val>
                                            </p:tav>
                                            <p:tav tm="100000">
                                              <p:val>
                                                <p:strVal val="#ppt_h"/>
                                              </p:val>
                                            </p:tav>
                                          </p:tavLst>
                                        </p:anim>
                                        <p:animEffect transition="in" filter="fade">
                                          <p:cBhvr>
                                            <p:cTn id="22" dur="500"/>
                                            <p:tgtEl>
                                              <p:spTgt spid="51"/>
                                            </p:tgtEl>
                                          </p:cBhvr>
                                        </p:animEffect>
                                      </p:childTnLst>
                                    </p:cTn>
                                  </p:par>
                                  <p:par>
                                    <p:cTn id="23" presetID="53" presetClass="entr" presetSubtype="16" fill="hold" nodeType="withEffect">
                                      <p:stCondLst>
                                        <p:cond delay="0"/>
                                      </p:stCondLst>
                                      <p:childTnLst>
                                        <p:set>
                                          <p:cBhvr>
                                            <p:cTn id="24" dur="1" fill="hold">
                                              <p:stCondLst>
                                                <p:cond delay="0"/>
                                              </p:stCondLst>
                                            </p:cTn>
                                            <p:tgtEl>
                                              <p:spTgt spid="69"/>
                                            </p:tgtEl>
                                            <p:attrNameLst>
                                              <p:attrName>style.visibility</p:attrName>
                                            </p:attrNameLst>
                                          </p:cBhvr>
                                          <p:to>
                                            <p:strVal val="visible"/>
                                          </p:to>
                                        </p:set>
                                        <p:anim calcmode="lin" valueType="num">
                                          <p:cBhvr>
                                            <p:cTn id="25" dur="500" fill="hold"/>
                                            <p:tgtEl>
                                              <p:spTgt spid="69"/>
                                            </p:tgtEl>
                                            <p:attrNameLst>
                                              <p:attrName>ppt_w</p:attrName>
                                            </p:attrNameLst>
                                          </p:cBhvr>
                                          <p:tavLst>
                                            <p:tav tm="0">
                                              <p:val>
                                                <p:fltVal val="0"/>
                                              </p:val>
                                            </p:tav>
                                            <p:tav tm="100000">
                                              <p:val>
                                                <p:strVal val="#ppt_w"/>
                                              </p:val>
                                            </p:tav>
                                          </p:tavLst>
                                        </p:anim>
                                        <p:anim calcmode="lin" valueType="num">
                                          <p:cBhvr>
                                            <p:cTn id="26" dur="500" fill="hold"/>
                                            <p:tgtEl>
                                              <p:spTgt spid="69"/>
                                            </p:tgtEl>
                                            <p:attrNameLst>
                                              <p:attrName>ppt_h</p:attrName>
                                            </p:attrNameLst>
                                          </p:cBhvr>
                                          <p:tavLst>
                                            <p:tav tm="0">
                                              <p:val>
                                                <p:fltVal val="0"/>
                                              </p:val>
                                            </p:tav>
                                            <p:tav tm="100000">
                                              <p:val>
                                                <p:strVal val="#ppt_h"/>
                                              </p:val>
                                            </p:tav>
                                          </p:tavLst>
                                        </p:anim>
                                        <p:animEffect transition="in" filter="fade">
                                          <p:cBhvr>
                                            <p:cTn id="27" dur="500"/>
                                            <p:tgtEl>
                                              <p:spTgt spid="69"/>
                                            </p:tgtEl>
                                          </p:cBhvr>
                                        </p:animEffect>
                                      </p:childTnLst>
                                    </p:cTn>
                                  </p:par>
                                  <p:par>
                                    <p:cTn id="28" presetID="2" presetClass="entr" presetSubtype="2" fill="hold" grpId="0" nodeType="withEffect">
                                      <p:stCondLst>
                                        <p:cond delay="0"/>
                                      </p:stCondLst>
                                      <p:childTnLst>
                                        <p:set>
                                          <p:cBhvr>
                                            <p:cTn id="29" dur="1" fill="hold">
                                              <p:stCondLst>
                                                <p:cond delay="0"/>
                                              </p:stCondLst>
                                            </p:cTn>
                                            <p:tgtEl>
                                              <p:spTgt spid="33"/>
                                            </p:tgtEl>
                                            <p:attrNameLst>
                                              <p:attrName>style.visibility</p:attrName>
                                            </p:attrNameLst>
                                          </p:cBhvr>
                                          <p:to>
                                            <p:strVal val="visible"/>
                                          </p:to>
                                        </p:set>
                                        <p:anim calcmode="lin" valueType="num">
                                          <p:cBhvr additive="base">
                                            <p:cTn id="30" dur="500" fill="hold"/>
                                            <p:tgtEl>
                                              <p:spTgt spid="33"/>
                                            </p:tgtEl>
                                            <p:attrNameLst>
                                              <p:attrName>ppt_x</p:attrName>
                                            </p:attrNameLst>
                                          </p:cBhvr>
                                          <p:tavLst>
                                            <p:tav tm="0">
                                              <p:val>
                                                <p:strVal val="1+#ppt_w/2"/>
                                              </p:val>
                                            </p:tav>
                                            <p:tav tm="100000">
                                              <p:val>
                                                <p:strVal val="#ppt_x"/>
                                              </p:val>
                                            </p:tav>
                                          </p:tavLst>
                                        </p:anim>
                                        <p:anim calcmode="lin" valueType="num">
                                          <p:cBhvr additive="base">
                                            <p:cTn id="31" dur="500" fill="hold"/>
                                            <p:tgtEl>
                                              <p:spTgt spid="33"/>
                                            </p:tgtEl>
                                            <p:attrNameLst>
                                              <p:attrName>ppt_y</p:attrName>
                                            </p:attrNameLst>
                                          </p:cBhvr>
                                          <p:tavLst>
                                            <p:tav tm="0">
                                              <p:val>
                                                <p:strVal val="#ppt_y"/>
                                              </p:val>
                                            </p:tav>
                                            <p:tav tm="100000">
                                              <p:val>
                                                <p:strVal val="#ppt_y"/>
                                              </p:val>
                                            </p:tav>
                                          </p:tavLst>
                                        </p:anim>
                                      </p:childTnLst>
                                    </p:cTn>
                                  </p:par>
                                </p:childTnLst>
                              </p:cTn>
                            </p:par>
                            <p:par>
                              <p:cTn id="32" fill="hold">
                                <p:stCondLst>
                                  <p:cond delay="1000"/>
                                </p:stCondLst>
                                <p:childTnLst>
                                  <p:par>
                                    <p:cTn id="33" presetID="42" presetClass="entr" presetSubtype="0" fill="hold" grpId="0" nodeType="afterEffect">
                                      <p:stCondLst>
                                        <p:cond delay="0"/>
                                      </p:stCondLst>
                                      <p:childTnLst>
                                        <p:set>
                                          <p:cBhvr>
                                            <p:cTn id="34" dur="1" fill="hold">
                                              <p:stCondLst>
                                                <p:cond delay="0"/>
                                              </p:stCondLst>
                                            </p:cTn>
                                            <p:tgtEl>
                                              <p:spTgt spid="48"/>
                                            </p:tgtEl>
                                            <p:attrNameLst>
                                              <p:attrName>style.visibility</p:attrName>
                                            </p:attrNameLst>
                                          </p:cBhvr>
                                          <p:to>
                                            <p:strVal val="visible"/>
                                          </p:to>
                                        </p:set>
                                        <p:animEffect transition="in" filter="fade">
                                          <p:cBhvr>
                                            <p:cTn id="35" dur="1000"/>
                                            <p:tgtEl>
                                              <p:spTgt spid="48"/>
                                            </p:tgtEl>
                                          </p:cBhvr>
                                        </p:animEffect>
                                        <p:anim calcmode="lin" valueType="num">
                                          <p:cBhvr>
                                            <p:cTn id="36" dur="1000" fill="hold"/>
                                            <p:tgtEl>
                                              <p:spTgt spid="48"/>
                                            </p:tgtEl>
                                            <p:attrNameLst>
                                              <p:attrName>ppt_x</p:attrName>
                                            </p:attrNameLst>
                                          </p:cBhvr>
                                          <p:tavLst>
                                            <p:tav tm="0">
                                              <p:val>
                                                <p:strVal val="#ppt_x"/>
                                              </p:val>
                                            </p:tav>
                                            <p:tav tm="100000">
                                              <p:val>
                                                <p:strVal val="#ppt_x"/>
                                              </p:val>
                                            </p:tav>
                                          </p:tavLst>
                                        </p:anim>
                                        <p:anim calcmode="lin" valueType="num">
                                          <p:cBhvr>
                                            <p:cTn id="37" dur="1000" fill="hold"/>
                                            <p:tgtEl>
                                              <p:spTgt spid="48"/>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49"/>
                                            </p:tgtEl>
                                            <p:attrNameLst>
                                              <p:attrName>style.visibility</p:attrName>
                                            </p:attrNameLst>
                                          </p:cBhvr>
                                          <p:to>
                                            <p:strVal val="visible"/>
                                          </p:to>
                                        </p:set>
                                        <p:animEffect transition="in" filter="fade">
                                          <p:cBhvr>
                                            <p:cTn id="40" dur="1000"/>
                                            <p:tgtEl>
                                              <p:spTgt spid="49"/>
                                            </p:tgtEl>
                                          </p:cBhvr>
                                        </p:animEffect>
                                        <p:anim calcmode="lin" valueType="num">
                                          <p:cBhvr>
                                            <p:cTn id="41" dur="1000" fill="hold"/>
                                            <p:tgtEl>
                                              <p:spTgt spid="49"/>
                                            </p:tgtEl>
                                            <p:attrNameLst>
                                              <p:attrName>ppt_x</p:attrName>
                                            </p:attrNameLst>
                                          </p:cBhvr>
                                          <p:tavLst>
                                            <p:tav tm="0">
                                              <p:val>
                                                <p:strVal val="#ppt_x"/>
                                              </p:val>
                                            </p:tav>
                                            <p:tav tm="100000">
                                              <p:val>
                                                <p:strVal val="#ppt_x"/>
                                              </p:val>
                                            </p:tav>
                                          </p:tavLst>
                                        </p:anim>
                                        <p:anim calcmode="lin" valueType="num">
                                          <p:cBhvr>
                                            <p:cTn id="42" dur="1000" fill="hold"/>
                                            <p:tgtEl>
                                              <p:spTgt spid="49"/>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50"/>
                                            </p:tgtEl>
                                            <p:attrNameLst>
                                              <p:attrName>style.visibility</p:attrName>
                                            </p:attrNameLst>
                                          </p:cBhvr>
                                          <p:to>
                                            <p:strVal val="visible"/>
                                          </p:to>
                                        </p:set>
                                        <p:animEffect transition="in" filter="fade">
                                          <p:cBhvr>
                                            <p:cTn id="45" dur="1000"/>
                                            <p:tgtEl>
                                              <p:spTgt spid="50"/>
                                            </p:tgtEl>
                                          </p:cBhvr>
                                        </p:animEffect>
                                        <p:anim calcmode="lin" valueType="num">
                                          <p:cBhvr>
                                            <p:cTn id="46" dur="1000" fill="hold"/>
                                            <p:tgtEl>
                                              <p:spTgt spid="50"/>
                                            </p:tgtEl>
                                            <p:attrNameLst>
                                              <p:attrName>ppt_x</p:attrName>
                                            </p:attrNameLst>
                                          </p:cBhvr>
                                          <p:tavLst>
                                            <p:tav tm="0">
                                              <p:val>
                                                <p:strVal val="#ppt_x"/>
                                              </p:val>
                                            </p:tav>
                                            <p:tav tm="100000">
                                              <p:val>
                                                <p:strVal val="#ppt_x"/>
                                              </p:val>
                                            </p:tav>
                                          </p:tavLst>
                                        </p:anim>
                                        <p:anim calcmode="lin" valueType="num">
                                          <p:cBhvr>
                                            <p:cTn id="47" dur="1000" fill="hold"/>
                                            <p:tgtEl>
                                              <p:spTgt spid="5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45" grpId="0"/>
          <p:bldP spid="48" grpId="0" animBg="1"/>
          <p:bldP spid="49" grpId="0" animBg="1"/>
          <p:bldP spid="50" grpId="0" animBg="1"/>
        </p:bldLst>
      </p:timing>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hape 2022"/>
          <p:cNvSpPr txBox="1"/>
          <p:nvPr/>
        </p:nvSpPr>
        <p:spPr>
          <a:xfrm rot="10800000" flipV="1">
            <a:off x="772974" y="998192"/>
            <a:ext cx="3150953" cy="400110"/>
          </a:xfrm>
          <a:prstGeom prst="rect">
            <a:avLst/>
          </a:prstGeom>
          <a:noFill/>
        </p:spPr>
        <p:txBody>
          <a:bodyPr wrap="square" rtlCol="0">
            <a:spAutoFit/>
          </a:bodyPr>
          <a:lstStyle>
            <a:defPPr>
              <a:defRPr lang="zh-CN"/>
            </a:defPPr>
            <a:lvl1pPr marL="0" marR="0" lvl="0" indent="0" algn="ctr" defTabSz="914400" eaLnBrk="1" fontAlgn="auto" latinLnBrk="0" hangingPunct="1">
              <a:lnSpc>
                <a:spcPct val="100000"/>
              </a:lnSpc>
              <a:spcBef>
                <a:spcPts val="0"/>
              </a:spcBef>
              <a:spcAft>
                <a:spcPts val="0"/>
              </a:spcAft>
              <a:buClrTx/>
              <a:buSzTx/>
              <a:buFontTx/>
              <a:buNone/>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cs typeface="+mn-cs"/>
                <a:sym typeface="Bebas Neue"/>
              </a:defRPr>
            </a:lvl2pPr>
            <a:lvl3pPr defTabSz="609600">
              <a:defRPr sz="2665">
                <a:solidFill>
                  <a:srgbClr val="3A5063"/>
                </a:solidFill>
                <a:uFill>
                  <a:solidFill>
                    <a:srgbClr val="3A5063"/>
                  </a:solidFill>
                </a:uFill>
                <a:latin typeface="+mn-lt"/>
                <a:ea typeface="+mn-ea"/>
                <a:cs typeface="+mn-cs"/>
                <a:sym typeface="Bebas Neue"/>
              </a:defRPr>
            </a:lvl3pPr>
            <a:lvl4pPr defTabSz="609600">
              <a:defRPr sz="2665">
                <a:solidFill>
                  <a:srgbClr val="3A5063"/>
                </a:solidFill>
                <a:uFill>
                  <a:solidFill>
                    <a:srgbClr val="3A5063"/>
                  </a:solidFill>
                </a:uFill>
                <a:latin typeface="+mn-lt"/>
                <a:ea typeface="+mn-ea"/>
                <a:cs typeface="+mn-cs"/>
                <a:sym typeface="Bebas Neue"/>
              </a:defRPr>
            </a:lvl4pPr>
            <a:lvl5pPr defTabSz="609600">
              <a:defRPr sz="2665">
                <a:solidFill>
                  <a:srgbClr val="3A5063"/>
                </a:solidFill>
                <a:uFill>
                  <a:solidFill>
                    <a:srgbClr val="3A5063"/>
                  </a:solidFill>
                </a:uFill>
                <a:latin typeface="+mn-lt"/>
                <a:ea typeface="+mn-ea"/>
                <a:cs typeface="+mn-cs"/>
                <a:sym typeface="Bebas Neue"/>
              </a:defRPr>
            </a:lvl5pPr>
            <a:lvl6pPr defTabSz="609600">
              <a:defRPr sz="2665">
                <a:solidFill>
                  <a:srgbClr val="3A5063"/>
                </a:solidFill>
                <a:uFill>
                  <a:solidFill>
                    <a:srgbClr val="3A5063"/>
                  </a:solidFill>
                </a:uFill>
                <a:latin typeface="+mn-lt"/>
                <a:ea typeface="+mn-ea"/>
                <a:cs typeface="+mn-cs"/>
                <a:sym typeface="Bebas Neue"/>
              </a:defRPr>
            </a:lvl6pPr>
            <a:lvl7pPr defTabSz="609600">
              <a:defRPr sz="2665">
                <a:solidFill>
                  <a:srgbClr val="3A5063"/>
                </a:solidFill>
                <a:uFill>
                  <a:solidFill>
                    <a:srgbClr val="3A5063"/>
                  </a:solidFill>
                </a:uFill>
                <a:latin typeface="+mn-lt"/>
                <a:ea typeface="+mn-ea"/>
                <a:cs typeface="+mn-cs"/>
                <a:sym typeface="Bebas Neue"/>
              </a:defRPr>
            </a:lvl7pPr>
            <a:lvl8pPr defTabSz="609600">
              <a:defRPr sz="2665">
                <a:solidFill>
                  <a:srgbClr val="3A5063"/>
                </a:solidFill>
                <a:uFill>
                  <a:solidFill>
                    <a:srgbClr val="3A5063"/>
                  </a:solidFill>
                </a:uFill>
                <a:latin typeface="+mn-lt"/>
                <a:ea typeface="+mn-ea"/>
                <a:cs typeface="+mn-cs"/>
                <a:sym typeface="Bebas Neue"/>
              </a:defRPr>
            </a:lvl8pPr>
            <a:lvl9pPr defTabSz="609600">
              <a:defRPr sz="2665">
                <a:solidFill>
                  <a:srgbClr val="3A5063"/>
                </a:solidFill>
                <a:uFill>
                  <a:solidFill>
                    <a:srgbClr val="3A5063"/>
                  </a:solidFill>
                </a:uFill>
                <a:latin typeface="+mn-lt"/>
                <a:ea typeface="+mn-ea"/>
                <a:cs typeface="+mn-cs"/>
                <a:sym typeface="Bebas Neue"/>
              </a:defRPr>
            </a:lvl9pPr>
          </a:lstStyle>
          <a:p>
            <a:pPr algn="l"/>
            <a:r>
              <a:rPr lang="zh-CN" altLang="en-US" dirty="0"/>
              <a:t>授课教师 </a:t>
            </a:r>
            <a:r>
              <a:rPr lang="en-US" altLang="zh-CN" dirty="0"/>
              <a:t>10</a:t>
            </a:r>
            <a:r>
              <a:rPr lang="zh-CN" altLang="en-US" dirty="0"/>
              <a:t>分</a:t>
            </a:r>
            <a:endParaRPr lang="zh-CN" altLang="en-US" dirty="0"/>
          </a:p>
        </p:txBody>
      </p:sp>
      <p:sp>
        <p:nvSpPr>
          <p:cNvPr id="45" name="TextBox 500"/>
          <p:cNvSpPr txBox="1"/>
          <p:nvPr/>
        </p:nvSpPr>
        <p:spPr>
          <a:xfrm>
            <a:off x="2878100" y="193209"/>
            <a:ext cx="3240359" cy="400110"/>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2000" kern="0" dirty="0">
                <a:solidFill>
                  <a:srgbClr val="AC0000"/>
                </a:solidFill>
                <a:latin typeface="微软雅黑" panose="020B0503020204020204" pitchFamily="34" charset="-122"/>
                <a:ea typeface="微软雅黑" panose="020B0503020204020204" pitchFamily="34" charset="-122"/>
              </a:rPr>
              <a:t>社会实践一流课程评审指标</a:t>
            </a:r>
            <a:endParaRPr lang="en-US" altLang="zh-CN" sz="1600" kern="0" dirty="0">
              <a:solidFill>
                <a:srgbClr val="AC0000"/>
              </a:solidFill>
              <a:latin typeface="微软雅黑" panose="020B0503020204020204" pitchFamily="34" charset="-122"/>
              <a:ea typeface="微软雅黑" panose="020B0503020204020204" pitchFamily="34" charset="-122"/>
            </a:endParaRPr>
          </a:p>
        </p:txBody>
      </p:sp>
      <p:cxnSp>
        <p:nvCxnSpPr>
          <p:cNvPr id="46" name="直接连接符 45"/>
          <p:cNvCxnSpPr>
            <a:endCxn id="45" idx="1"/>
          </p:cNvCxnSpPr>
          <p:nvPr/>
        </p:nvCxnSpPr>
        <p:spPr>
          <a:xfrm>
            <a:off x="0" y="371440"/>
            <a:ext cx="2878100" cy="21824"/>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47" name="直接连接符 46"/>
          <p:cNvCxnSpPr>
            <a:stCxn id="45" idx="3"/>
          </p:cNvCxnSpPr>
          <p:nvPr/>
        </p:nvCxnSpPr>
        <p:spPr>
          <a:xfrm flipV="1">
            <a:off x="6118459" y="371440"/>
            <a:ext cx="3025541" cy="21824"/>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sp>
        <p:nvSpPr>
          <p:cNvPr id="48" name="文本框 47"/>
          <p:cNvSpPr txBox="1"/>
          <p:nvPr/>
        </p:nvSpPr>
        <p:spPr>
          <a:xfrm>
            <a:off x="616816" y="1944752"/>
            <a:ext cx="7415203" cy="538417"/>
          </a:xfrm>
          <a:prstGeom prst="rect">
            <a:avLst/>
          </a:prstGeom>
          <a:noFill/>
          <a:ln>
            <a:solidFill>
              <a:srgbClr val="C00000"/>
            </a:solidFill>
          </a:ln>
        </p:spPr>
        <p:txBody>
          <a:bodyPr wrap="square" rtlCol="0">
            <a:spAutoFit/>
          </a:bodyPr>
          <a:lstStyle/>
          <a:p>
            <a:pPr>
              <a:lnSpc>
                <a:spcPct val="130000"/>
              </a:lnSpc>
            </a:pPr>
            <a:r>
              <a:rPr lang="en-US" altLang="zh-CN" sz="1200" dirty="0">
                <a:latin typeface="黑体" panose="02010609060101010101" pitchFamily="49" charset="-122"/>
                <a:ea typeface="黑体" panose="02010609060101010101" pitchFamily="49" charset="-122"/>
              </a:rPr>
              <a:t>1</a:t>
            </a:r>
            <a:r>
              <a:rPr lang="zh-CN" altLang="en-US" sz="1200" dirty="0">
                <a:latin typeface="黑体" panose="02010609060101010101" pitchFamily="49" charset="-122"/>
                <a:ea typeface="黑体" panose="02010609060101010101" pitchFamily="49" charset="-122"/>
              </a:rPr>
              <a:t>、负责人：有良好的师德师风，在本课程专业领域教学经验丰富，教学水平高，在组织社会实践方面责任心强，领导力突出。</a:t>
            </a:r>
            <a:endParaRPr lang="zh-CN" altLang="en-US" sz="1200" dirty="0">
              <a:latin typeface="黑体" panose="02010609060101010101" pitchFamily="49" charset="-122"/>
              <a:ea typeface="黑体" panose="02010609060101010101" pitchFamily="49" charset="-122"/>
            </a:endParaRPr>
          </a:p>
        </p:txBody>
      </p:sp>
      <p:sp>
        <p:nvSpPr>
          <p:cNvPr id="49" name="文本框 48"/>
          <p:cNvSpPr txBox="1"/>
          <p:nvPr/>
        </p:nvSpPr>
        <p:spPr>
          <a:xfrm>
            <a:off x="616816" y="2629400"/>
            <a:ext cx="7415202" cy="538417"/>
          </a:xfrm>
          <a:prstGeom prst="rect">
            <a:avLst/>
          </a:prstGeom>
          <a:noFill/>
          <a:ln>
            <a:solidFill>
              <a:srgbClr val="C00000"/>
            </a:solidFill>
          </a:ln>
        </p:spPr>
        <p:txBody>
          <a:bodyPr wrap="square" rtlCol="0">
            <a:spAutoFit/>
          </a:bodyPr>
          <a:lstStyle/>
          <a:p>
            <a:pPr>
              <a:lnSpc>
                <a:spcPct val="130000"/>
              </a:lnSpc>
            </a:pPr>
            <a:r>
              <a:rPr lang="en-US" altLang="zh-CN" sz="1200" dirty="0">
                <a:latin typeface="黑体" panose="02010609060101010101" pitchFamily="49" charset="-122"/>
                <a:ea typeface="黑体" panose="02010609060101010101" pitchFamily="49" charset="-122"/>
              </a:rPr>
              <a:t>2</a:t>
            </a:r>
            <a:r>
              <a:rPr lang="zh-CN" altLang="en-US" sz="1200" dirty="0">
                <a:latin typeface="黑体" panose="02010609060101010101" pitchFamily="49" charset="-122"/>
                <a:ea typeface="黑体" panose="02010609060101010101" pitchFamily="49" charset="-122"/>
              </a:rPr>
              <a:t>、团队：主讲教师师德师风好、教学能力强，组织能力突出，教学表现力强，团队人员结构及任务分工合理。</a:t>
            </a:r>
            <a:endParaRPr lang="zh-CN" altLang="en-US" sz="1200" dirty="0">
              <a:latin typeface="黑体" panose="02010609060101010101" pitchFamily="49" charset="-122"/>
              <a:ea typeface="黑体" panose="02010609060101010101" pitchFamily="49" charset="-122"/>
            </a:endParaRPr>
          </a:p>
        </p:txBody>
      </p:sp>
      <p:grpSp>
        <p:nvGrpSpPr>
          <p:cNvPr id="41" name="Group 4"/>
          <p:cNvGrpSpPr>
            <a:grpSpLocks noChangeAspect="1"/>
          </p:cNvGrpSpPr>
          <p:nvPr/>
        </p:nvGrpSpPr>
        <p:grpSpPr bwMode="auto">
          <a:xfrm rot="10800000" flipV="1">
            <a:off x="-1" y="882183"/>
            <a:ext cx="702214" cy="689481"/>
            <a:chOff x="2626" y="986"/>
            <a:chExt cx="2206" cy="2166"/>
          </a:xfrm>
        </p:grpSpPr>
        <p:sp>
          <p:nvSpPr>
            <p:cNvPr id="42"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3"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4"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1"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2"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3"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4"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5"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6"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7"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8"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9"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0"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61" name="图片 60"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14:presetBounceEnd="52000">
                                      <p:stCondLst>
                                        <p:cond delay="0"/>
                                      </p:stCondLst>
                                      <p:childTnLst>
                                        <p:set>
                                          <p:cBhvr>
                                            <p:cTn id="6" dur="1" fill="hold">
                                              <p:stCondLst>
                                                <p:cond delay="0"/>
                                              </p:stCondLst>
                                            </p:cTn>
                                            <p:tgtEl>
                                              <p:spTgt spid="45"/>
                                            </p:tgtEl>
                                            <p:attrNameLst>
                                              <p:attrName>style.visibility</p:attrName>
                                            </p:attrNameLst>
                                          </p:cBhvr>
                                          <p:to>
                                            <p:strVal val="visible"/>
                                          </p:to>
                                        </p:set>
                                        <p:anim calcmode="lin" valueType="num" p14:bounceEnd="52000">
                                          <p:cBhvr additive="base">
                                            <p:cTn id="7" dur="500" fill="hold"/>
                                            <p:tgtEl>
                                              <p:spTgt spid="45"/>
                                            </p:tgtEl>
                                            <p:attrNameLst>
                                              <p:attrName>ppt_x</p:attrName>
                                            </p:attrNameLst>
                                          </p:cBhvr>
                                          <p:tavLst>
                                            <p:tav tm="0">
                                              <p:val>
                                                <p:strVal val="#ppt_x"/>
                                              </p:val>
                                            </p:tav>
                                            <p:tav tm="100000">
                                              <p:val>
                                                <p:strVal val="#ppt_x"/>
                                              </p:val>
                                            </p:tav>
                                          </p:tavLst>
                                        </p:anim>
                                        <p:anim calcmode="lin" valueType="num" p14:bounceEnd="52000">
                                          <p:cBhvr additive="base">
                                            <p:cTn id="8" dur="500" fill="hold"/>
                                            <p:tgtEl>
                                              <p:spTgt spid="45"/>
                                            </p:tgtEl>
                                            <p:attrNameLst>
                                              <p:attrName>ppt_y</p:attrName>
                                            </p:attrNameLst>
                                          </p:cBhvr>
                                          <p:tavLst>
                                            <p:tav tm="0">
                                              <p:val>
                                                <p:strVal val="0-#ppt_h/2"/>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46"/>
                                            </p:tgtEl>
                                            <p:attrNameLst>
                                              <p:attrName>style.visibility</p:attrName>
                                            </p:attrNameLst>
                                          </p:cBhvr>
                                          <p:to>
                                            <p:strVal val="visible"/>
                                          </p:to>
                                        </p:set>
                                        <p:anim calcmode="lin" valueType="num">
                                          <p:cBhvr additive="base">
                                            <p:cTn id="11" dur="500" fill="hold"/>
                                            <p:tgtEl>
                                              <p:spTgt spid="46"/>
                                            </p:tgtEl>
                                            <p:attrNameLst>
                                              <p:attrName>ppt_x</p:attrName>
                                            </p:attrNameLst>
                                          </p:cBhvr>
                                          <p:tavLst>
                                            <p:tav tm="0">
                                              <p:val>
                                                <p:strVal val="0-#ppt_w/2"/>
                                              </p:val>
                                            </p:tav>
                                            <p:tav tm="100000">
                                              <p:val>
                                                <p:strVal val="#ppt_x"/>
                                              </p:val>
                                            </p:tav>
                                          </p:tavLst>
                                        </p:anim>
                                        <p:anim calcmode="lin" valueType="num">
                                          <p:cBhvr additive="base">
                                            <p:cTn id="12" dur="500" fill="hold"/>
                                            <p:tgtEl>
                                              <p:spTgt spid="46"/>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47"/>
                                            </p:tgtEl>
                                            <p:attrNameLst>
                                              <p:attrName>style.visibility</p:attrName>
                                            </p:attrNameLst>
                                          </p:cBhvr>
                                          <p:to>
                                            <p:strVal val="visible"/>
                                          </p:to>
                                        </p:set>
                                        <p:anim calcmode="lin" valueType="num">
                                          <p:cBhvr additive="base">
                                            <p:cTn id="15" dur="500" fill="hold"/>
                                            <p:tgtEl>
                                              <p:spTgt spid="47"/>
                                            </p:tgtEl>
                                            <p:attrNameLst>
                                              <p:attrName>ppt_x</p:attrName>
                                            </p:attrNameLst>
                                          </p:cBhvr>
                                          <p:tavLst>
                                            <p:tav tm="0">
                                              <p:val>
                                                <p:strVal val="1+#ppt_w/2"/>
                                              </p:val>
                                            </p:tav>
                                            <p:tav tm="100000">
                                              <p:val>
                                                <p:strVal val="#ppt_x"/>
                                              </p:val>
                                            </p:tav>
                                          </p:tavLst>
                                        </p:anim>
                                        <p:anim calcmode="lin" valueType="num">
                                          <p:cBhvr additive="base">
                                            <p:cTn id="16" dur="500" fill="hold"/>
                                            <p:tgtEl>
                                              <p:spTgt spid="47"/>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41"/>
                                            </p:tgtEl>
                                            <p:attrNameLst>
                                              <p:attrName>style.visibility</p:attrName>
                                            </p:attrNameLst>
                                          </p:cBhvr>
                                          <p:to>
                                            <p:strVal val="visible"/>
                                          </p:to>
                                        </p:set>
                                        <p:anim calcmode="lin" valueType="num">
                                          <p:cBhvr>
                                            <p:cTn id="20" dur="500" fill="hold"/>
                                            <p:tgtEl>
                                              <p:spTgt spid="41"/>
                                            </p:tgtEl>
                                            <p:attrNameLst>
                                              <p:attrName>ppt_w</p:attrName>
                                            </p:attrNameLst>
                                          </p:cBhvr>
                                          <p:tavLst>
                                            <p:tav tm="0">
                                              <p:val>
                                                <p:fltVal val="0"/>
                                              </p:val>
                                            </p:tav>
                                            <p:tav tm="100000">
                                              <p:val>
                                                <p:strVal val="#ppt_w"/>
                                              </p:val>
                                            </p:tav>
                                          </p:tavLst>
                                        </p:anim>
                                        <p:anim calcmode="lin" valueType="num">
                                          <p:cBhvr>
                                            <p:cTn id="21" dur="500" fill="hold"/>
                                            <p:tgtEl>
                                              <p:spTgt spid="41"/>
                                            </p:tgtEl>
                                            <p:attrNameLst>
                                              <p:attrName>ppt_h</p:attrName>
                                            </p:attrNameLst>
                                          </p:cBhvr>
                                          <p:tavLst>
                                            <p:tav tm="0">
                                              <p:val>
                                                <p:fltVal val="0"/>
                                              </p:val>
                                            </p:tav>
                                            <p:tav tm="100000">
                                              <p:val>
                                                <p:strVal val="#ppt_h"/>
                                              </p:val>
                                            </p:tav>
                                          </p:tavLst>
                                        </p:anim>
                                        <p:animEffect transition="in" filter="fade">
                                          <p:cBhvr>
                                            <p:cTn id="22" dur="500"/>
                                            <p:tgtEl>
                                              <p:spTgt spid="41"/>
                                            </p:tgtEl>
                                          </p:cBhvr>
                                        </p:animEffect>
                                      </p:childTnLst>
                                    </p:cTn>
                                  </p:par>
                                  <p:par>
                                    <p:cTn id="23" presetID="53" presetClass="entr" presetSubtype="16" fill="hold" nodeType="withEffect">
                                      <p:stCondLst>
                                        <p:cond delay="0"/>
                                      </p:stCondLst>
                                      <p:childTnLst>
                                        <p:set>
                                          <p:cBhvr>
                                            <p:cTn id="24" dur="1" fill="hold">
                                              <p:stCondLst>
                                                <p:cond delay="0"/>
                                              </p:stCondLst>
                                            </p:cTn>
                                            <p:tgtEl>
                                              <p:spTgt spid="61"/>
                                            </p:tgtEl>
                                            <p:attrNameLst>
                                              <p:attrName>style.visibility</p:attrName>
                                            </p:attrNameLst>
                                          </p:cBhvr>
                                          <p:to>
                                            <p:strVal val="visible"/>
                                          </p:to>
                                        </p:set>
                                        <p:anim calcmode="lin" valueType="num">
                                          <p:cBhvr>
                                            <p:cTn id="25" dur="500" fill="hold"/>
                                            <p:tgtEl>
                                              <p:spTgt spid="61"/>
                                            </p:tgtEl>
                                            <p:attrNameLst>
                                              <p:attrName>ppt_w</p:attrName>
                                            </p:attrNameLst>
                                          </p:cBhvr>
                                          <p:tavLst>
                                            <p:tav tm="0">
                                              <p:val>
                                                <p:fltVal val="0"/>
                                              </p:val>
                                            </p:tav>
                                            <p:tav tm="100000">
                                              <p:val>
                                                <p:strVal val="#ppt_w"/>
                                              </p:val>
                                            </p:tav>
                                          </p:tavLst>
                                        </p:anim>
                                        <p:anim calcmode="lin" valueType="num">
                                          <p:cBhvr>
                                            <p:cTn id="26" dur="500" fill="hold"/>
                                            <p:tgtEl>
                                              <p:spTgt spid="61"/>
                                            </p:tgtEl>
                                            <p:attrNameLst>
                                              <p:attrName>ppt_h</p:attrName>
                                            </p:attrNameLst>
                                          </p:cBhvr>
                                          <p:tavLst>
                                            <p:tav tm="0">
                                              <p:val>
                                                <p:fltVal val="0"/>
                                              </p:val>
                                            </p:tav>
                                            <p:tav tm="100000">
                                              <p:val>
                                                <p:strVal val="#ppt_h"/>
                                              </p:val>
                                            </p:tav>
                                          </p:tavLst>
                                        </p:anim>
                                        <p:animEffect transition="in" filter="fade">
                                          <p:cBhvr>
                                            <p:cTn id="27" dur="500"/>
                                            <p:tgtEl>
                                              <p:spTgt spid="61"/>
                                            </p:tgtEl>
                                          </p:cBhvr>
                                        </p:animEffect>
                                      </p:childTnLst>
                                    </p:cTn>
                                  </p:par>
                                  <p:par>
                                    <p:cTn id="28" presetID="2" presetClass="entr" presetSubtype="2" fill="hold" grpId="0" nodeType="withEffect">
                                      <p:stCondLst>
                                        <p:cond delay="0"/>
                                      </p:stCondLst>
                                      <p:childTnLst>
                                        <p:set>
                                          <p:cBhvr>
                                            <p:cTn id="29" dur="1" fill="hold">
                                              <p:stCondLst>
                                                <p:cond delay="0"/>
                                              </p:stCondLst>
                                            </p:cTn>
                                            <p:tgtEl>
                                              <p:spTgt spid="33"/>
                                            </p:tgtEl>
                                            <p:attrNameLst>
                                              <p:attrName>style.visibility</p:attrName>
                                            </p:attrNameLst>
                                          </p:cBhvr>
                                          <p:to>
                                            <p:strVal val="visible"/>
                                          </p:to>
                                        </p:set>
                                        <p:anim calcmode="lin" valueType="num">
                                          <p:cBhvr additive="base">
                                            <p:cTn id="30" dur="500" fill="hold"/>
                                            <p:tgtEl>
                                              <p:spTgt spid="33"/>
                                            </p:tgtEl>
                                            <p:attrNameLst>
                                              <p:attrName>ppt_x</p:attrName>
                                            </p:attrNameLst>
                                          </p:cBhvr>
                                          <p:tavLst>
                                            <p:tav tm="0">
                                              <p:val>
                                                <p:strVal val="1+#ppt_w/2"/>
                                              </p:val>
                                            </p:tav>
                                            <p:tav tm="100000">
                                              <p:val>
                                                <p:strVal val="#ppt_x"/>
                                              </p:val>
                                            </p:tav>
                                          </p:tavLst>
                                        </p:anim>
                                        <p:anim calcmode="lin" valueType="num">
                                          <p:cBhvr additive="base">
                                            <p:cTn id="31" dur="500" fill="hold"/>
                                            <p:tgtEl>
                                              <p:spTgt spid="33"/>
                                            </p:tgtEl>
                                            <p:attrNameLst>
                                              <p:attrName>ppt_y</p:attrName>
                                            </p:attrNameLst>
                                          </p:cBhvr>
                                          <p:tavLst>
                                            <p:tav tm="0">
                                              <p:val>
                                                <p:strVal val="#ppt_y"/>
                                              </p:val>
                                            </p:tav>
                                            <p:tav tm="100000">
                                              <p:val>
                                                <p:strVal val="#ppt_y"/>
                                              </p:val>
                                            </p:tav>
                                          </p:tavLst>
                                        </p:anim>
                                      </p:childTnLst>
                                    </p:cTn>
                                  </p:par>
                                </p:childTnLst>
                              </p:cTn>
                            </p:par>
                            <p:par>
                              <p:cTn id="32" fill="hold">
                                <p:stCondLst>
                                  <p:cond delay="1000"/>
                                </p:stCondLst>
                                <p:childTnLst>
                                  <p:par>
                                    <p:cTn id="33" presetID="42" presetClass="entr" presetSubtype="0" fill="hold" grpId="0" nodeType="afterEffect">
                                      <p:stCondLst>
                                        <p:cond delay="0"/>
                                      </p:stCondLst>
                                      <p:childTnLst>
                                        <p:set>
                                          <p:cBhvr>
                                            <p:cTn id="34" dur="1" fill="hold">
                                              <p:stCondLst>
                                                <p:cond delay="0"/>
                                              </p:stCondLst>
                                            </p:cTn>
                                            <p:tgtEl>
                                              <p:spTgt spid="48"/>
                                            </p:tgtEl>
                                            <p:attrNameLst>
                                              <p:attrName>style.visibility</p:attrName>
                                            </p:attrNameLst>
                                          </p:cBhvr>
                                          <p:to>
                                            <p:strVal val="visible"/>
                                          </p:to>
                                        </p:set>
                                        <p:animEffect transition="in" filter="fade">
                                          <p:cBhvr>
                                            <p:cTn id="35" dur="1000"/>
                                            <p:tgtEl>
                                              <p:spTgt spid="48"/>
                                            </p:tgtEl>
                                          </p:cBhvr>
                                        </p:animEffect>
                                        <p:anim calcmode="lin" valueType="num">
                                          <p:cBhvr>
                                            <p:cTn id="36" dur="1000" fill="hold"/>
                                            <p:tgtEl>
                                              <p:spTgt spid="48"/>
                                            </p:tgtEl>
                                            <p:attrNameLst>
                                              <p:attrName>ppt_x</p:attrName>
                                            </p:attrNameLst>
                                          </p:cBhvr>
                                          <p:tavLst>
                                            <p:tav tm="0">
                                              <p:val>
                                                <p:strVal val="#ppt_x"/>
                                              </p:val>
                                            </p:tav>
                                            <p:tav tm="100000">
                                              <p:val>
                                                <p:strVal val="#ppt_x"/>
                                              </p:val>
                                            </p:tav>
                                          </p:tavLst>
                                        </p:anim>
                                        <p:anim calcmode="lin" valueType="num">
                                          <p:cBhvr>
                                            <p:cTn id="37" dur="1000" fill="hold"/>
                                            <p:tgtEl>
                                              <p:spTgt spid="48"/>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49"/>
                                            </p:tgtEl>
                                            <p:attrNameLst>
                                              <p:attrName>style.visibility</p:attrName>
                                            </p:attrNameLst>
                                          </p:cBhvr>
                                          <p:to>
                                            <p:strVal val="visible"/>
                                          </p:to>
                                        </p:set>
                                        <p:animEffect transition="in" filter="fade">
                                          <p:cBhvr>
                                            <p:cTn id="40" dur="1000"/>
                                            <p:tgtEl>
                                              <p:spTgt spid="49"/>
                                            </p:tgtEl>
                                          </p:cBhvr>
                                        </p:animEffect>
                                        <p:anim calcmode="lin" valueType="num">
                                          <p:cBhvr>
                                            <p:cTn id="41" dur="1000" fill="hold"/>
                                            <p:tgtEl>
                                              <p:spTgt spid="49"/>
                                            </p:tgtEl>
                                            <p:attrNameLst>
                                              <p:attrName>ppt_x</p:attrName>
                                            </p:attrNameLst>
                                          </p:cBhvr>
                                          <p:tavLst>
                                            <p:tav tm="0">
                                              <p:val>
                                                <p:strVal val="#ppt_x"/>
                                              </p:val>
                                            </p:tav>
                                            <p:tav tm="100000">
                                              <p:val>
                                                <p:strVal val="#ppt_x"/>
                                              </p:val>
                                            </p:tav>
                                          </p:tavLst>
                                        </p:anim>
                                        <p:anim calcmode="lin" valueType="num">
                                          <p:cBhvr>
                                            <p:cTn id="42" dur="1000" fill="hold"/>
                                            <p:tgtEl>
                                              <p:spTgt spid="4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45" grpId="0"/>
          <p:bldP spid="48" grpId="0"/>
          <p:bldP spid="49"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45"/>
                                            </p:tgtEl>
                                            <p:attrNameLst>
                                              <p:attrName>style.visibility</p:attrName>
                                            </p:attrNameLst>
                                          </p:cBhvr>
                                          <p:to>
                                            <p:strVal val="visible"/>
                                          </p:to>
                                        </p:set>
                                        <p:anim calcmode="lin" valueType="num">
                                          <p:cBhvr additive="base">
                                            <p:cTn id="7" dur="500" fill="hold"/>
                                            <p:tgtEl>
                                              <p:spTgt spid="45"/>
                                            </p:tgtEl>
                                            <p:attrNameLst>
                                              <p:attrName>ppt_x</p:attrName>
                                            </p:attrNameLst>
                                          </p:cBhvr>
                                          <p:tavLst>
                                            <p:tav tm="0">
                                              <p:val>
                                                <p:strVal val="#ppt_x"/>
                                              </p:val>
                                            </p:tav>
                                            <p:tav tm="100000">
                                              <p:val>
                                                <p:strVal val="#ppt_x"/>
                                              </p:val>
                                            </p:tav>
                                          </p:tavLst>
                                        </p:anim>
                                        <p:anim calcmode="lin" valueType="num">
                                          <p:cBhvr additive="base">
                                            <p:cTn id="8" dur="500" fill="hold"/>
                                            <p:tgtEl>
                                              <p:spTgt spid="45"/>
                                            </p:tgtEl>
                                            <p:attrNameLst>
                                              <p:attrName>ppt_y</p:attrName>
                                            </p:attrNameLst>
                                          </p:cBhvr>
                                          <p:tavLst>
                                            <p:tav tm="0">
                                              <p:val>
                                                <p:strVal val="0-#ppt_h/2"/>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46"/>
                                            </p:tgtEl>
                                            <p:attrNameLst>
                                              <p:attrName>style.visibility</p:attrName>
                                            </p:attrNameLst>
                                          </p:cBhvr>
                                          <p:to>
                                            <p:strVal val="visible"/>
                                          </p:to>
                                        </p:set>
                                        <p:anim calcmode="lin" valueType="num">
                                          <p:cBhvr additive="base">
                                            <p:cTn id="11" dur="500" fill="hold"/>
                                            <p:tgtEl>
                                              <p:spTgt spid="46"/>
                                            </p:tgtEl>
                                            <p:attrNameLst>
                                              <p:attrName>ppt_x</p:attrName>
                                            </p:attrNameLst>
                                          </p:cBhvr>
                                          <p:tavLst>
                                            <p:tav tm="0">
                                              <p:val>
                                                <p:strVal val="0-#ppt_w/2"/>
                                              </p:val>
                                            </p:tav>
                                            <p:tav tm="100000">
                                              <p:val>
                                                <p:strVal val="#ppt_x"/>
                                              </p:val>
                                            </p:tav>
                                          </p:tavLst>
                                        </p:anim>
                                        <p:anim calcmode="lin" valueType="num">
                                          <p:cBhvr additive="base">
                                            <p:cTn id="12" dur="500" fill="hold"/>
                                            <p:tgtEl>
                                              <p:spTgt spid="46"/>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47"/>
                                            </p:tgtEl>
                                            <p:attrNameLst>
                                              <p:attrName>style.visibility</p:attrName>
                                            </p:attrNameLst>
                                          </p:cBhvr>
                                          <p:to>
                                            <p:strVal val="visible"/>
                                          </p:to>
                                        </p:set>
                                        <p:anim calcmode="lin" valueType="num">
                                          <p:cBhvr additive="base">
                                            <p:cTn id="15" dur="500" fill="hold"/>
                                            <p:tgtEl>
                                              <p:spTgt spid="47"/>
                                            </p:tgtEl>
                                            <p:attrNameLst>
                                              <p:attrName>ppt_x</p:attrName>
                                            </p:attrNameLst>
                                          </p:cBhvr>
                                          <p:tavLst>
                                            <p:tav tm="0">
                                              <p:val>
                                                <p:strVal val="1+#ppt_w/2"/>
                                              </p:val>
                                            </p:tav>
                                            <p:tav tm="100000">
                                              <p:val>
                                                <p:strVal val="#ppt_x"/>
                                              </p:val>
                                            </p:tav>
                                          </p:tavLst>
                                        </p:anim>
                                        <p:anim calcmode="lin" valueType="num">
                                          <p:cBhvr additive="base">
                                            <p:cTn id="16" dur="500" fill="hold"/>
                                            <p:tgtEl>
                                              <p:spTgt spid="47"/>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41"/>
                                            </p:tgtEl>
                                            <p:attrNameLst>
                                              <p:attrName>style.visibility</p:attrName>
                                            </p:attrNameLst>
                                          </p:cBhvr>
                                          <p:to>
                                            <p:strVal val="visible"/>
                                          </p:to>
                                        </p:set>
                                        <p:anim calcmode="lin" valueType="num">
                                          <p:cBhvr>
                                            <p:cTn id="20" dur="500" fill="hold"/>
                                            <p:tgtEl>
                                              <p:spTgt spid="41"/>
                                            </p:tgtEl>
                                            <p:attrNameLst>
                                              <p:attrName>ppt_w</p:attrName>
                                            </p:attrNameLst>
                                          </p:cBhvr>
                                          <p:tavLst>
                                            <p:tav tm="0">
                                              <p:val>
                                                <p:fltVal val="0"/>
                                              </p:val>
                                            </p:tav>
                                            <p:tav tm="100000">
                                              <p:val>
                                                <p:strVal val="#ppt_w"/>
                                              </p:val>
                                            </p:tav>
                                          </p:tavLst>
                                        </p:anim>
                                        <p:anim calcmode="lin" valueType="num">
                                          <p:cBhvr>
                                            <p:cTn id="21" dur="500" fill="hold"/>
                                            <p:tgtEl>
                                              <p:spTgt spid="41"/>
                                            </p:tgtEl>
                                            <p:attrNameLst>
                                              <p:attrName>ppt_h</p:attrName>
                                            </p:attrNameLst>
                                          </p:cBhvr>
                                          <p:tavLst>
                                            <p:tav tm="0">
                                              <p:val>
                                                <p:fltVal val="0"/>
                                              </p:val>
                                            </p:tav>
                                            <p:tav tm="100000">
                                              <p:val>
                                                <p:strVal val="#ppt_h"/>
                                              </p:val>
                                            </p:tav>
                                          </p:tavLst>
                                        </p:anim>
                                        <p:animEffect transition="in" filter="fade">
                                          <p:cBhvr>
                                            <p:cTn id="22" dur="500"/>
                                            <p:tgtEl>
                                              <p:spTgt spid="41"/>
                                            </p:tgtEl>
                                          </p:cBhvr>
                                        </p:animEffect>
                                      </p:childTnLst>
                                    </p:cTn>
                                  </p:par>
                                  <p:par>
                                    <p:cTn id="23" presetID="53" presetClass="entr" presetSubtype="16" fill="hold" nodeType="withEffect">
                                      <p:stCondLst>
                                        <p:cond delay="0"/>
                                      </p:stCondLst>
                                      <p:childTnLst>
                                        <p:set>
                                          <p:cBhvr>
                                            <p:cTn id="24" dur="1" fill="hold">
                                              <p:stCondLst>
                                                <p:cond delay="0"/>
                                              </p:stCondLst>
                                            </p:cTn>
                                            <p:tgtEl>
                                              <p:spTgt spid="61"/>
                                            </p:tgtEl>
                                            <p:attrNameLst>
                                              <p:attrName>style.visibility</p:attrName>
                                            </p:attrNameLst>
                                          </p:cBhvr>
                                          <p:to>
                                            <p:strVal val="visible"/>
                                          </p:to>
                                        </p:set>
                                        <p:anim calcmode="lin" valueType="num">
                                          <p:cBhvr>
                                            <p:cTn id="25" dur="500" fill="hold"/>
                                            <p:tgtEl>
                                              <p:spTgt spid="61"/>
                                            </p:tgtEl>
                                            <p:attrNameLst>
                                              <p:attrName>ppt_w</p:attrName>
                                            </p:attrNameLst>
                                          </p:cBhvr>
                                          <p:tavLst>
                                            <p:tav tm="0">
                                              <p:val>
                                                <p:fltVal val="0"/>
                                              </p:val>
                                            </p:tav>
                                            <p:tav tm="100000">
                                              <p:val>
                                                <p:strVal val="#ppt_w"/>
                                              </p:val>
                                            </p:tav>
                                          </p:tavLst>
                                        </p:anim>
                                        <p:anim calcmode="lin" valueType="num">
                                          <p:cBhvr>
                                            <p:cTn id="26" dur="500" fill="hold"/>
                                            <p:tgtEl>
                                              <p:spTgt spid="61"/>
                                            </p:tgtEl>
                                            <p:attrNameLst>
                                              <p:attrName>ppt_h</p:attrName>
                                            </p:attrNameLst>
                                          </p:cBhvr>
                                          <p:tavLst>
                                            <p:tav tm="0">
                                              <p:val>
                                                <p:fltVal val="0"/>
                                              </p:val>
                                            </p:tav>
                                            <p:tav tm="100000">
                                              <p:val>
                                                <p:strVal val="#ppt_h"/>
                                              </p:val>
                                            </p:tav>
                                          </p:tavLst>
                                        </p:anim>
                                        <p:animEffect transition="in" filter="fade">
                                          <p:cBhvr>
                                            <p:cTn id="27" dur="500"/>
                                            <p:tgtEl>
                                              <p:spTgt spid="61"/>
                                            </p:tgtEl>
                                          </p:cBhvr>
                                        </p:animEffect>
                                      </p:childTnLst>
                                    </p:cTn>
                                  </p:par>
                                  <p:par>
                                    <p:cTn id="28" presetID="2" presetClass="entr" presetSubtype="2" fill="hold" grpId="0" nodeType="withEffect">
                                      <p:stCondLst>
                                        <p:cond delay="0"/>
                                      </p:stCondLst>
                                      <p:childTnLst>
                                        <p:set>
                                          <p:cBhvr>
                                            <p:cTn id="29" dur="1" fill="hold">
                                              <p:stCondLst>
                                                <p:cond delay="0"/>
                                              </p:stCondLst>
                                            </p:cTn>
                                            <p:tgtEl>
                                              <p:spTgt spid="33"/>
                                            </p:tgtEl>
                                            <p:attrNameLst>
                                              <p:attrName>style.visibility</p:attrName>
                                            </p:attrNameLst>
                                          </p:cBhvr>
                                          <p:to>
                                            <p:strVal val="visible"/>
                                          </p:to>
                                        </p:set>
                                        <p:anim calcmode="lin" valueType="num">
                                          <p:cBhvr additive="base">
                                            <p:cTn id="30" dur="500" fill="hold"/>
                                            <p:tgtEl>
                                              <p:spTgt spid="33"/>
                                            </p:tgtEl>
                                            <p:attrNameLst>
                                              <p:attrName>ppt_x</p:attrName>
                                            </p:attrNameLst>
                                          </p:cBhvr>
                                          <p:tavLst>
                                            <p:tav tm="0">
                                              <p:val>
                                                <p:strVal val="1+#ppt_w/2"/>
                                              </p:val>
                                            </p:tav>
                                            <p:tav tm="100000">
                                              <p:val>
                                                <p:strVal val="#ppt_x"/>
                                              </p:val>
                                            </p:tav>
                                          </p:tavLst>
                                        </p:anim>
                                        <p:anim calcmode="lin" valueType="num">
                                          <p:cBhvr additive="base">
                                            <p:cTn id="31" dur="500" fill="hold"/>
                                            <p:tgtEl>
                                              <p:spTgt spid="33"/>
                                            </p:tgtEl>
                                            <p:attrNameLst>
                                              <p:attrName>ppt_y</p:attrName>
                                            </p:attrNameLst>
                                          </p:cBhvr>
                                          <p:tavLst>
                                            <p:tav tm="0">
                                              <p:val>
                                                <p:strVal val="#ppt_y"/>
                                              </p:val>
                                            </p:tav>
                                            <p:tav tm="100000">
                                              <p:val>
                                                <p:strVal val="#ppt_y"/>
                                              </p:val>
                                            </p:tav>
                                          </p:tavLst>
                                        </p:anim>
                                      </p:childTnLst>
                                    </p:cTn>
                                  </p:par>
                                </p:childTnLst>
                              </p:cTn>
                            </p:par>
                            <p:par>
                              <p:cTn id="32" fill="hold">
                                <p:stCondLst>
                                  <p:cond delay="1000"/>
                                </p:stCondLst>
                                <p:childTnLst>
                                  <p:par>
                                    <p:cTn id="33" presetID="42" presetClass="entr" presetSubtype="0" fill="hold" grpId="0" nodeType="afterEffect">
                                      <p:stCondLst>
                                        <p:cond delay="0"/>
                                      </p:stCondLst>
                                      <p:childTnLst>
                                        <p:set>
                                          <p:cBhvr>
                                            <p:cTn id="34" dur="1" fill="hold">
                                              <p:stCondLst>
                                                <p:cond delay="0"/>
                                              </p:stCondLst>
                                            </p:cTn>
                                            <p:tgtEl>
                                              <p:spTgt spid="48"/>
                                            </p:tgtEl>
                                            <p:attrNameLst>
                                              <p:attrName>style.visibility</p:attrName>
                                            </p:attrNameLst>
                                          </p:cBhvr>
                                          <p:to>
                                            <p:strVal val="visible"/>
                                          </p:to>
                                        </p:set>
                                        <p:animEffect transition="in" filter="fade">
                                          <p:cBhvr>
                                            <p:cTn id="35" dur="1000"/>
                                            <p:tgtEl>
                                              <p:spTgt spid="48"/>
                                            </p:tgtEl>
                                          </p:cBhvr>
                                        </p:animEffect>
                                        <p:anim calcmode="lin" valueType="num">
                                          <p:cBhvr>
                                            <p:cTn id="36" dur="1000" fill="hold"/>
                                            <p:tgtEl>
                                              <p:spTgt spid="48"/>
                                            </p:tgtEl>
                                            <p:attrNameLst>
                                              <p:attrName>ppt_x</p:attrName>
                                            </p:attrNameLst>
                                          </p:cBhvr>
                                          <p:tavLst>
                                            <p:tav tm="0">
                                              <p:val>
                                                <p:strVal val="#ppt_x"/>
                                              </p:val>
                                            </p:tav>
                                            <p:tav tm="100000">
                                              <p:val>
                                                <p:strVal val="#ppt_x"/>
                                              </p:val>
                                            </p:tav>
                                          </p:tavLst>
                                        </p:anim>
                                        <p:anim calcmode="lin" valueType="num">
                                          <p:cBhvr>
                                            <p:cTn id="37" dur="1000" fill="hold"/>
                                            <p:tgtEl>
                                              <p:spTgt spid="48"/>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49"/>
                                            </p:tgtEl>
                                            <p:attrNameLst>
                                              <p:attrName>style.visibility</p:attrName>
                                            </p:attrNameLst>
                                          </p:cBhvr>
                                          <p:to>
                                            <p:strVal val="visible"/>
                                          </p:to>
                                        </p:set>
                                        <p:animEffect transition="in" filter="fade">
                                          <p:cBhvr>
                                            <p:cTn id="40" dur="1000"/>
                                            <p:tgtEl>
                                              <p:spTgt spid="49"/>
                                            </p:tgtEl>
                                          </p:cBhvr>
                                        </p:animEffect>
                                        <p:anim calcmode="lin" valueType="num">
                                          <p:cBhvr>
                                            <p:cTn id="41" dur="1000" fill="hold"/>
                                            <p:tgtEl>
                                              <p:spTgt spid="49"/>
                                            </p:tgtEl>
                                            <p:attrNameLst>
                                              <p:attrName>ppt_x</p:attrName>
                                            </p:attrNameLst>
                                          </p:cBhvr>
                                          <p:tavLst>
                                            <p:tav tm="0">
                                              <p:val>
                                                <p:strVal val="#ppt_x"/>
                                              </p:val>
                                            </p:tav>
                                            <p:tav tm="100000">
                                              <p:val>
                                                <p:strVal val="#ppt_x"/>
                                              </p:val>
                                            </p:tav>
                                          </p:tavLst>
                                        </p:anim>
                                        <p:anim calcmode="lin" valueType="num">
                                          <p:cBhvr>
                                            <p:cTn id="42" dur="1000" fill="hold"/>
                                            <p:tgtEl>
                                              <p:spTgt spid="4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45" grpId="0"/>
          <p:bldP spid="48" grpId="0"/>
          <p:bldP spid="49" grpId="0"/>
        </p:bldLst>
      </p:timing>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hape 2022"/>
          <p:cNvSpPr txBox="1"/>
          <p:nvPr/>
        </p:nvSpPr>
        <p:spPr>
          <a:xfrm rot="10800000" flipV="1">
            <a:off x="772974" y="998192"/>
            <a:ext cx="3150953" cy="400110"/>
          </a:xfrm>
          <a:prstGeom prst="rect">
            <a:avLst/>
          </a:prstGeom>
          <a:noFill/>
        </p:spPr>
        <p:txBody>
          <a:bodyPr wrap="square" rtlCol="0">
            <a:spAutoFit/>
          </a:bodyPr>
          <a:lstStyle>
            <a:defPPr>
              <a:defRPr lang="zh-CN"/>
            </a:defPPr>
            <a:lvl1pPr marL="0" marR="0" lvl="0" indent="0" algn="ctr" defTabSz="914400" eaLnBrk="1" fontAlgn="auto" latinLnBrk="0" hangingPunct="1">
              <a:lnSpc>
                <a:spcPct val="100000"/>
              </a:lnSpc>
              <a:spcBef>
                <a:spcPts val="0"/>
              </a:spcBef>
              <a:spcAft>
                <a:spcPts val="0"/>
              </a:spcAft>
              <a:buClrTx/>
              <a:buSzTx/>
              <a:buFontTx/>
              <a:buNone/>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cs typeface="+mn-cs"/>
                <a:sym typeface="Bebas Neue"/>
              </a:defRPr>
            </a:lvl2pPr>
            <a:lvl3pPr defTabSz="609600">
              <a:defRPr sz="2665">
                <a:solidFill>
                  <a:srgbClr val="3A5063"/>
                </a:solidFill>
                <a:uFill>
                  <a:solidFill>
                    <a:srgbClr val="3A5063"/>
                  </a:solidFill>
                </a:uFill>
                <a:latin typeface="+mn-lt"/>
                <a:ea typeface="+mn-ea"/>
                <a:cs typeface="+mn-cs"/>
                <a:sym typeface="Bebas Neue"/>
              </a:defRPr>
            </a:lvl3pPr>
            <a:lvl4pPr defTabSz="609600">
              <a:defRPr sz="2665">
                <a:solidFill>
                  <a:srgbClr val="3A5063"/>
                </a:solidFill>
                <a:uFill>
                  <a:solidFill>
                    <a:srgbClr val="3A5063"/>
                  </a:solidFill>
                </a:uFill>
                <a:latin typeface="+mn-lt"/>
                <a:ea typeface="+mn-ea"/>
                <a:cs typeface="+mn-cs"/>
                <a:sym typeface="Bebas Neue"/>
              </a:defRPr>
            </a:lvl4pPr>
            <a:lvl5pPr defTabSz="609600">
              <a:defRPr sz="2665">
                <a:solidFill>
                  <a:srgbClr val="3A5063"/>
                </a:solidFill>
                <a:uFill>
                  <a:solidFill>
                    <a:srgbClr val="3A5063"/>
                  </a:solidFill>
                </a:uFill>
                <a:latin typeface="+mn-lt"/>
                <a:ea typeface="+mn-ea"/>
                <a:cs typeface="+mn-cs"/>
                <a:sym typeface="Bebas Neue"/>
              </a:defRPr>
            </a:lvl5pPr>
            <a:lvl6pPr defTabSz="609600">
              <a:defRPr sz="2665">
                <a:solidFill>
                  <a:srgbClr val="3A5063"/>
                </a:solidFill>
                <a:uFill>
                  <a:solidFill>
                    <a:srgbClr val="3A5063"/>
                  </a:solidFill>
                </a:uFill>
                <a:latin typeface="+mn-lt"/>
                <a:ea typeface="+mn-ea"/>
                <a:cs typeface="+mn-cs"/>
                <a:sym typeface="Bebas Neue"/>
              </a:defRPr>
            </a:lvl6pPr>
            <a:lvl7pPr defTabSz="609600">
              <a:defRPr sz="2665">
                <a:solidFill>
                  <a:srgbClr val="3A5063"/>
                </a:solidFill>
                <a:uFill>
                  <a:solidFill>
                    <a:srgbClr val="3A5063"/>
                  </a:solidFill>
                </a:uFill>
                <a:latin typeface="+mn-lt"/>
                <a:ea typeface="+mn-ea"/>
                <a:cs typeface="+mn-cs"/>
                <a:sym typeface="Bebas Neue"/>
              </a:defRPr>
            </a:lvl7pPr>
            <a:lvl8pPr defTabSz="609600">
              <a:defRPr sz="2665">
                <a:solidFill>
                  <a:srgbClr val="3A5063"/>
                </a:solidFill>
                <a:uFill>
                  <a:solidFill>
                    <a:srgbClr val="3A5063"/>
                  </a:solidFill>
                </a:uFill>
                <a:latin typeface="+mn-lt"/>
                <a:ea typeface="+mn-ea"/>
                <a:cs typeface="+mn-cs"/>
                <a:sym typeface="Bebas Neue"/>
              </a:defRPr>
            </a:lvl8pPr>
            <a:lvl9pPr defTabSz="609600">
              <a:defRPr sz="2665">
                <a:solidFill>
                  <a:srgbClr val="3A5063"/>
                </a:solidFill>
                <a:uFill>
                  <a:solidFill>
                    <a:srgbClr val="3A5063"/>
                  </a:solidFill>
                </a:uFill>
                <a:latin typeface="+mn-lt"/>
                <a:ea typeface="+mn-ea"/>
                <a:cs typeface="+mn-cs"/>
                <a:sym typeface="Bebas Neue"/>
              </a:defRPr>
            </a:lvl9pPr>
          </a:lstStyle>
          <a:p>
            <a:pPr algn="l"/>
            <a:r>
              <a:rPr lang="zh-CN" altLang="en-US" dirty="0"/>
              <a:t>教学支持 </a:t>
            </a:r>
            <a:r>
              <a:rPr lang="en-US" altLang="zh-CN" dirty="0"/>
              <a:t>15</a:t>
            </a:r>
            <a:r>
              <a:rPr lang="zh-CN" altLang="en-US" dirty="0"/>
              <a:t>分</a:t>
            </a:r>
            <a:endParaRPr lang="zh-CN" altLang="en-US" dirty="0"/>
          </a:p>
        </p:txBody>
      </p:sp>
      <p:sp>
        <p:nvSpPr>
          <p:cNvPr id="45" name="TextBox 500"/>
          <p:cNvSpPr txBox="1"/>
          <p:nvPr/>
        </p:nvSpPr>
        <p:spPr>
          <a:xfrm>
            <a:off x="2878100" y="193209"/>
            <a:ext cx="3240359" cy="400110"/>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2000" kern="0" dirty="0">
                <a:solidFill>
                  <a:srgbClr val="AC0000"/>
                </a:solidFill>
                <a:latin typeface="微软雅黑" panose="020B0503020204020204" pitchFamily="34" charset="-122"/>
                <a:ea typeface="微软雅黑" panose="020B0503020204020204" pitchFamily="34" charset="-122"/>
              </a:rPr>
              <a:t>社会实践一流课程评审指标</a:t>
            </a:r>
            <a:endParaRPr lang="en-US" altLang="zh-CN" sz="1600" kern="0" dirty="0">
              <a:solidFill>
                <a:srgbClr val="AC0000"/>
              </a:solidFill>
              <a:latin typeface="微软雅黑" panose="020B0503020204020204" pitchFamily="34" charset="-122"/>
              <a:ea typeface="微软雅黑" panose="020B0503020204020204" pitchFamily="34" charset="-122"/>
            </a:endParaRPr>
          </a:p>
        </p:txBody>
      </p:sp>
      <p:cxnSp>
        <p:nvCxnSpPr>
          <p:cNvPr id="46" name="直接连接符 45"/>
          <p:cNvCxnSpPr>
            <a:endCxn id="45" idx="1"/>
          </p:cNvCxnSpPr>
          <p:nvPr/>
        </p:nvCxnSpPr>
        <p:spPr>
          <a:xfrm>
            <a:off x="0" y="371440"/>
            <a:ext cx="2878100" cy="21824"/>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47" name="直接连接符 46"/>
          <p:cNvCxnSpPr>
            <a:stCxn id="45" idx="3"/>
          </p:cNvCxnSpPr>
          <p:nvPr/>
        </p:nvCxnSpPr>
        <p:spPr>
          <a:xfrm flipV="1">
            <a:off x="6118459" y="371440"/>
            <a:ext cx="3025541" cy="21824"/>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sp>
        <p:nvSpPr>
          <p:cNvPr id="48" name="文本框 47"/>
          <p:cNvSpPr txBox="1"/>
          <p:nvPr/>
        </p:nvSpPr>
        <p:spPr>
          <a:xfrm>
            <a:off x="623181" y="2031050"/>
            <a:ext cx="7415203" cy="778483"/>
          </a:xfrm>
          <a:prstGeom prst="rect">
            <a:avLst/>
          </a:prstGeom>
          <a:noFill/>
          <a:ln>
            <a:solidFill>
              <a:srgbClr val="C00000"/>
            </a:solidFill>
          </a:ln>
        </p:spPr>
        <p:txBody>
          <a:bodyPr wrap="square" rtlCol="0">
            <a:spAutoFit/>
          </a:bodyPr>
          <a:lstStyle/>
          <a:p>
            <a:pPr>
              <a:lnSpc>
                <a:spcPct val="130000"/>
              </a:lnSpc>
            </a:pPr>
            <a:r>
              <a:rPr lang="en-US" altLang="zh-CN" sz="1200" dirty="0">
                <a:latin typeface="黑体" panose="02010609060101010101" pitchFamily="49" charset="-122"/>
                <a:ea typeface="黑体" panose="02010609060101010101" pitchFamily="49" charset="-122"/>
              </a:rPr>
              <a:t>1</a:t>
            </a:r>
            <a:r>
              <a:rPr lang="zh-CN" altLang="en-US" sz="1200" dirty="0">
                <a:latin typeface="黑体" panose="02010609060101010101" pitchFamily="49" charset="-122"/>
                <a:ea typeface="黑体" panose="02010609060101010101" pitchFamily="49" charset="-122"/>
              </a:rPr>
              <a:t>、师生教学实践活动：教师能够根据学生认知规律因材施教，引导师生、生生之间互动交流，在教学及实践活动中策略运用得当，过程管理严格，多元化考核评价体系科学合理，反思改进积极有效；学生在课程教学与实践活动中参与度高，获得感强，师生互动活跃。</a:t>
            </a:r>
            <a:endParaRPr lang="zh-CN" altLang="en-US" sz="1200" dirty="0">
              <a:latin typeface="黑体" panose="02010609060101010101" pitchFamily="49" charset="-122"/>
              <a:ea typeface="黑体" panose="02010609060101010101" pitchFamily="49" charset="-122"/>
            </a:endParaRPr>
          </a:p>
        </p:txBody>
      </p:sp>
      <p:sp>
        <p:nvSpPr>
          <p:cNvPr id="49" name="文本框 48"/>
          <p:cNvSpPr txBox="1"/>
          <p:nvPr/>
        </p:nvSpPr>
        <p:spPr>
          <a:xfrm>
            <a:off x="616816" y="2945733"/>
            <a:ext cx="7415202" cy="538417"/>
          </a:xfrm>
          <a:prstGeom prst="rect">
            <a:avLst/>
          </a:prstGeom>
          <a:noFill/>
          <a:ln>
            <a:solidFill>
              <a:srgbClr val="C00000"/>
            </a:solidFill>
          </a:ln>
        </p:spPr>
        <p:txBody>
          <a:bodyPr wrap="square" rtlCol="0">
            <a:spAutoFit/>
          </a:bodyPr>
          <a:lstStyle/>
          <a:p>
            <a:pPr>
              <a:lnSpc>
                <a:spcPct val="130000"/>
              </a:lnSpc>
            </a:pPr>
            <a:r>
              <a:rPr lang="en-US" altLang="zh-CN" sz="1200" dirty="0">
                <a:latin typeface="黑体" panose="02010609060101010101" pitchFamily="49" charset="-122"/>
                <a:ea typeface="黑体" panose="02010609060101010101" pitchFamily="49" charset="-122"/>
              </a:rPr>
              <a:t>2</a:t>
            </a:r>
            <a:r>
              <a:rPr lang="zh-CN" altLang="en-US" sz="1200" dirty="0">
                <a:latin typeface="黑体" panose="02010609060101010101" pitchFamily="49" charset="-122"/>
                <a:ea typeface="黑体" panose="02010609060101010101" pitchFamily="49" charset="-122"/>
              </a:rPr>
              <a:t>、基地建设：建立社会实践长效机制，实践基地具备稳定性与可持续性，能够为师生实践提供基本生活及安全保障，对于促进学生服务社会、增长才干具有较高的实践价值。</a:t>
            </a:r>
            <a:endParaRPr lang="zh-CN" altLang="en-US" sz="1200" dirty="0">
              <a:latin typeface="黑体" panose="02010609060101010101" pitchFamily="49" charset="-122"/>
              <a:ea typeface="黑体" panose="02010609060101010101" pitchFamily="49" charset="-122"/>
            </a:endParaRPr>
          </a:p>
        </p:txBody>
      </p:sp>
      <p:sp>
        <p:nvSpPr>
          <p:cNvPr id="50" name="文本框 49"/>
          <p:cNvSpPr txBox="1"/>
          <p:nvPr/>
        </p:nvSpPr>
        <p:spPr>
          <a:xfrm>
            <a:off x="629547" y="3641551"/>
            <a:ext cx="7408837" cy="298351"/>
          </a:xfrm>
          <a:prstGeom prst="rect">
            <a:avLst/>
          </a:prstGeom>
          <a:noFill/>
          <a:ln>
            <a:solidFill>
              <a:srgbClr val="C00000"/>
            </a:solidFill>
          </a:ln>
        </p:spPr>
        <p:txBody>
          <a:bodyPr wrap="square" rtlCol="0">
            <a:spAutoFit/>
          </a:bodyPr>
          <a:lstStyle/>
          <a:p>
            <a:pPr>
              <a:lnSpc>
                <a:spcPct val="130000"/>
              </a:lnSpc>
            </a:pPr>
            <a:r>
              <a:rPr lang="en-US" altLang="zh-CN" sz="1200" dirty="0">
                <a:latin typeface="黑体" panose="02010609060101010101" pitchFamily="49" charset="-122"/>
                <a:ea typeface="黑体" panose="02010609060101010101" pitchFamily="49" charset="-122"/>
              </a:rPr>
              <a:t>3</a:t>
            </a:r>
            <a:r>
              <a:rPr lang="zh-CN" altLang="en-US" sz="1200" dirty="0">
                <a:latin typeface="黑体" panose="02010609060101010101" pitchFamily="49" charset="-122"/>
                <a:ea typeface="黑体" panose="02010609060101010101" pitchFamily="49" charset="-122"/>
              </a:rPr>
              <a:t>、条件保障：学校或学院对课程教学及社会实践活动的经费支持、激励机制及政策保障</a:t>
            </a:r>
            <a:endParaRPr lang="zh-CN" altLang="en-US" sz="1200" dirty="0">
              <a:latin typeface="黑体" panose="02010609060101010101" pitchFamily="49" charset="-122"/>
              <a:ea typeface="黑体" panose="02010609060101010101" pitchFamily="49" charset="-122"/>
            </a:endParaRPr>
          </a:p>
        </p:txBody>
      </p:sp>
      <p:grpSp>
        <p:nvGrpSpPr>
          <p:cNvPr id="41" name="Group 4"/>
          <p:cNvGrpSpPr>
            <a:grpSpLocks noChangeAspect="1"/>
          </p:cNvGrpSpPr>
          <p:nvPr/>
        </p:nvGrpSpPr>
        <p:grpSpPr bwMode="auto">
          <a:xfrm rot="10800000" flipV="1">
            <a:off x="-1" y="882183"/>
            <a:ext cx="702214" cy="689481"/>
            <a:chOff x="2626" y="986"/>
            <a:chExt cx="2206" cy="2166"/>
          </a:xfrm>
        </p:grpSpPr>
        <p:sp>
          <p:nvSpPr>
            <p:cNvPr id="42"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3"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4"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1"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2"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3"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4"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5"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6"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7"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8"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9"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0"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61" name="图片 60"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14:presetBounceEnd="52000">
                                      <p:stCondLst>
                                        <p:cond delay="0"/>
                                      </p:stCondLst>
                                      <p:childTnLst>
                                        <p:set>
                                          <p:cBhvr>
                                            <p:cTn id="6" dur="1" fill="hold">
                                              <p:stCondLst>
                                                <p:cond delay="0"/>
                                              </p:stCondLst>
                                            </p:cTn>
                                            <p:tgtEl>
                                              <p:spTgt spid="45"/>
                                            </p:tgtEl>
                                            <p:attrNameLst>
                                              <p:attrName>style.visibility</p:attrName>
                                            </p:attrNameLst>
                                          </p:cBhvr>
                                          <p:to>
                                            <p:strVal val="visible"/>
                                          </p:to>
                                        </p:set>
                                        <p:anim calcmode="lin" valueType="num" p14:bounceEnd="52000">
                                          <p:cBhvr additive="base">
                                            <p:cTn id="7" dur="500" fill="hold"/>
                                            <p:tgtEl>
                                              <p:spTgt spid="45"/>
                                            </p:tgtEl>
                                            <p:attrNameLst>
                                              <p:attrName>ppt_x</p:attrName>
                                            </p:attrNameLst>
                                          </p:cBhvr>
                                          <p:tavLst>
                                            <p:tav tm="0">
                                              <p:val>
                                                <p:strVal val="#ppt_x"/>
                                              </p:val>
                                            </p:tav>
                                            <p:tav tm="100000">
                                              <p:val>
                                                <p:strVal val="#ppt_x"/>
                                              </p:val>
                                            </p:tav>
                                          </p:tavLst>
                                        </p:anim>
                                        <p:anim calcmode="lin" valueType="num" p14:bounceEnd="52000">
                                          <p:cBhvr additive="base">
                                            <p:cTn id="8" dur="500" fill="hold"/>
                                            <p:tgtEl>
                                              <p:spTgt spid="45"/>
                                            </p:tgtEl>
                                            <p:attrNameLst>
                                              <p:attrName>ppt_y</p:attrName>
                                            </p:attrNameLst>
                                          </p:cBhvr>
                                          <p:tavLst>
                                            <p:tav tm="0">
                                              <p:val>
                                                <p:strVal val="0-#ppt_h/2"/>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46"/>
                                            </p:tgtEl>
                                            <p:attrNameLst>
                                              <p:attrName>style.visibility</p:attrName>
                                            </p:attrNameLst>
                                          </p:cBhvr>
                                          <p:to>
                                            <p:strVal val="visible"/>
                                          </p:to>
                                        </p:set>
                                        <p:anim calcmode="lin" valueType="num">
                                          <p:cBhvr additive="base">
                                            <p:cTn id="11" dur="500" fill="hold"/>
                                            <p:tgtEl>
                                              <p:spTgt spid="46"/>
                                            </p:tgtEl>
                                            <p:attrNameLst>
                                              <p:attrName>ppt_x</p:attrName>
                                            </p:attrNameLst>
                                          </p:cBhvr>
                                          <p:tavLst>
                                            <p:tav tm="0">
                                              <p:val>
                                                <p:strVal val="0-#ppt_w/2"/>
                                              </p:val>
                                            </p:tav>
                                            <p:tav tm="100000">
                                              <p:val>
                                                <p:strVal val="#ppt_x"/>
                                              </p:val>
                                            </p:tav>
                                          </p:tavLst>
                                        </p:anim>
                                        <p:anim calcmode="lin" valueType="num">
                                          <p:cBhvr additive="base">
                                            <p:cTn id="12" dur="500" fill="hold"/>
                                            <p:tgtEl>
                                              <p:spTgt spid="46"/>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47"/>
                                            </p:tgtEl>
                                            <p:attrNameLst>
                                              <p:attrName>style.visibility</p:attrName>
                                            </p:attrNameLst>
                                          </p:cBhvr>
                                          <p:to>
                                            <p:strVal val="visible"/>
                                          </p:to>
                                        </p:set>
                                        <p:anim calcmode="lin" valueType="num">
                                          <p:cBhvr additive="base">
                                            <p:cTn id="15" dur="500" fill="hold"/>
                                            <p:tgtEl>
                                              <p:spTgt spid="47"/>
                                            </p:tgtEl>
                                            <p:attrNameLst>
                                              <p:attrName>ppt_x</p:attrName>
                                            </p:attrNameLst>
                                          </p:cBhvr>
                                          <p:tavLst>
                                            <p:tav tm="0">
                                              <p:val>
                                                <p:strVal val="1+#ppt_w/2"/>
                                              </p:val>
                                            </p:tav>
                                            <p:tav tm="100000">
                                              <p:val>
                                                <p:strVal val="#ppt_x"/>
                                              </p:val>
                                            </p:tav>
                                          </p:tavLst>
                                        </p:anim>
                                        <p:anim calcmode="lin" valueType="num">
                                          <p:cBhvr additive="base">
                                            <p:cTn id="16" dur="500" fill="hold"/>
                                            <p:tgtEl>
                                              <p:spTgt spid="47"/>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41"/>
                                            </p:tgtEl>
                                            <p:attrNameLst>
                                              <p:attrName>style.visibility</p:attrName>
                                            </p:attrNameLst>
                                          </p:cBhvr>
                                          <p:to>
                                            <p:strVal val="visible"/>
                                          </p:to>
                                        </p:set>
                                        <p:anim calcmode="lin" valueType="num">
                                          <p:cBhvr>
                                            <p:cTn id="20" dur="500" fill="hold"/>
                                            <p:tgtEl>
                                              <p:spTgt spid="41"/>
                                            </p:tgtEl>
                                            <p:attrNameLst>
                                              <p:attrName>ppt_w</p:attrName>
                                            </p:attrNameLst>
                                          </p:cBhvr>
                                          <p:tavLst>
                                            <p:tav tm="0">
                                              <p:val>
                                                <p:fltVal val="0"/>
                                              </p:val>
                                            </p:tav>
                                            <p:tav tm="100000">
                                              <p:val>
                                                <p:strVal val="#ppt_w"/>
                                              </p:val>
                                            </p:tav>
                                          </p:tavLst>
                                        </p:anim>
                                        <p:anim calcmode="lin" valueType="num">
                                          <p:cBhvr>
                                            <p:cTn id="21" dur="500" fill="hold"/>
                                            <p:tgtEl>
                                              <p:spTgt spid="41"/>
                                            </p:tgtEl>
                                            <p:attrNameLst>
                                              <p:attrName>ppt_h</p:attrName>
                                            </p:attrNameLst>
                                          </p:cBhvr>
                                          <p:tavLst>
                                            <p:tav tm="0">
                                              <p:val>
                                                <p:fltVal val="0"/>
                                              </p:val>
                                            </p:tav>
                                            <p:tav tm="100000">
                                              <p:val>
                                                <p:strVal val="#ppt_h"/>
                                              </p:val>
                                            </p:tav>
                                          </p:tavLst>
                                        </p:anim>
                                        <p:animEffect transition="in" filter="fade">
                                          <p:cBhvr>
                                            <p:cTn id="22" dur="500"/>
                                            <p:tgtEl>
                                              <p:spTgt spid="41"/>
                                            </p:tgtEl>
                                          </p:cBhvr>
                                        </p:animEffect>
                                      </p:childTnLst>
                                    </p:cTn>
                                  </p:par>
                                  <p:par>
                                    <p:cTn id="23" presetID="53" presetClass="entr" presetSubtype="16" fill="hold" nodeType="withEffect">
                                      <p:stCondLst>
                                        <p:cond delay="0"/>
                                      </p:stCondLst>
                                      <p:childTnLst>
                                        <p:set>
                                          <p:cBhvr>
                                            <p:cTn id="24" dur="1" fill="hold">
                                              <p:stCondLst>
                                                <p:cond delay="0"/>
                                              </p:stCondLst>
                                            </p:cTn>
                                            <p:tgtEl>
                                              <p:spTgt spid="61"/>
                                            </p:tgtEl>
                                            <p:attrNameLst>
                                              <p:attrName>style.visibility</p:attrName>
                                            </p:attrNameLst>
                                          </p:cBhvr>
                                          <p:to>
                                            <p:strVal val="visible"/>
                                          </p:to>
                                        </p:set>
                                        <p:anim calcmode="lin" valueType="num">
                                          <p:cBhvr>
                                            <p:cTn id="25" dur="500" fill="hold"/>
                                            <p:tgtEl>
                                              <p:spTgt spid="61"/>
                                            </p:tgtEl>
                                            <p:attrNameLst>
                                              <p:attrName>ppt_w</p:attrName>
                                            </p:attrNameLst>
                                          </p:cBhvr>
                                          <p:tavLst>
                                            <p:tav tm="0">
                                              <p:val>
                                                <p:fltVal val="0"/>
                                              </p:val>
                                            </p:tav>
                                            <p:tav tm="100000">
                                              <p:val>
                                                <p:strVal val="#ppt_w"/>
                                              </p:val>
                                            </p:tav>
                                          </p:tavLst>
                                        </p:anim>
                                        <p:anim calcmode="lin" valueType="num">
                                          <p:cBhvr>
                                            <p:cTn id="26" dur="500" fill="hold"/>
                                            <p:tgtEl>
                                              <p:spTgt spid="61"/>
                                            </p:tgtEl>
                                            <p:attrNameLst>
                                              <p:attrName>ppt_h</p:attrName>
                                            </p:attrNameLst>
                                          </p:cBhvr>
                                          <p:tavLst>
                                            <p:tav tm="0">
                                              <p:val>
                                                <p:fltVal val="0"/>
                                              </p:val>
                                            </p:tav>
                                            <p:tav tm="100000">
                                              <p:val>
                                                <p:strVal val="#ppt_h"/>
                                              </p:val>
                                            </p:tav>
                                          </p:tavLst>
                                        </p:anim>
                                        <p:animEffect transition="in" filter="fade">
                                          <p:cBhvr>
                                            <p:cTn id="27" dur="500"/>
                                            <p:tgtEl>
                                              <p:spTgt spid="61"/>
                                            </p:tgtEl>
                                          </p:cBhvr>
                                        </p:animEffect>
                                      </p:childTnLst>
                                    </p:cTn>
                                  </p:par>
                                  <p:par>
                                    <p:cTn id="28" presetID="2" presetClass="entr" presetSubtype="2" fill="hold" grpId="0" nodeType="withEffect">
                                      <p:stCondLst>
                                        <p:cond delay="0"/>
                                      </p:stCondLst>
                                      <p:childTnLst>
                                        <p:set>
                                          <p:cBhvr>
                                            <p:cTn id="29" dur="1" fill="hold">
                                              <p:stCondLst>
                                                <p:cond delay="0"/>
                                              </p:stCondLst>
                                            </p:cTn>
                                            <p:tgtEl>
                                              <p:spTgt spid="33"/>
                                            </p:tgtEl>
                                            <p:attrNameLst>
                                              <p:attrName>style.visibility</p:attrName>
                                            </p:attrNameLst>
                                          </p:cBhvr>
                                          <p:to>
                                            <p:strVal val="visible"/>
                                          </p:to>
                                        </p:set>
                                        <p:anim calcmode="lin" valueType="num">
                                          <p:cBhvr additive="base">
                                            <p:cTn id="30" dur="500" fill="hold"/>
                                            <p:tgtEl>
                                              <p:spTgt spid="33"/>
                                            </p:tgtEl>
                                            <p:attrNameLst>
                                              <p:attrName>ppt_x</p:attrName>
                                            </p:attrNameLst>
                                          </p:cBhvr>
                                          <p:tavLst>
                                            <p:tav tm="0">
                                              <p:val>
                                                <p:strVal val="1+#ppt_w/2"/>
                                              </p:val>
                                            </p:tav>
                                            <p:tav tm="100000">
                                              <p:val>
                                                <p:strVal val="#ppt_x"/>
                                              </p:val>
                                            </p:tav>
                                          </p:tavLst>
                                        </p:anim>
                                        <p:anim calcmode="lin" valueType="num">
                                          <p:cBhvr additive="base">
                                            <p:cTn id="31" dur="500" fill="hold"/>
                                            <p:tgtEl>
                                              <p:spTgt spid="33"/>
                                            </p:tgtEl>
                                            <p:attrNameLst>
                                              <p:attrName>ppt_y</p:attrName>
                                            </p:attrNameLst>
                                          </p:cBhvr>
                                          <p:tavLst>
                                            <p:tav tm="0">
                                              <p:val>
                                                <p:strVal val="#ppt_y"/>
                                              </p:val>
                                            </p:tav>
                                            <p:tav tm="100000">
                                              <p:val>
                                                <p:strVal val="#ppt_y"/>
                                              </p:val>
                                            </p:tav>
                                          </p:tavLst>
                                        </p:anim>
                                      </p:childTnLst>
                                    </p:cTn>
                                  </p:par>
                                </p:childTnLst>
                              </p:cTn>
                            </p:par>
                            <p:par>
                              <p:cTn id="32" fill="hold">
                                <p:stCondLst>
                                  <p:cond delay="1000"/>
                                </p:stCondLst>
                                <p:childTnLst>
                                  <p:par>
                                    <p:cTn id="33" presetID="42" presetClass="entr" presetSubtype="0" fill="hold" grpId="0" nodeType="afterEffect">
                                      <p:stCondLst>
                                        <p:cond delay="0"/>
                                      </p:stCondLst>
                                      <p:childTnLst>
                                        <p:set>
                                          <p:cBhvr>
                                            <p:cTn id="34" dur="1" fill="hold">
                                              <p:stCondLst>
                                                <p:cond delay="0"/>
                                              </p:stCondLst>
                                            </p:cTn>
                                            <p:tgtEl>
                                              <p:spTgt spid="48"/>
                                            </p:tgtEl>
                                            <p:attrNameLst>
                                              <p:attrName>style.visibility</p:attrName>
                                            </p:attrNameLst>
                                          </p:cBhvr>
                                          <p:to>
                                            <p:strVal val="visible"/>
                                          </p:to>
                                        </p:set>
                                        <p:animEffect transition="in" filter="fade">
                                          <p:cBhvr>
                                            <p:cTn id="35" dur="1000"/>
                                            <p:tgtEl>
                                              <p:spTgt spid="48"/>
                                            </p:tgtEl>
                                          </p:cBhvr>
                                        </p:animEffect>
                                        <p:anim calcmode="lin" valueType="num">
                                          <p:cBhvr>
                                            <p:cTn id="36" dur="1000" fill="hold"/>
                                            <p:tgtEl>
                                              <p:spTgt spid="48"/>
                                            </p:tgtEl>
                                            <p:attrNameLst>
                                              <p:attrName>ppt_x</p:attrName>
                                            </p:attrNameLst>
                                          </p:cBhvr>
                                          <p:tavLst>
                                            <p:tav tm="0">
                                              <p:val>
                                                <p:strVal val="#ppt_x"/>
                                              </p:val>
                                            </p:tav>
                                            <p:tav tm="100000">
                                              <p:val>
                                                <p:strVal val="#ppt_x"/>
                                              </p:val>
                                            </p:tav>
                                          </p:tavLst>
                                        </p:anim>
                                        <p:anim calcmode="lin" valueType="num">
                                          <p:cBhvr>
                                            <p:cTn id="37" dur="1000" fill="hold"/>
                                            <p:tgtEl>
                                              <p:spTgt spid="48"/>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49"/>
                                            </p:tgtEl>
                                            <p:attrNameLst>
                                              <p:attrName>style.visibility</p:attrName>
                                            </p:attrNameLst>
                                          </p:cBhvr>
                                          <p:to>
                                            <p:strVal val="visible"/>
                                          </p:to>
                                        </p:set>
                                        <p:animEffect transition="in" filter="fade">
                                          <p:cBhvr>
                                            <p:cTn id="40" dur="1000"/>
                                            <p:tgtEl>
                                              <p:spTgt spid="49"/>
                                            </p:tgtEl>
                                          </p:cBhvr>
                                        </p:animEffect>
                                        <p:anim calcmode="lin" valueType="num">
                                          <p:cBhvr>
                                            <p:cTn id="41" dur="1000" fill="hold"/>
                                            <p:tgtEl>
                                              <p:spTgt spid="49"/>
                                            </p:tgtEl>
                                            <p:attrNameLst>
                                              <p:attrName>ppt_x</p:attrName>
                                            </p:attrNameLst>
                                          </p:cBhvr>
                                          <p:tavLst>
                                            <p:tav tm="0">
                                              <p:val>
                                                <p:strVal val="#ppt_x"/>
                                              </p:val>
                                            </p:tav>
                                            <p:tav tm="100000">
                                              <p:val>
                                                <p:strVal val="#ppt_x"/>
                                              </p:val>
                                            </p:tav>
                                          </p:tavLst>
                                        </p:anim>
                                        <p:anim calcmode="lin" valueType="num">
                                          <p:cBhvr>
                                            <p:cTn id="42" dur="1000" fill="hold"/>
                                            <p:tgtEl>
                                              <p:spTgt spid="49"/>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50"/>
                                            </p:tgtEl>
                                            <p:attrNameLst>
                                              <p:attrName>style.visibility</p:attrName>
                                            </p:attrNameLst>
                                          </p:cBhvr>
                                          <p:to>
                                            <p:strVal val="visible"/>
                                          </p:to>
                                        </p:set>
                                        <p:animEffect transition="in" filter="fade">
                                          <p:cBhvr>
                                            <p:cTn id="45" dur="1000"/>
                                            <p:tgtEl>
                                              <p:spTgt spid="50"/>
                                            </p:tgtEl>
                                          </p:cBhvr>
                                        </p:animEffect>
                                        <p:anim calcmode="lin" valueType="num">
                                          <p:cBhvr>
                                            <p:cTn id="46" dur="1000" fill="hold"/>
                                            <p:tgtEl>
                                              <p:spTgt spid="50"/>
                                            </p:tgtEl>
                                            <p:attrNameLst>
                                              <p:attrName>ppt_x</p:attrName>
                                            </p:attrNameLst>
                                          </p:cBhvr>
                                          <p:tavLst>
                                            <p:tav tm="0">
                                              <p:val>
                                                <p:strVal val="#ppt_x"/>
                                              </p:val>
                                            </p:tav>
                                            <p:tav tm="100000">
                                              <p:val>
                                                <p:strVal val="#ppt_x"/>
                                              </p:val>
                                            </p:tav>
                                          </p:tavLst>
                                        </p:anim>
                                        <p:anim calcmode="lin" valueType="num">
                                          <p:cBhvr>
                                            <p:cTn id="47" dur="1000" fill="hold"/>
                                            <p:tgtEl>
                                              <p:spTgt spid="5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45" grpId="0"/>
          <p:bldP spid="48" grpId="0"/>
          <p:bldP spid="49" grpId="0"/>
          <p:bldP spid="50"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45"/>
                                            </p:tgtEl>
                                            <p:attrNameLst>
                                              <p:attrName>style.visibility</p:attrName>
                                            </p:attrNameLst>
                                          </p:cBhvr>
                                          <p:to>
                                            <p:strVal val="visible"/>
                                          </p:to>
                                        </p:set>
                                        <p:anim calcmode="lin" valueType="num">
                                          <p:cBhvr additive="base">
                                            <p:cTn id="7" dur="500" fill="hold"/>
                                            <p:tgtEl>
                                              <p:spTgt spid="45"/>
                                            </p:tgtEl>
                                            <p:attrNameLst>
                                              <p:attrName>ppt_x</p:attrName>
                                            </p:attrNameLst>
                                          </p:cBhvr>
                                          <p:tavLst>
                                            <p:tav tm="0">
                                              <p:val>
                                                <p:strVal val="#ppt_x"/>
                                              </p:val>
                                            </p:tav>
                                            <p:tav tm="100000">
                                              <p:val>
                                                <p:strVal val="#ppt_x"/>
                                              </p:val>
                                            </p:tav>
                                          </p:tavLst>
                                        </p:anim>
                                        <p:anim calcmode="lin" valueType="num">
                                          <p:cBhvr additive="base">
                                            <p:cTn id="8" dur="500" fill="hold"/>
                                            <p:tgtEl>
                                              <p:spTgt spid="45"/>
                                            </p:tgtEl>
                                            <p:attrNameLst>
                                              <p:attrName>ppt_y</p:attrName>
                                            </p:attrNameLst>
                                          </p:cBhvr>
                                          <p:tavLst>
                                            <p:tav tm="0">
                                              <p:val>
                                                <p:strVal val="0-#ppt_h/2"/>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46"/>
                                            </p:tgtEl>
                                            <p:attrNameLst>
                                              <p:attrName>style.visibility</p:attrName>
                                            </p:attrNameLst>
                                          </p:cBhvr>
                                          <p:to>
                                            <p:strVal val="visible"/>
                                          </p:to>
                                        </p:set>
                                        <p:anim calcmode="lin" valueType="num">
                                          <p:cBhvr additive="base">
                                            <p:cTn id="11" dur="500" fill="hold"/>
                                            <p:tgtEl>
                                              <p:spTgt spid="46"/>
                                            </p:tgtEl>
                                            <p:attrNameLst>
                                              <p:attrName>ppt_x</p:attrName>
                                            </p:attrNameLst>
                                          </p:cBhvr>
                                          <p:tavLst>
                                            <p:tav tm="0">
                                              <p:val>
                                                <p:strVal val="0-#ppt_w/2"/>
                                              </p:val>
                                            </p:tav>
                                            <p:tav tm="100000">
                                              <p:val>
                                                <p:strVal val="#ppt_x"/>
                                              </p:val>
                                            </p:tav>
                                          </p:tavLst>
                                        </p:anim>
                                        <p:anim calcmode="lin" valueType="num">
                                          <p:cBhvr additive="base">
                                            <p:cTn id="12" dur="500" fill="hold"/>
                                            <p:tgtEl>
                                              <p:spTgt spid="46"/>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47"/>
                                            </p:tgtEl>
                                            <p:attrNameLst>
                                              <p:attrName>style.visibility</p:attrName>
                                            </p:attrNameLst>
                                          </p:cBhvr>
                                          <p:to>
                                            <p:strVal val="visible"/>
                                          </p:to>
                                        </p:set>
                                        <p:anim calcmode="lin" valueType="num">
                                          <p:cBhvr additive="base">
                                            <p:cTn id="15" dur="500" fill="hold"/>
                                            <p:tgtEl>
                                              <p:spTgt spid="47"/>
                                            </p:tgtEl>
                                            <p:attrNameLst>
                                              <p:attrName>ppt_x</p:attrName>
                                            </p:attrNameLst>
                                          </p:cBhvr>
                                          <p:tavLst>
                                            <p:tav tm="0">
                                              <p:val>
                                                <p:strVal val="1+#ppt_w/2"/>
                                              </p:val>
                                            </p:tav>
                                            <p:tav tm="100000">
                                              <p:val>
                                                <p:strVal val="#ppt_x"/>
                                              </p:val>
                                            </p:tav>
                                          </p:tavLst>
                                        </p:anim>
                                        <p:anim calcmode="lin" valueType="num">
                                          <p:cBhvr additive="base">
                                            <p:cTn id="16" dur="500" fill="hold"/>
                                            <p:tgtEl>
                                              <p:spTgt spid="47"/>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41"/>
                                            </p:tgtEl>
                                            <p:attrNameLst>
                                              <p:attrName>style.visibility</p:attrName>
                                            </p:attrNameLst>
                                          </p:cBhvr>
                                          <p:to>
                                            <p:strVal val="visible"/>
                                          </p:to>
                                        </p:set>
                                        <p:anim calcmode="lin" valueType="num">
                                          <p:cBhvr>
                                            <p:cTn id="20" dur="500" fill="hold"/>
                                            <p:tgtEl>
                                              <p:spTgt spid="41"/>
                                            </p:tgtEl>
                                            <p:attrNameLst>
                                              <p:attrName>ppt_w</p:attrName>
                                            </p:attrNameLst>
                                          </p:cBhvr>
                                          <p:tavLst>
                                            <p:tav tm="0">
                                              <p:val>
                                                <p:fltVal val="0"/>
                                              </p:val>
                                            </p:tav>
                                            <p:tav tm="100000">
                                              <p:val>
                                                <p:strVal val="#ppt_w"/>
                                              </p:val>
                                            </p:tav>
                                          </p:tavLst>
                                        </p:anim>
                                        <p:anim calcmode="lin" valueType="num">
                                          <p:cBhvr>
                                            <p:cTn id="21" dur="500" fill="hold"/>
                                            <p:tgtEl>
                                              <p:spTgt spid="41"/>
                                            </p:tgtEl>
                                            <p:attrNameLst>
                                              <p:attrName>ppt_h</p:attrName>
                                            </p:attrNameLst>
                                          </p:cBhvr>
                                          <p:tavLst>
                                            <p:tav tm="0">
                                              <p:val>
                                                <p:fltVal val="0"/>
                                              </p:val>
                                            </p:tav>
                                            <p:tav tm="100000">
                                              <p:val>
                                                <p:strVal val="#ppt_h"/>
                                              </p:val>
                                            </p:tav>
                                          </p:tavLst>
                                        </p:anim>
                                        <p:animEffect transition="in" filter="fade">
                                          <p:cBhvr>
                                            <p:cTn id="22" dur="500"/>
                                            <p:tgtEl>
                                              <p:spTgt spid="41"/>
                                            </p:tgtEl>
                                          </p:cBhvr>
                                        </p:animEffect>
                                      </p:childTnLst>
                                    </p:cTn>
                                  </p:par>
                                  <p:par>
                                    <p:cTn id="23" presetID="53" presetClass="entr" presetSubtype="16" fill="hold" nodeType="withEffect">
                                      <p:stCondLst>
                                        <p:cond delay="0"/>
                                      </p:stCondLst>
                                      <p:childTnLst>
                                        <p:set>
                                          <p:cBhvr>
                                            <p:cTn id="24" dur="1" fill="hold">
                                              <p:stCondLst>
                                                <p:cond delay="0"/>
                                              </p:stCondLst>
                                            </p:cTn>
                                            <p:tgtEl>
                                              <p:spTgt spid="61"/>
                                            </p:tgtEl>
                                            <p:attrNameLst>
                                              <p:attrName>style.visibility</p:attrName>
                                            </p:attrNameLst>
                                          </p:cBhvr>
                                          <p:to>
                                            <p:strVal val="visible"/>
                                          </p:to>
                                        </p:set>
                                        <p:anim calcmode="lin" valueType="num">
                                          <p:cBhvr>
                                            <p:cTn id="25" dur="500" fill="hold"/>
                                            <p:tgtEl>
                                              <p:spTgt spid="61"/>
                                            </p:tgtEl>
                                            <p:attrNameLst>
                                              <p:attrName>ppt_w</p:attrName>
                                            </p:attrNameLst>
                                          </p:cBhvr>
                                          <p:tavLst>
                                            <p:tav tm="0">
                                              <p:val>
                                                <p:fltVal val="0"/>
                                              </p:val>
                                            </p:tav>
                                            <p:tav tm="100000">
                                              <p:val>
                                                <p:strVal val="#ppt_w"/>
                                              </p:val>
                                            </p:tav>
                                          </p:tavLst>
                                        </p:anim>
                                        <p:anim calcmode="lin" valueType="num">
                                          <p:cBhvr>
                                            <p:cTn id="26" dur="500" fill="hold"/>
                                            <p:tgtEl>
                                              <p:spTgt spid="61"/>
                                            </p:tgtEl>
                                            <p:attrNameLst>
                                              <p:attrName>ppt_h</p:attrName>
                                            </p:attrNameLst>
                                          </p:cBhvr>
                                          <p:tavLst>
                                            <p:tav tm="0">
                                              <p:val>
                                                <p:fltVal val="0"/>
                                              </p:val>
                                            </p:tav>
                                            <p:tav tm="100000">
                                              <p:val>
                                                <p:strVal val="#ppt_h"/>
                                              </p:val>
                                            </p:tav>
                                          </p:tavLst>
                                        </p:anim>
                                        <p:animEffect transition="in" filter="fade">
                                          <p:cBhvr>
                                            <p:cTn id="27" dur="500"/>
                                            <p:tgtEl>
                                              <p:spTgt spid="61"/>
                                            </p:tgtEl>
                                          </p:cBhvr>
                                        </p:animEffect>
                                      </p:childTnLst>
                                    </p:cTn>
                                  </p:par>
                                  <p:par>
                                    <p:cTn id="28" presetID="2" presetClass="entr" presetSubtype="2" fill="hold" grpId="0" nodeType="withEffect">
                                      <p:stCondLst>
                                        <p:cond delay="0"/>
                                      </p:stCondLst>
                                      <p:childTnLst>
                                        <p:set>
                                          <p:cBhvr>
                                            <p:cTn id="29" dur="1" fill="hold">
                                              <p:stCondLst>
                                                <p:cond delay="0"/>
                                              </p:stCondLst>
                                            </p:cTn>
                                            <p:tgtEl>
                                              <p:spTgt spid="33"/>
                                            </p:tgtEl>
                                            <p:attrNameLst>
                                              <p:attrName>style.visibility</p:attrName>
                                            </p:attrNameLst>
                                          </p:cBhvr>
                                          <p:to>
                                            <p:strVal val="visible"/>
                                          </p:to>
                                        </p:set>
                                        <p:anim calcmode="lin" valueType="num">
                                          <p:cBhvr additive="base">
                                            <p:cTn id="30" dur="500" fill="hold"/>
                                            <p:tgtEl>
                                              <p:spTgt spid="33"/>
                                            </p:tgtEl>
                                            <p:attrNameLst>
                                              <p:attrName>ppt_x</p:attrName>
                                            </p:attrNameLst>
                                          </p:cBhvr>
                                          <p:tavLst>
                                            <p:tav tm="0">
                                              <p:val>
                                                <p:strVal val="1+#ppt_w/2"/>
                                              </p:val>
                                            </p:tav>
                                            <p:tav tm="100000">
                                              <p:val>
                                                <p:strVal val="#ppt_x"/>
                                              </p:val>
                                            </p:tav>
                                          </p:tavLst>
                                        </p:anim>
                                        <p:anim calcmode="lin" valueType="num">
                                          <p:cBhvr additive="base">
                                            <p:cTn id="31" dur="500" fill="hold"/>
                                            <p:tgtEl>
                                              <p:spTgt spid="33"/>
                                            </p:tgtEl>
                                            <p:attrNameLst>
                                              <p:attrName>ppt_y</p:attrName>
                                            </p:attrNameLst>
                                          </p:cBhvr>
                                          <p:tavLst>
                                            <p:tav tm="0">
                                              <p:val>
                                                <p:strVal val="#ppt_y"/>
                                              </p:val>
                                            </p:tav>
                                            <p:tav tm="100000">
                                              <p:val>
                                                <p:strVal val="#ppt_y"/>
                                              </p:val>
                                            </p:tav>
                                          </p:tavLst>
                                        </p:anim>
                                      </p:childTnLst>
                                    </p:cTn>
                                  </p:par>
                                </p:childTnLst>
                              </p:cTn>
                            </p:par>
                            <p:par>
                              <p:cTn id="32" fill="hold">
                                <p:stCondLst>
                                  <p:cond delay="1000"/>
                                </p:stCondLst>
                                <p:childTnLst>
                                  <p:par>
                                    <p:cTn id="33" presetID="42" presetClass="entr" presetSubtype="0" fill="hold" grpId="0" nodeType="afterEffect">
                                      <p:stCondLst>
                                        <p:cond delay="0"/>
                                      </p:stCondLst>
                                      <p:childTnLst>
                                        <p:set>
                                          <p:cBhvr>
                                            <p:cTn id="34" dur="1" fill="hold">
                                              <p:stCondLst>
                                                <p:cond delay="0"/>
                                              </p:stCondLst>
                                            </p:cTn>
                                            <p:tgtEl>
                                              <p:spTgt spid="48"/>
                                            </p:tgtEl>
                                            <p:attrNameLst>
                                              <p:attrName>style.visibility</p:attrName>
                                            </p:attrNameLst>
                                          </p:cBhvr>
                                          <p:to>
                                            <p:strVal val="visible"/>
                                          </p:to>
                                        </p:set>
                                        <p:animEffect transition="in" filter="fade">
                                          <p:cBhvr>
                                            <p:cTn id="35" dur="1000"/>
                                            <p:tgtEl>
                                              <p:spTgt spid="48"/>
                                            </p:tgtEl>
                                          </p:cBhvr>
                                        </p:animEffect>
                                        <p:anim calcmode="lin" valueType="num">
                                          <p:cBhvr>
                                            <p:cTn id="36" dur="1000" fill="hold"/>
                                            <p:tgtEl>
                                              <p:spTgt spid="48"/>
                                            </p:tgtEl>
                                            <p:attrNameLst>
                                              <p:attrName>ppt_x</p:attrName>
                                            </p:attrNameLst>
                                          </p:cBhvr>
                                          <p:tavLst>
                                            <p:tav tm="0">
                                              <p:val>
                                                <p:strVal val="#ppt_x"/>
                                              </p:val>
                                            </p:tav>
                                            <p:tav tm="100000">
                                              <p:val>
                                                <p:strVal val="#ppt_x"/>
                                              </p:val>
                                            </p:tav>
                                          </p:tavLst>
                                        </p:anim>
                                        <p:anim calcmode="lin" valueType="num">
                                          <p:cBhvr>
                                            <p:cTn id="37" dur="1000" fill="hold"/>
                                            <p:tgtEl>
                                              <p:spTgt spid="48"/>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49"/>
                                            </p:tgtEl>
                                            <p:attrNameLst>
                                              <p:attrName>style.visibility</p:attrName>
                                            </p:attrNameLst>
                                          </p:cBhvr>
                                          <p:to>
                                            <p:strVal val="visible"/>
                                          </p:to>
                                        </p:set>
                                        <p:animEffect transition="in" filter="fade">
                                          <p:cBhvr>
                                            <p:cTn id="40" dur="1000"/>
                                            <p:tgtEl>
                                              <p:spTgt spid="49"/>
                                            </p:tgtEl>
                                          </p:cBhvr>
                                        </p:animEffect>
                                        <p:anim calcmode="lin" valueType="num">
                                          <p:cBhvr>
                                            <p:cTn id="41" dur="1000" fill="hold"/>
                                            <p:tgtEl>
                                              <p:spTgt spid="49"/>
                                            </p:tgtEl>
                                            <p:attrNameLst>
                                              <p:attrName>ppt_x</p:attrName>
                                            </p:attrNameLst>
                                          </p:cBhvr>
                                          <p:tavLst>
                                            <p:tav tm="0">
                                              <p:val>
                                                <p:strVal val="#ppt_x"/>
                                              </p:val>
                                            </p:tav>
                                            <p:tav tm="100000">
                                              <p:val>
                                                <p:strVal val="#ppt_x"/>
                                              </p:val>
                                            </p:tav>
                                          </p:tavLst>
                                        </p:anim>
                                        <p:anim calcmode="lin" valueType="num">
                                          <p:cBhvr>
                                            <p:cTn id="42" dur="1000" fill="hold"/>
                                            <p:tgtEl>
                                              <p:spTgt spid="49"/>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50"/>
                                            </p:tgtEl>
                                            <p:attrNameLst>
                                              <p:attrName>style.visibility</p:attrName>
                                            </p:attrNameLst>
                                          </p:cBhvr>
                                          <p:to>
                                            <p:strVal val="visible"/>
                                          </p:to>
                                        </p:set>
                                        <p:animEffect transition="in" filter="fade">
                                          <p:cBhvr>
                                            <p:cTn id="45" dur="1000"/>
                                            <p:tgtEl>
                                              <p:spTgt spid="50"/>
                                            </p:tgtEl>
                                          </p:cBhvr>
                                        </p:animEffect>
                                        <p:anim calcmode="lin" valueType="num">
                                          <p:cBhvr>
                                            <p:cTn id="46" dur="1000" fill="hold"/>
                                            <p:tgtEl>
                                              <p:spTgt spid="50"/>
                                            </p:tgtEl>
                                            <p:attrNameLst>
                                              <p:attrName>ppt_x</p:attrName>
                                            </p:attrNameLst>
                                          </p:cBhvr>
                                          <p:tavLst>
                                            <p:tav tm="0">
                                              <p:val>
                                                <p:strVal val="#ppt_x"/>
                                              </p:val>
                                            </p:tav>
                                            <p:tav tm="100000">
                                              <p:val>
                                                <p:strVal val="#ppt_x"/>
                                              </p:val>
                                            </p:tav>
                                          </p:tavLst>
                                        </p:anim>
                                        <p:anim calcmode="lin" valueType="num">
                                          <p:cBhvr>
                                            <p:cTn id="47" dur="1000" fill="hold"/>
                                            <p:tgtEl>
                                              <p:spTgt spid="5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45" grpId="0"/>
          <p:bldP spid="48" grpId="0"/>
          <p:bldP spid="49" grpId="0"/>
          <p:bldP spid="50" grpId="0"/>
        </p:bldLst>
      </p:timing>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7" name="直接连接符 66"/>
          <p:cNvCxnSpPr/>
          <p:nvPr/>
        </p:nvCxnSpPr>
        <p:spPr>
          <a:xfrm>
            <a:off x="0" y="371440"/>
            <a:ext cx="3779912"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68" name="直接连接符 67"/>
          <p:cNvCxnSpPr/>
          <p:nvPr/>
        </p:nvCxnSpPr>
        <p:spPr>
          <a:xfrm>
            <a:off x="5364088" y="371440"/>
            <a:ext cx="3779912"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sp>
        <p:nvSpPr>
          <p:cNvPr id="69" name="TextBox 500"/>
          <p:cNvSpPr txBox="1"/>
          <p:nvPr/>
        </p:nvSpPr>
        <p:spPr>
          <a:xfrm>
            <a:off x="3707904" y="197900"/>
            <a:ext cx="1728192" cy="400110"/>
          </a:xfrm>
          <a:prstGeom prst="rect">
            <a:avLst/>
          </a:prstGeom>
          <a:noFill/>
        </p:spPr>
        <p:txBody>
          <a:bodyPr wrap="square" rtlCol="0">
            <a:spAutoFit/>
          </a:bodyPr>
          <a:lstStyle/>
          <a:p>
            <a:pPr algn="ctr" fontAlgn="auto">
              <a:spcBef>
                <a:spcPts val="0"/>
              </a:spcBef>
              <a:spcAft>
                <a:spcPts val="0"/>
              </a:spcAft>
              <a:defRPr/>
            </a:pPr>
            <a:r>
              <a:rPr lang="zh-CN" altLang="en-US" sz="2000" kern="0" dirty="0">
                <a:solidFill>
                  <a:srgbClr val="AC0000"/>
                </a:solidFill>
                <a:latin typeface="微软雅黑" panose="020B0503020204020204" pitchFamily="34" charset="-122"/>
                <a:ea typeface="微软雅黑" panose="020B0503020204020204" pitchFamily="34" charset="-122"/>
              </a:rPr>
              <a:t>申报前期准备</a:t>
            </a:r>
            <a:endParaRPr lang="zh-CN" altLang="en-US" sz="2000" kern="0" dirty="0">
              <a:solidFill>
                <a:srgbClr val="AC0000"/>
              </a:solidFill>
              <a:latin typeface="微软雅黑" panose="020B0503020204020204" pitchFamily="34" charset="-122"/>
              <a:ea typeface="微软雅黑" panose="020B0503020204020204" pitchFamily="34" charset="-122"/>
            </a:endParaRPr>
          </a:p>
        </p:txBody>
      </p:sp>
      <p:sp>
        <p:nvSpPr>
          <p:cNvPr id="31" name="Shape 2022"/>
          <p:cNvSpPr txBox="1"/>
          <p:nvPr/>
        </p:nvSpPr>
        <p:spPr>
          <a:xfrm rot="10800000" flipV="1">
            <a:off x="772976" y="998194"/>
            <a:ext cx="1494768" cy="400110"/>
          </a:xfrm>
          <a:prstGeom prst="rect">
            <a:avLst/>
          </a:prstGeom>
          <a:noFill/>
        </p:spPr>
        <p:txBody>
          <a:bodyPr wrap="square" rtlCol="0">
            <a:spAutoFit/>
          </a:bodyPr>
          <a:lstStyle>
            <a:defPPr>
              <a:defRPr lang="zh-CN"/>
            </a:defPPr>
            <a:lvl1pPr algn="ctr" fontAlgn="auto">
              <a:spcBef>
                <a:spcPts val="0"/>
              </a:spcBef>
              <a:spcAft>
                <a:spcPts val="0"/>
              </a:spcAft>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cs typeface="+mn-cs"/>
                <a:sym typeface="Bebas Neue"/>
              </a:defRPr>
            </a:lvl2pPr>
            <a:lvl3pPr defTabSz="609600">
              <a:defRPr sz="2665">
                <a:solidFill>
                  <a:srgbClr val="3A5063"/>
                </a:solidFill>
                <a:uFill>
                  <a:solidFill>
                    <a:srgbClr val="3A5063"/>
                  </a:solidFill>
                </a:uFill>
                <a:latin typeface="+mn-lt"/>
                <a:ea typeface="+mn-ea"/>
                <a:cs typeface="+mn-cs"/>
                <a:sym typeface="Bebas Neue"/>
              </a:defRPr>
            </a:lvl3pPr>
            <a:lvl4pPr defTabSz="609600">
              <a:defRPr sz="2665">
                <a:solidFill>
                  <a:srgbClr val="3A5063"/>
                </a:solidFill>
                <a:uFill>
                  <a:solidFill>
                    <a:srgbClr val="3A5063"/>
                  </a:solidFill>
                </a:uFill>
                <a:latin typeface="+mn-lt"/>
                <a:ea typeface="+mn-ea"/>
                <a:cs typeface="+mn-cs"/>
                <a:sym typeface="Bebas Neue"/>
              </a:defRPr>
            </a:lvl4pPr>
            <a:lvl5pPr defTabSz="609600">
              <a:defRPr sz="2665">
                <a:solidFill>
                  <a:srgbClr val="3A5063"/>
                </a:solidFill>
                <a:uFill>
                  <a:solidFill>
                    <a:srgbClr val="3A5063"/>
                  </a:solidFill>
                </a:uFill>
                <a:latin typeface="+mn-lt"/>
                <a:ea typeface="+mn-ea"/>
                <a:cs typeface="+mn-cs"/>
                <a:sym typeface="Bebas Neue"/>
              </a:defRPr>
            </a:lvl5pPr>
            <a:lvl6pPr defTabSz="609600">
              <a:defRPr sz="2665">
                <a:solidFill>
                  <a:srgbClr val="3A5063"/>
                </a:solidFill>
                <a:uFill>
                  <a:solidFill>
                    <a:srgbClr val="3A5063"/>
                  </a:solidFill>
                </a:uFill>
                <a:latin typeface="+mn-lt"/>
                <a:ea typeface="+mn-ea"/>
                <a:cs typeface="+mn-cs"/>
                <a:sym typeface="Bebas Neue"/>
              </a:defRPr>
            </a:lvl6pPr>
            <a:lvl7pPr defTabSz="609600">
              <a:defRPr sz="2665">
                <a:solidFill>
                  <a:srgbClr val="3A5063"/>
                </a:solidFill>
                <a:uFill>
                  <a:solidFill>
                    <a:srgbClr val="3A5063"/>
                  </a:solidFill>
                </a:uFill>
                <a:latin typeface="+mn-lt"/>
                <a:ea typeface="+mn-ea"/>
                <a:cs typeface="+mn-cs"/>
                <a:sym typeface="Bebas Neue"/>
              </a:defRPr>
            </a:lvl7pPr>
            <a:lvl8pPr defTabSz="609600">
              <a:defRPr sz="2665">
                <a:solidFill>
                  <a:srgbClr val="3A5063"/>
                </a:solidFill>
                <a:uFill>
                  <a:solidFill>
                    <a:srgbClr val="3A5063"/>
                  </a:solidFill>
                </a:uFill>
                <a:latin typeface="+mn-lt"/>
                <a:ea typeface="+mn-ea"/>
                <a:cs typeface="+mn-cs"/>
                <a:sym typeface="Bebas Neue"/>
              </a:defRPr>
            </a:lvl8pPr>
            <a:lvl9pPr defTabSz="609600">
              <a:defRPr sz="2665">
                <a:solidFill>
                  <a:srgbClr val="3A5063"/>
                </a:solidFill>
                <a:uFill>
                  <a:solidFill>
                    <a:srgbClr val="3A5063"/>
                  </a:solidFill>
                </a:uFill>
                <a:latin typeface="+mn-lt"/>
                <a:ea typeface="+mn-ea"/>
                <a:cs typeface="+mn-cs"/>
                <a:sym typeface="Bebas Neue"/>
              </a:defRPr>
            </a:lvl9pPr>
          </a:lstStyle>
          <a:p>
            <a:pPr algn="l"/>
            <a:r>
              <a:rPr lang="zh-CN" altLang="en-US" dirty="0"/>
              <a:t>填写申请书</a:t>
            </a:r>
            <a:endParaRPr lang="zh-CN" altLang="en-US" dirty="0">
              <a:sym typeface="+mn-lt"/>
            </a:endParaRPr>
          </a:p>
        </p:txBody>
      </p:sp>
      <p:grpSp>
        <p:nvGrpSpPr>
          <p:cNvPr id="32" name="Group 4"/>
          <p:cNvGrpSpPr>
            <a:grpSpLocks noChangeAspect="1"/>
          </p:cNvGrpSpPr>
          <p:nvPr/>
        </p:nvGrpSpPr>
        <p:grpSpPr bwMode="auto">
          <a:xfrm rot="10800000" flipV="1">
            <a:off x="-1" y="882183"/>
            <a:ext cx="702214" cy="689481"/>
            <a:chOff x="2626" y="986"/>
            <a:chExt cx="2206" cy="2166"/>
          </a:xfrm>
        </p:grpSpPr>
        <p:sp>
          <p:nvSpPr>
            <p:cNvPr id="33"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34"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38"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39"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77"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78"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79"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80"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82"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83"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84"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85"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86"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sp>
        <p:nvSpPr>
          <p:cNvPr id="88" name="文本框 87"/>
          <p:cNvSpPr txBox="1"/>
          <p:nvPr/>
        </p:nvSpPr>
        <p:spPr>
          <a:xfrm>
            <a:off x="780988" y="2139702"/>
            <a:ext cx="7607436" cy="1477328"/>
          </a:xfrm>
          <a:prstGeom prst="rect">
            <a:avLst/>
          </a:prstGeom>
          <a:noFill/>
          <a:ln>
            <a:solidFill>
              <a:srgbClr val="C00000"/>
            </a:solidFill>
          </a:ln>
        </p:spPr>
        <p:txBody>
          <a:bodyPr wrap="square">
            <a:spAutoFit/>
          </a:bodyPr>
          <a:lstStyle/>
          <a:p>
            <a:pPr algn="just"/>
            <a:r>
              <a:rPr lang="zh-CN" altLang="en-US" b="1" i="0" dirty="0">
                <a:effectLst/>
                <a:latin typeface="-apple-system-font"/>
              </a:rPr>
              <a:t>内容要求：</a:t>
            </a:r>
            <a:r>
              <a:rPr lang="zh-CN" altLang="en-US" b="0" i="0" dirty="0">
                <a:effectLst/>
                <a:latin typeface="-apple-system-font"/>
              </a:rPr>
              <a:t>课程概述、教学设计思路、教学环境（课堂或线上或实践）、教学方法、创新特色、教学效果评价与比较等。</a:t>
            </a:r>
            <a:endParaRPr lang="zh-CN" altLang="en-US" b="0" i="0" dirty="0">
              <a:effectLst/>
              <a:latin typeface="-apple-system-font"/>
            </a:endParaRPr>
          </a:p>
          <a:p>
            <a:pPr algn="just"/>
            <a:r>
              <a:rPr lang="zh-CN" altLang="en-US" b="1" i="0" dirty="0">
                <a:effectLst/>
                <a:latin typeface="-apple-system-font"/>
              </a:rPr>
              <a:t>技术要求：</a:t>
            </a:r>
            <a:r>
              <a:rPr lang="zh-CN" altLang="en-US" b="0" i="0" dirty="0">
                <a:effectLst/>
                <a:latin typeface="-apple-system-font"/>
              </a:rPr>
              <a:t>分辨率</a:t>
            </a:r>
            <a:r>
              <a:rPr lang="en-US" altLang="zh-CN" b="0" i="0" dirty="0">
                <a:effectLst/>
                <a:latin typeface="-apple-system-font"/>
              </a:rPr>
              <a:t>720P</a:t>
            </a:r>
            <a:r>
              <a:rPr lang="zh-CN" altLang="en-US" b="0" i="0" dirty="0">
                <a:effectLst/>
                <a:latin typeface="-apple-system-font"/>
              </a:rPr>
              <a:t>及以上，</a:t>
            </a:r>
            <a:r>
              <a:rPr lang="en-US" altLang="zh-CN" b="0" i="0" dirty="0">
                <a:effectLst/>
                <a:latin typeface="-apple-system-font"/>
              </a:rPr>
              <a:t>MP4</a:t>
            </a:r>
            <a:r>
              <a:rPr lang="zh-CN" altLang="en-US" b="0" i="0" dirty="0">
                <a:effectLst/>
                <a:latin typeface="-apple-system-font"/>
              </a:rPr>
              <a:t>格式，图像清晰稳定，声音清楚。</a:t>
            </a:r>
            <a:endParaRPr lang="zh-CN" altLang="en-US" b="0" i="0" dirty="0">
              <a:effectLst/>
              <a:latin typeface="-apple-system-font"/>
            </a:endParaRPr>
          </a:p>
          <a:p>
            <a:pPr algn="just"/>
            <a:r>
              <a:rPr lang="zh-CN" altLang="en-US" b="1" i="0" dirty="0">
                <a:effectLst/>
                <a:latin typeface="-apple-system-font"/>
              </a:rPr>
              <a:t>负责人：</a:t>
            </a:r>
            <a:r>
              <a:rPr lang="zh-CN" altLang="en-US" b="0" i="0" dirty="0">
                <a:effectLst/>
                <a:latin typeface="-apple-system-font"/>
              </a:rPr>
              <a:t>视频中标注出镜人姓名、单位，课程负责人出镜时间不得少于</a:t>
            </a:r>
            <a:r>
              <a:rPr lang="en-US" altLang="zh-CN" b="0" i="0" dirty="0">
                <a:effectLst/>
                <a:latin typeface="-apple-system-font"/>
              </a:rPr>
              <a:t>3</a:t>
            </a:r>
            <a:r>
              <a:rPr lang="zh-CN" altLang="en-US" b="0" i="0" dirty="0">
                <a:effectLst/>
                <a:latin typeface="-apple-system-font"/>
              </a:rPr>
              <a:t>分钟。</a:t>
            </a:r>
            <a:endParaRPr lang="zh-CN" altLang="en-US" b="0" i="0" dirty="0">
              <a:effectLst/>
              <a:latin typeface="-apple-system-font"/>
            </a:endParaRPr>
          </a:p>
        </p:txBody>
      </p:sp>
      <p:pic>
        <p:nvPicPr>
          <p:cNvPr id="89" name="图片 88"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67"/>
                                            </p:tgtEl>
                                            <p:attrNameLst>
                                              <p:attrName>style.visibility</p:attrName>
                                            </p:attrNameLst>
                                          </p:cBhvr>
                                          <p:to>
                                            <p:strVal val="visible"/>
                                          </p:to>
                                        </p:set>
                                        <p:anim calcmode="lin" valueType="num">
                                          <p:cBhvr additive="base">
                                            <p:cTn id="7" dur="500" fill="hold"/>
                                            <p:tgtEl>
                                              <p:spTgt spid="67"/>
                                            </p:tgtEl>
                                            <p:attrNameLst>
                                              <p:attrName>ppt_x</p:attrName>
                                            </p:attrNameLst>
                                          </p:cBhvr>
                                          <p:tavLst>
                                            <p:tav tm="0">
                                              <p:val>
                                                <p:strVal val="0-#ppt_w/2"/>
                                              </p:val>
                                            </p:tav>
                                            <p:tav tm="100000">
                                              <p:val>
                                                <p:strVal val="#ppt_x"/>
                                              </p:val>
                                            </p:tav>
                                          </p:tavLst>
                                        </p:anim>
                                        <p:anim calcmode="lin" valueType="num">
                                          <p:cBhvr additive="base">
                                            <p:cTn id="8" dur="500" fill="hold"/>
                                            <p:tgtEl>
                                              <p:spTgt spid="67"/>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68"/>
                                            </p:tgtEl>
                                            <p:attrNameLst>
                                              <p:attrName>style.visibility</p:attrName>
                                            </p:attrNameLst>
                                          </p:cBhvr>
                                          <p:to>
                                            <p:strVal val="visible"/>
                                          </p:to>
                                        </p:set>
                                        <p:anim calcmode="lin" valueType="num">
                                          <p:cBhvr additive="base">
                                            <p:cTn id="11" dur="500" fill="hold"/>
                                            <p:tgtEl>
                                              <p:spTgt spid="68"/>
                                            </p:tgtEl>
                                            <p:attrNameLst>
                                              <p:attrName>ppt_x</p:attrName>
                                            </p:attrNameLst>
                                          </p:cBhvr>
                                          <p:tavLst>
                                            <p:tav tm="0">
                                              <p:val>
                                                <p:strVal val="1+#ppt_w/2"/>
                                              </p:val>
                                            </p:tav>
                                            <p:tav tm="100000">
                                              <p:val>
                                                <p:strVal val="#ppt_x"/>
                                              </p:val>
                                            </p:tav>
                                          </p:tavLst>
                                        </p:anim>
                                        <p:anim calcmode="lin" valueType="num">
                                          <p:cBhvr additive="base">
                                            <p:cTn id="12" dur="500" fill="hold"/>
                                            <p:tgtEl>
                                              <p:spTgt spid="68"/>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14:presetBounceEnd="52000">
                                      <p:stCondLst>
                                        <p:cond delay="0"/>
                                      </p:stCondLst>
                                      <p:childTnLst>
                                        <p:set>
                                          <p:cBhvr>
                                            <p:cTn id="15" dur="1" fill="hold">
                                              <p:stCondLst>
                                                <p:cond delay="0"/>
                                              </p:stCondLst>
                                            </p:cTn>
                                            <p:tgtEl>
                                              <p:spTgt spid="69"/>
                                            </p:tgtEl>
                                            <p:attrNameLst>
                                              <p:attrName>style.visibility</p:attrName>
                                            </p:attrNameLst>
                                          </p:cBhvr>
                                          <p:to>
                                            <p:strVal val="visible"/>
                                          </p:to>
                                        </p:set>
                                        <p:anim calcmode="lin" valueType="num" p14:bounceEnd="52000">
                                          <p:cBhvr additive="base">
                                            <p:cTn id="16" dur="500" fill="hold"/>
                                            <p:tgtEl>
                                              <p:spTgt spid="69"/>
                                            </p:tgtEl>
                                            <p:attrNameLst>
                                              <p:attrName>ppt_x</p:attrName>
                                            </p:attrNameLst>
                                          </p:cBhvr>
                                          <p:tavLst>
                                            <p:tav tm="0">
                                              <p:val>
                                                <p:strVal val="#ppt_x"/>
                                              </p:val>
                                            </p:tav>
                                            <p:tav tm="100000">
                                              <p:val>
                                                <p:strVal val="#ppt_x"/>
                                              </p:val>
                                            </p:tav>
                                          </p:tavLst>
                                        </p:anim>
                                        <p:anim calcmode="lin" valueType="num" p14:bounceEnd="52000">
                                          <p:cBhvr additive="base">
                                            <p:cTn id="17" dur="500" fill="hold"/>
                                            <p:tgtEl>
                                              <p:spTgt spid="69"/>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32"/>
                                            </p:tgtEl>
                                            <p:attrNameLst>
                                              <p:attrName>style.visibility</p:attrName>
                                            </p:attrNameLst>
                                          </p:cBhvr>
                                          <p:to>
                                            <p:strVal val="visible"/>
                                          </p:to>
                                        </p:set>
                                        <p:anim calcmode="lin" valueType="num">
                                          <p:cBhvr>
                                            <p:cTn id="21" dur="500" fill="hold"/>
                                            <p:tgtEl>
                                              <p:spTgt spid="32"/>
                                            </p:tgtEl>
                                            <p:attrNameLst>
                                              <p:attrName>ppt_w</p:attrName>
                                            </p:attrNameLst>
                                          </p:cBhvr>
                                          <p:tavLst>
                                            <p:tav tm="0">
                                              <p:val>
                                                <p:fltVal val="0"/>
                                              </p:val>
                                            </p:tav>
                                            <p:tav tm="100000">
                                              <p:val>
                                                <p:strVal val="#ppt_w"/>
                                              </p:val>
                                            </p:tav>
                                          </p:tavLst>
                                        </p:anim>
                                        <p:anim calcmode="lin" valueType="num">
                                          <p:cBhvr>
                                            <p:cTn id="22" dur="500" fill="hold"/>
                                            <p:tgtEl>
                                              <p:spTgt spid="32"/>
                                            </p:tgtEl>
                                            <p:attrNameLst>
                                              <p:attrName>ppt_h</p:attrName>
                                            </p:attrNameLst>
                                          </p:cBhvr>
                                          <p:tavLst>
                                            <p:tav tm="0">
                                              <p:val>
                                                <p:fltVal val="0"/>
                                              </p:val>
                                            </p:tav>
                                            <p:tav tm="100000">
                                              <p:val>
                                                <p:strVal val="#ppt_h"/>
                                              </p:val>
                                            </p:tav>
                                          </p:tavLst>
                                        </p:anim>
                                        <p:animEffect transition="in" filter="fade">
                                          <p:cBhvr>
                                            <p:cTn id="23" dur="500"/>
                                            <p:tgtEl>
                                              <p:spTgt spid="32"/>
                                            </p:tgtEl>
                                          </p:cBhvr>
                                        </p:animEffect>
                                      </p:childTnLst>
                                    </p:cTn>
                                  </p:par>
                                  <p:par>
                                    <p:cTn id="24" presetID="53" presetClass="entr" presetSubtype="16" fill="hold" nodeType="withEffect">
                                      <p:stCondLst>
                                        <p:cond delay="0"/>
                                      </p:stCondLst>
                                      <p:childTnLst>
                                        <p:set>
                                          <p:cBhvr>
                                            <p:cTn id="25" dur="1" fill="hold">
                                              <p:stCondLst>
                                                <p:cond delay="0"/>
                                              </p:stCondLst>
                                            </p:cTn>
                                            <p:tgtEl>
                                              <p:spTgt spid="89"/>
                                            </p:tgtEl>
                                            <p:attrNameLst>
                                              <p:attrName>style.visibility</p:attrName>
                                            </p:attrNameLst>
                                          </p:cBhvr>
                                          <p:to>
                                            <p:strVal val="visible"/>
                                          </p:to>
                                        </p:set>
                                        <p:anim calcmode="lin" valueType="num">
                                          <p:cBhvr>
                                            <p:cTn id="26" dur="500" fill="hold"/>
                                            <p:tgtEl>
                                              <p:spTgt spid="89"/>
                                            </p:tgtEl>
                                            <p:attrNameLst>
                                              <p:attrName>ppt_w</p:attrName>
                                            </p:attrNameLst>
                                          </p:cBhvr>
                                          <p:tavLst>
                                            <p:tav tm="0">
                                              <p:val>
                                                <p:fltVal val="0"/>
                                              </p:val>
                                            </p:tav>
                                            <p:tav tm="100000">
                                              <p:val>
                                                <p:strVal val="#ppt_w"/>
                                              </p:val>
                                            </p:tav>
                                          </p:tavLst>
                                        </p:anim>
                                        <p:anim calcmode="lin" valueType="num">
                                          <p:cBhvr>
                                            <p:cTn id="27" dur="500" fill="hold"/>
                                            <p:tgtEl>
                                              <p:spTgt spid="89"/>
                                            </p:tgtEl>
                                            <p:attrNameLst>
                                              <p:attrName>ppt_h</p:attrName>
                                            </p:attrNameLst>
                                          </p:cBhvr>
                                          <p:tavLst>
                                            <p:tav tm="0">
                                              <p:val>
                                                <p:fltVal val="0"/>
                                              </p:val>
                                            </p:tav>
                                            <p:tav tm="100000">
                                              <p:val>
                                                <p:strVal val="#ppt_h"/>
                                              </p:val>
                                            </p:tav>
                                          </p:tavLst>
                                        </p:anim>
                                        <p:animEffect transition="in" filter="fade">
                                          <p:cBhvr>
                                            <p:cTn id="28" dur="500"/>
                                            <p:tgtEl>
                                              <p:spTgt spid="89"/>
                                            </p:tgtEl>
                                          </p:cBhvr>
                                        </p:animEffect>
                                      </p:childTnLst>
                                    </p:cTn>
                                  </p:par>
                                </p:childTnLst>
                              </p:cTn>
                            </p:par>
                            <p:par>
                              <p:cTn id="29" fill="hold">
                                <p:stCondLst>
                                  <p:cond delay="1500"/>
                                </p:stCondLst>
                                <p:childTnLst>
                                  <p:par>
                                    <p:cTn id="30" presetID="2" presetClass="entr" presetSubtype="2" fill="hold" grpId="0" nodeType="afterEffect">
                                      <p:stCondLst>
                                        <p:cond delay="0"/>
                                      </p:stCondLst>
                                      <p:childTnLst>
                                        <p:set>
                                          <p:cBhvr>
                                            <p:cTn id="31" dur="1" fill="hold">
                                              <p:stCondLst>
                                                <p:cond delay="0"/>
                                              </p:stCondLst>
                                            </p:cTn>
                                            <p:tgtEl>
                                              <p:spTgt spid="31"/>
                                            </p:tgtEl>
                                            <p:attrNameLst>
                                              <p:attrName>style.visibility</p:attrName>
                                            </p:attrNameLst>
                                          </p:cBhvr>
                                          <p:to>
                                            <p:strVal val="visible"/>
                                          </p:to>
                                        </p:set>
                                        <p:anim calcmode="lin" valueType="num">
                                          <p:cBhvr additive="base">
                                            <p:cTn id="32" dur="500" fill="hold"/>
                                            <p:tgtEl>
                                              <p:spTgt spid="31"/>
                                            </p:tgtEl>
                                            <p:attrNameLst>
                                              <p:attrName>ppt_x</p:attrName>
                                            </p:attrNameLst>
                                          </p:cBhvr>
                                          <p:tavLst>
                                            <p:tav tm="0">
                                              <p:val>
                                                <p:strVal val="1+#ppt_w/2"/>
                                              </p:val>
                                            </p:tav>
                                            <p:tav tm="100000">
                                              <p:val>
                                                <p:strVal val="#ppt_x"/>
                                              </p:val>
                                            </p:tav>
                                          </p:tavLst>
                                        </p:anim>
                                        <p:anim calcmode="lin" valueType="num">
                                          <p:cBhvr additive="base">
                                            <p:cTn id="33" dur="500" fill="hold"/>
                                            <p:tgtEl>
                                              <p:spTgt spid="31"/>
                                            </p:tgtEl>
                                            <p:attrNameLst>
                                              <p:attrName>ppt_y</p:attrName>
                                            </p:attrNameLst>
                                          </p:cBhvr>
                                          <p:tavLst>
                                            <p:tav tm="0">
                                              <p:val>
                                                <p:strVal val="#ppt_y"/>
                                              </p:val>
                                            </p:tav>
                                            <p:tav tm="100000">
                                              <p:val>
                                                <p:strVal val="#ppt_y"/>
                                              </p:val>
                                            </p:tav>
                                          </p:tavLst>
                                        </p:anim>
                                      </p:childTnLst>
                                    </p:cTn>
                                  </p:par>
                                </p:childTnLst>
                              </p:cTn>
                            </p:par>
                            <p:par>
                              <p:cTn id="34" fill="hold">
                                <p:stCondLst>
                                  <p:cond delay="2000"/>
                                </p:stCondLst>
                                <p:childTnLst>
                                  <p:par>
                                    <p:cTn id="35" presetID="2" presetClass="entr" presetSubtype="4" fill="hold" grpId="0" nodeType="afterEffect">
                                      <p:stCondLst>
                                        <p:cond delay="0"/>
                                      </p:stCondLst>
                                      <p:childTnLst>
                                        <p:set>
                                          <p:cBhvr>
                                            <p:cTn id="36" dur="1" fill="hold">
                                              <p:stCondLst>
                                                <p:cond delay="0"/>
                                              </p:stCondLst>
                                            </p:cTn>
                                            <p:tgtEl>
                                              <p:spTgt spid="88"/>
                                            </p:tgtEl>
                                            <p:attrNameLst>
                                              <p:attrName>style.visibility</p:attrName>
                                            </p:attrNameLst>
                                          </p:cBhvr>
                                          <p:to>
                                            <p:strVal val="visible"/>
                                          </p:to>
                                        </p:set>
                                        <p:anim calcmode="lin" valueType="num">
                                          <p:cBhvr additive="base">
                                            <p:cTn id="37" dur="500" fill="hold"/>
                                            <p:tgtEl>
                                              <p:spTgt spid="88"/>
                                            </p:tgtEl>
                                            <p:attrNameLst>
                                              <p:attrName>ppt_x</p:attrName>
                                            </p:attrNameLst>
                                          </p:cBhvr>
                                          <p:tavLst>
                                            <p:tav tm="0">
                                              <p:val>
                                                <p:strVal val="#ppt_x"/>
                                              </p:val>
                                            </p:tav>
                                            <p:tav tm="100000">
                                              <p:val>
                                                <p:strVal val="#ppt_x"/>
                                              </p:val>
                                            </p:tav>
                                          </p:tavLst>
                                        </p:anim>
                                        <p:anim calcmode="lin" valueType="num">
                                          <p:cBhvr additive="base">
                                            <p:cTn id="38" dur="500" fill="hold"/>
                                            <p:tgtEl>
                                              <p:spTgt spid="8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 grpId="0"/>
          <p:bldP spid="31" grpId="0" animBg="1"/>
          <p:bldP spid="88"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67"/>
                                            </p:tgtEl>
                                            <p:attrNameLst>
                                              <p:attrName>style.visibility</p:attrName>
                                            </p:attrNameLst>
                                          </p:cBhvr>
                                          <p:to>
                                            <p:strVal val="visible"/>
                                          </p:to>
                                        </p:set>
                                        <p:anim calcmode="lin" valueType="num">
                                          <p:cBhvr additive="base">
                                            <p:cTn id="7" dur="500" fill="hold"/>
                                            <p:tgtEl>
                                              <p:spTgt spid="67"/>
                                            </p:tgtEl>
                                            <p:attrNameLst>
                                              <p:attrName>ppt_x</p:attrName>
                                            </p:attrNameLst>
                                          </p:cBhvr>
                                          <p:tavLst>
                                            <p:tav tm="0">
                                              <p:val>
                                                <p:strVal val="0-#ppt_w/2"/>
                                              </p:val>
                                            </p:tav>
                                            <p:tav tm="100000">
                                              <p:val>
                                                <p:strVal val="#ppt_x"/>
                                              </p:val>
                                            </p:tav>
                                          </p:tavLst>
                                        </p:anim>
                                        <p:anim calcmode="lin" valueType="num">
                                          <p:cBhvr additive="base">
                                            <p:cTn id="8" dur="500" fill="hold"/>
                                            <p:tgtEl>
                                              <p:spTgt spid="67"/>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68"/>
                                            </p:tgtEl>
                                            <p:attrNameLst>
                                              <p:attrName>style.visibility</p:attrName>
                                            </p:attrNameLst>
                                          </p:cBhvr>
                                          <p:to>
                                            <p:strVal val="visible"/>
                                          </p:to>
                                        </p:set>
                                        <p:anim calcmode="lin" valueType="num">
                                          <p:cBhvr additive="base">
                                            <p:cTn id="11" dur="500" fill="hold"/>
                                            <p:tgtEl>
                                              <p:spTgt spid="68"/>
                                            </p:tgtEl>
                                            <p:attrNameLst>
                                              <p:attrName>ppt_x</p:attrName>
                                            </p:attrNameLst>
                                          </p:cBhvr>
                                          <p:tavLst>
                                            <p:tav tm="0">
                                              <p:val>
                                                <p:strVal val="1+#ppt_w/2"/>
                                              </p:val>
                                            </p:tav>
                                            <p:tav tm="100000">
                                              <p:val>
                                                <p:strVal val="#ppt_x"/>
                                              </p:val>
                                            </p:tav>
                                          </p:tavLst>
                                        </p:anim>
                                        <p:anim calcmode="lin" valueType="num">
                                          <p:cBhvr additive="base">
                                            <p:cTn id="12" dur="500" fill="hold"/>
                                            <p:tgtEl>
                                              <p:spTgt spid="68"/>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stCondLst>
                                        <p:cond delay="0"/>
                                      </p:stCondLst>
                                      <p:childTnLst>
                                        <p:set>
                                          <p:cBhvr>
                                            <p:cTn id="15" dur="1" fill="hold">
                                              <p:stCondLst>
                                                <p:cond delay="0"/>
                                              </p:stCondLst>
                                            </p:cTn>
                                            <p:tgtEl>
                                              <p:spTgt spid="69"/>
                                            </p:tgtEl>
                                            <p:attrNameLst>
                                              <p:attrName>style.visibility</p:attrName>
                                            </p:attrNameLst>
                                          </p:cBhvr>
                                          <p:to>
                                            <p:strVal val="visible"/>
                                          </p:to>
                                        </p:set>
                                        <p:anim calcmode="lin" valueType="num">
                                          <p:cBhvr additive="base">
                                            <p:cTn id="16" dur="500" fill="hold"/>
                                            <p:tgtEl>
                                              <p:spTgt spid="69"/>
                                            </p:tgtEl>
                                            <p:attrNameLst>
                                              <p:attrName>ppt_x</p:attrName>
                                            </p:attrNameLst>
                                          </p:cBhvr>
                                          <p:tavLst>
                                            <p:tav tm="0">
                                              <p:val>
                                                <p:strVal val="#ppt_x"/>
                                              </p:val>
                                            </p:tav>
                                            <p:tav tm="100000">
                                              <p:val>
                                                <p:strVal val="#ppt_x"/>
                                              </p:val>
                                            </p:tav>
                                          </p:tavLst>
                                        </p:anim>
                                        <p:anim calcmode="lin" valueType="num">
                                          <p:cBhvr additive="base">
                                            <p:cTn id="17" dur="500" fill="hold"/>
                                            <p:tgtEl>
                                              <p:spTgt spid="69"/>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32"/>
                                            </p:tgtEl>
                                            <p:attrNameLst>
                                              <p:attrName>style.visibility</p:attrName>
                                            </p:attrNameLst>
                                          </p:cBhvr>
                                          <p:to>
                                            <p:strVal val="visible"/>
                                          </p:to>
                                        </p:set>
                                        <p:anim calcmode="lin" valueType="num">
                                          <p:cBhvr>
                                            <p:cTn id="21" dur="500" fill="hold"/>
                                            <p:tgtEl>
                                              <p:spTgt spid="32"/>
                                            </p:tgtEl>
                                            <p:attrNameLst>
                                              <p:attrName>ppt_w</p:attrName>
                                            </p:attrNameLst>
                                          </p:cBhvr>
                                          <p:tavLst>
                                            <p:tav tm="0">
                                              <p:val>
                                                <p:fltVal val="0"/>
                                              </p:val>
                                            </p:tav>
                                            <p:tav tm="100000">
                                              <p:val>
                                                <p:strVal val="#ppt_w"/>
                                              </p:val>
                                            </p:tav>
                                          </p:tavLst>
                                        </p:anim>
                                        <p:anim calcmode="lin" valueType="num">
                                          <p:cBhvr>
                                            <p:cTn id="22" dur="500" fill="hold"/>
                                            <p:tgtEl>
                                              <p:spTgt spid="32"/>
                                            </p:tgtEl>
                                            <p:attrNameLst>
                                              <p:attrName>ppt_h</p:attrName>
                                            </p:attrNameLst>
                                          </p:cBhvr>
                                          <p:tavLst>
                                            <p:tav tm="0">
                                              <p:val>
                                                <p:fltVal val="0"/>
                                              </p:val>
                                            </p:tav>
                                            <p:tav tm="100000">
                                              <p:val>
                                                <p:strVal val="#ppt_h"/>
                                              </p:val>
                                            </p:tav>
                                          </p:tavLst>
                                        </p:anim>
                                        <p:animEffect transition="in" filter="fade">
                                          <p:cBhvr>
                                            <p:cTn id="23" dur="500"/>
                                            <p:tgtEl>
                                              <p:spTgt spid="32"/>
                                            </p:tgtEl>
                                          </p:cBhvr>
                                        </p:animEffect>
                                      </p:childTnLst>
                                    </p:cTn>
                                  </p:par>
                                  <p:par>
                                    <p:cTn id="24" presetID="53" presetClass="entr" presetSubtype="16" fill="hold" nodeType="withEffect">
                                      <p:stCondLst>
                                        <p:cond delay="0"/>
                                      </p:stCondLst>
                                      <p:childTnLst>
                                        <p:set>
                                          <p:cBhvr>
                                            <p:cTn id="25" dur="1" fill="hold">
                                              <p:stCondLst>
                                                <p:cond delay="0"/>
                                              </p:stCondLst>
                                            </p:cTn>
                                            <p:tgtEl>
                                              <p:spTgt spid="89"/>
                                            </p:tgtEl>
                                            <p:attrNameLst>
                                              <p:attrName>style.visibility</p:attrName>
                                            </p:attrNameLst>
                                          </p:cBhvr>
                                          <p:to>
                                            <p:strVal val="visible"/>
                                          </p:to>
                                        </p:set>
                                        <p:anim calcmode="lin" valueType="num">
                                          <p:cBhvr>
                                            <p:cTn id="26" dur="500" fill="hold"/>
                                            <p:tgtEl>
                                              <p:spTgt spid="89"/>
                                            </p:tgtEl>
                                            <p:attrNameLst>
                                              <p:attrName>ppt_w</p:attrName>
                                            </p:attrNameLst>
                                          </p:cBhvr>
                                          <p:tavLst>
                                            <p:tav tm="0">
                                              <p:val>
                                                <p:fltVal val="0"/>
                                              </p:val>
                                            </p:tav>
                                            <p:tav tm="100000">
                                              <p:val>
                                                <p:strVal val="#ppt_w"/>
                                              </p:val>
                                            </p:tav>
                                          </p:tavLst>
                                        </p:anim>
                                        <p:anim calcmode="lin" valueType="num">
                                          <p:cBhvr>
                                            <p:cTn id="27" dur="500" fill="hold"/>
                                            <p:tgtEl>
                                              <p:spTgt spid="89"/>
                                            </p:tgtEl>
                                            <p:attrNameLst>
                                              <p:attrName>ppt_h</p:attrName>
                                            </p:attrNameLst>
                                          </p:cBhvr>
                                          <p:tavLst>
                                            <p:tav tm="0">
                                              <p:val>
                                                <p:fltVal val="0"/>
                                              </p:val>
                                            </p:tav>
                                            <p:tav tm="100000">
                                              <p:val>
                                                <p:strVal val="#ppt_h"/>
                                              </p:val>
                                            </p:tav>
                                          </p:tavLst>
                                        </p:anim>
                                        <p:animEffect transition="in" filter="fade">
                                          <p:cBhvr>
                                            <p:cTn id="28" dur="500"/>
                                            <p:tgtEl>
                                              <p:spTgt spid="89"/>
                                            </p:tgtEl>
                                          </p:cBhvr>
                                        </p:animEffect>
                                      </p:childTnLst>
                                    </p:cTn>
                                  </p:par>
                                </p:childTnLst>
                              </p:cTn>
                            </p:par>
                            <p:par>
                              <p:cTn id="29" fill="hold">
                                <p:stCondLst>
                                  <p:cond delay="1500"/>
                                </p:stCondLst>
                                <p:childTnLst>
                                  <p:par>
                                    <p:cTn id="30" presetID="2" presetClass="entr" presetSubtype="2" fill="hold" grpId="0" nodeType="afterEffect">
                                      <p:stCondLst>
                                        <p:cond delay="0"/>
                                      </p:stCondLst>
                                      <p:childTnLst>
                                        <p:set>
                                          <p:cBhvr>
                                            <p:cTn id="31" dur="1" fill="hold">
                                              <p:stCondLst>
                                                <p:cond delay="0"/>
                                              </p:stCondLst>
                                            </p:cTn>
                                            <p:tgtEl>
                                              <p:spTgt spid="31"/>
                                            </p:tgtEl>
                                            <p:attrNameLst>
                                              <p:attrName>style.visibility</p:attrName>
                                            </p:attrNameLst>
                                          </p:cBhvr>
                                          <p:to>
                                            <p:strVal val="visible"/>
                                          </p:to>
                                        </p:set>
                                        <p:anim calcmode="lin" valueType="num">
                                          <p:cBhvr additive="base">
                                            <p:cTn id="32" dur="500" fill="hold"/>
                                            <p:tgtEl>
                                              <p:spTgt spid="31"/>
                                            </p:tgtEl>
                                            <p:attrNameLst>
                                              <p:attrName>ppt_x</p:attrName>
                                            </p:attrNameLst>
                                          </p:cBhvr>
                                          <p:tavLst>
                                            <p:tav tm="0">
                                              <p:val>
                                                <p:strVal val="1+#ppt_w/2"/>
                                              </p:val>
                                            </p:tav>
                                            <p:tav tm="100000">
                                              <p:val>
                                                <p:strVal val="#ppt_x"/>
                                              </p:val>
                                            </p:tav>
                                          </p:tavLst>
                                        </p:anim>
                                        <p:anim calcmode="lin" valueType="num">
                                          <p:cBhvr additive="base">
                                            <p:cTn id="33" dur="500" fill="hold"/>
                                            <p:tgtEl>
                                              <p:spTgt spid="31"/>
                                            </p:tgtEl>
                                            <p:attrNameLst>
                                              <p:attrName>ppt_y</p:attrName>
                                            </p:attrNameLst>
                                          </p:cBhvr>
                                          <p:tavLst>
                                            <p:tav tm="0">
                                              <p:val>
                                                <p:strVal val="#ppt_y"/>
                                              </p:val>
                                            </p:tav>
                                            <p:tav tm="100000">
                                              <p:val>
                                                <p:strVal val="#ppt_y"/>
                                              </p:val>
                                            </p:tav>
                                          </p:tavLst>
                                        </p:anim>
                                      </p:childTnLst>
                                    </p:cTn>
                                  </p:par>
                                </p:childTnLst>
                              </p:cTn>
                            </p:par>
                            <p:par>
                              <p:cTn id="34" fill="hold">
                                <p:stCondLst>
                                  <p:cond delay="2000"/>
                                </p:stCondLst>
                                <p:childTnLst>
                                  <p:par>
                                    <p:cTn id="35" presetID="2" presetClass="entr" presetSubtype="4" fill="hold" grpId="0" nodeType="afterEffect">
                                      <p:stCondLst>
                                        <p:cond delay="0"/>
                                      </p:stCondLst>
                                      <p:childTnLst>
                                        <p:set>
                                          <p:cBhvr>
                                            <p:cTn id="36" dur="1" fill="hold">
                                              <p:stCondLst>
                                                <p:cond delay="0"/>
                                              </p:stCondLst>
                                            </p:cTn>
                                            <p:tgtEl>
                                              <p:spTgt spid="88"/>
                                            </p:tgtEl>
                                            <p:attrNameLst>
                                              <p:attrName>style.visibility</p:attrName>
                                            </p:attrNameLst>
                                          </p:cBhvr>
                                          <p:to>
                                            <p:strVal val="visible"/>
                                          </p:to>
                                        </p:set>
                                        <p:anim calcmode="lin" valueType="num">
                                          <p:cBhvr additive="base">
                                            <p:cTn id="37" dur="500" fill="hold"/>
                                            <p:tgtEl>
                                              <p:spTgt spid="88"/>
                                            </p:tgtEl>
                                            <p:attrNameLst>
                                              <p:attrName>ppt_x</p:attrName>
                                            </p:attrNameLst>
                                          </p:cBhvr>
                                          <p:tavLst>
                                            <p:tav tm="0">
                                              <p:val>
                                                <p:strVal val="#ppt_x"/>
                                              </p:val>
                                            </p:tav>
                                            <p:tav tm="100000">
                                              <p:val>
                                                <p:strVal val="#ppt_x"/>
                                              </p:val>
                                            </p:tav>
                                          </p:tavLst>
                                        </p:anim>
                                        <p:anim calcmode="lin" valueType="num">
                                          <p:cBhvr additive="base">
                                            <p:cTn id="38" dur="500" fill="hold"/>
                                            <p:tgtEl>
                                              <p:spTgt spid="8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 grpId="0"/>
          <p:bldP spid="31" grpId="0" animBg="1"/>
          <p:bldP spid="88" grpId="0"/>
        </p:bldLst>
      </p:timing>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hape 2022"/>
          <p:cNvSpPr txBox="1"/>
          <p:nvPr/>
        </p:nvSpPr>
        <p:spPr>
          <a:xfrm rot="10800000" flipV="1">
            <a:off x="772974" y="998192"/>
            <a:ext cx="3150953" cy="400110"/>
          </a:xfrm>
          <a:prstGeom prst="rect">
            <a:avLst/>
          </a:prstGeom>
          <a:noFill/>
        </p:spPr>
        <p:txBody>
          <a:bodyPr wrap="square" rtlCol="0">
            <a:spAutoFit/>
          </a:bodyPr>
          <a:lstStyle>
            <a:defPPr>
              <a:defRPr lang="zh-CN"/>
            </a:defPPr>
            <a:lvl1pPr marL="0" marR="0" lvl="0" indent="0" algn="ctr" defTabSz="914400" eaLnBrk="1" fontAlgn="auto" latinLnBrk="0" hangingPunct="1">
              <a:lnSpc>
                <a:spcPct val="100000"/>
              </a:lnSpc>
              <a:spcBef>
                <a:spcPts val="0"/>
              </a:spcBef>
              <a:spcAft>
                <a:spcPts val="0"/>
              </a:spcAft>
              <a:buClrTx/>
              <a:buSzTx/>
              <a:buFontTx/>
              <a:buNone/>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cs typeface="+mn-cs"/>
                <a:sym typeface="Bebas Neue"/>
              </a:defRPr>
            </a:lvl2pPr>
            <a:lvl3pPr defTabSz="609600">
              <a:defRPr sz="2665">
                <a:solidFill>
                  <a:srgbClr val="3A5063"/>
                </a:solidFill>
                <a:uFill>
                  <a:solidFill>
                    <a:srgbClr val="3A5063"/>
                  </a:solidFill>
                </a:uFill>
                <a:latin typeface="+mn-lt"/>
                <a:ea typeface="+mn-ea"/>
                <a:cs typeface="+mn-cs"/>
                <a:sym typeface="Bebas Neue"/>
              </a:defRPr>
            </a:lvl3pPr>
            <a:lvl4pPr defTabSz="609600">
              <a:defRPr sz="2665">
                <a:solidFill>
                  <a:srgbClr val="3A5063"/>
                </a:solidFill>
                <a:uFill>
                  <a:solidFill>
                    <a:srgbClr val="3A5063"/>
                  </a:solidFill>
                </a:uFill>
                <a:latin typeface="+mn-lt"/>
                <a:ea typeface="+mn-ea"/>
                <a:cs typeface="+mn-cs"/>
                <a:sym typeface="Bebas Neue"/>
              </a:defRPr>
            </a:lvl4pPr>
            <a:lvl5pPr defTabSz="609600">
              <a:defRPr sz="2665">
                <a:solidFill>
                  <a:srgbClr val="3A5063"/>
                </a:solidFill>
                <a:uFill>
                  <a:solidFill>
                    <a:srgbClr val="3A5063"/>
                  </a:solidFill>
                </a:uFill>
                <a:latin typeface="+mn-lt"/>
                <a:ea typeface="+mn-ea"/>
                <a:cs typeface="+mn-cs"/>
                <a:sym typeface="Bebas Neue"/>
              </a:defRPr>
            </a:lvl5pPr>
            <a:lvl6pPr defTabSz="609600">
              <a:defRPr sz="2665">
                <a:solidFill>
                  <a:srgbClr val="3A5063"/>
                </a:solidFill>
                <a:uFill>
                  <a:solidFill>
                    <a:srgbClr val="3A5063"/>
                  </a:solidFill>
                </a:uFill>
                <a:latin typeface="+mn-lt"/>
                <a:ea typeface="+mn-ea"/>
                <a:cs typeface="+mn-cs"/>
                <a:sym typeface="Bebas Neue"/>
              </a:defRPr>
            </a:lvl6pPr>
            <a:lvl7pPr defTabSz="609600">
              <a:defRPr sz="2665">
                <a:solidFill>
                  <a:srgbClr val="3A5063"/>
                </a:solidFill>
                <a:uFill>
                  <a:solidFill>
                    <a:srgbClr val="3A5063"/>
                  </a:solidFill>
                </a:uFill>
                <a:latin typeface="+mn-lt"/>
                <a:ea typeface="+mn-ea"/>
                <a:cs typeface="+mn-cs"/>
                <a:sym typeface="Bebas Neue"/>
              </a:defRPr>
            </a:lvl7pPr>
            <a:lvl8pPr defTabSz="609600">
              <a:defRPr sz="2665">
                <a:solidFill>
                  <a:srgbClr val="3A5063"/>
                </a:solidFill>
                <a:uFill>
                  <a:solidFill>
                    <a:srgbClr val="3A5063"/>
                  </a:solidFill>
                </a:uFill>
                <a:latin typeface="+mn-lt"/>
                <a:ea typeface="+mn-ea"/>
                <a:cs typeface="+mn-cs"/>
                <a:sym typeface="Bebas Neue"/>
              </a:defRPr>
            </a:lvl8pPr>
            <a:lvl9pPr defTabSz="609600">
              <a:defRPr sz="2665">
                <a:solidFill>
                  <a:srgbClr val="3A5063"/>
                </a:solidFill>
                <a:uFill>
                  <a:solidFill>
                    <a:srgbClr val="3A5063"/>
                  </a:solidFill>
                </a:uFill>
                <a:latin typeface="+mn-lt"/>
                <a:ea typeface="+mn-ea"/>
                <a:cs typeface="+mn-cs"/>
                <a:sym typeface="Bebas Neue"/>
              </a:defRPr>
            </a:lvl9pPr>
          </a:lstStyle>
          <a:p>
            <a:pPr algn="l"/>
            <a:r>
              <a:rPr lang="zh-CN" altLang="en-US" dirty="0"/>
              <a:t>效果与影响 </a:t>
            </a:r>
            <a:r>
              <a:rPr lang="en-US" altLang="zh-CN" dirty="0"/>
              <a:t>15</a:t>
            </a:r>
            <a:r>
              <a:rPr lang="zh-CN" altLang="en-US" dirty="0"/>
              <a:t>分</a:t>
            </a:r>
            <a:endParaRPr lang="zh-CN" altLang="en-US" dirty="0"/>
          </a:p>
        </p:txBody>
      </p:sp>
      <p:sp>
        <p:nvSpPr>
          <p:cNvPr id="45" name="TextBox 500"/>
          <p:cNvSpPr txBox="1"/>
          <p:nvPr/>
        </p:nvSpPr>
        <p:spPr>
          <a:xfrm>
            <a:off x="2878100" y="193209"/>
            <a:ext cx="3240359" cy="400110"/>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defRPr/>
            </a:pPr>
            <a:r>
              <a:rPr lang="zh-CN" altLang="en-US" sz="2000" kern="0" dirty="0">
                <a:solidFill>
                  <a:srgbClr val="AC0000"/>
                </a:solidFill>
                <a:latin typeface="微软雅黑" panose="020B0503020204020204" pitchFamily="34" charset="-122"/>
                <a:ea typeface="微软雅黑" panose="020B0503020204020204" pitchFamily="34" charset="-122"/>
              </a:rPr>
              <a:t>社会实践一流课程评审指标</a:t>
            </a:r>
            <a:endParaRPr lang="en-US" altLang="zh-CN" sz="1600" kern="0" dirty="0">
              <a:solidFill>
                <a:srgbClr val="AC0000"/>
              </a:solidFill>
              <a:latin typeface="微软雅黑" panose="020B0503020204020204" pitchFamily="34" charset="-122"/>
              <a:ea typeface="微软雅黑" panose="020B0503020204020204" pitchFamily="34" charset="-122"/>
            </a:endParaRPr>
          </a:p>
        </p:txBody>
      </p:sp>
      <p:cxnSp>
        <p:nvCxnSpPr>
          <p:cNvPr id="46" name="直接连接符 45"/>
          <p:cNvCxnSpPr>
            <a:endCxn id="45" idx="1"/>
          </p:cNvCxnSpPr>
          <p:nvPr/>
        </p:nvCxnSpPr>
        <p:spPr>
          <a:xfrm>
            <a:off x="0" y="371440"/>
            <a:ext cx="2878100" cy="21824"/>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47" name="直接连接符 46"/>
          <p:cNvCxnSpPr>
            <a:stCxn id="45" idx="3"/>
          </p:cNvCxnSpPr>
          <p:nvPr/>
        </p:nvCxnSpPr>
        <p:spPr>
          <a:xfrm flipV="1">
            <a:off x="6118459" y="371440"/>
            <a:ext cx="3025541" cy="21824"/>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sp>
        <p:nvSpPr>
          <p:cNvPr id="48" name="文本框 47"/>
          <p:cNvSpPr txBox="1"/>
          <p:nvPr/>
        </p:nvSpPr>
        <p:spPr>
          <a:xfrm>
            <a:off x="616816" y="1944752"/>
            <a:ext cx="7415203" cy="538417"/>
          </a:xfrm>
          <a:prstGeom prst="rect">
            <a:avLst/>
          </a:prstGeom>
          <a:noFill/>
          <a:ln>
            <a:solidFill>
              <a:srgbClr val="C00000"/>
            </a:solidFill>
          </a:ln>
        </p:spPr>
        <p:txBody>
          <a:bodyPr wrap="square" rtlCol="0">
            <a:spAutoFit/>
          </a:bodyPr>
          <a:lstStyle/>
          <a:p>
            <a:pPr>
              <a:lnSpc>
                <a:spcPct val="130000"/>
              </a:lnSpc>
            </a:pPr>
            <a:r>
              <a:rPr lang="en-US" altLang="zh-CN" sz="1200" dirty="0">
                <a:latin typeface="黑体" panose="02010609060101010101" pitchFamily="49" charset="-122"/>
                <a:ea typeface="黑体" panose="02010609060101010101" pitchFamily="49" charset="-122"/>
              </a:rPr>
              <a:t>1</a:t>
            </a:r>
            <a:r>
              <a:rPr lang="zh-CN" altLang="en-US" sz="1200" dirty="0">
                <a:latin typeface="黑体" panose="02010609060101010101" pitchFamily="49" charset="-122"/>
                <a:ea typeface="黑体" panose="02010609060101010101" pitchFamily="49" charset="-122"/>
              </a:rPr>
              <a:t>、学生收获：学生在掌握专业知识技能的同时，家国情怀、创新意识和社会责任感显著增强，创新能力、研究能力、专业知识运用能力、社会沟通能力、领导组织能力显著提高，对课程及教师的满意度较高。</a:t>
            </a:r>
            <a:endParaRPr lang="zh-CN" altLang="en-US" sz="1200" dirty="0">
              <a:latin typeface="黑体" panose="02010609060101010101" pitchFamily="49" charset="-122"/>
              <a:ea typeface="黑体" panose="02010609060101010101" pitchFamily="49" charset="-122"/>
            </a:endParaRPr>
          </a:p>
        </p:txBody>
      </p:sp>
      <p:sp>
        <p:nvSpPr>
          <p:cNvPr id="49" name="文本框 48"/>
          <p:cNvSpPr txBox="1"/>
          <p:nvPr/>
        </p:nvSpPr>
        <p:spPr>
          <a:xfrm>
            <a:off x="616816" y="2629400"/>
            <a:ext cx="7415202" cy="538417"/>
          </a:xfrm>
          <a:prstGeom prst="rect">
            <a:avLst/>
          </a:prstGeom>
          <a:noFill/>
          <a:ln>
            <a:solidFill>
              <a:srgbClr val="C00000"/>
            </a:solidFill>
          </a:ln>
        </p:spPr>
        <p:txBody>
          <a:bodyPr wrap="square" rtlCol="0">
            <a:spAutoFit/>
          </a:bodyPr>
          <a:lstStyle/>
          <a:p>
            <a:pPr>
              <a:lnSpc>
                <a:spcPct val="130000"/>
              </a:lnSpc>
            </a:pPr>
            <a:r>
              <a:rPr lang="en-US" altLang="zh-CN" sz="1200" dirty="0">
                <a:latin typeface="黑体" panose="02010609060101010101" pitchFamily="49" charset="-122"/>
                <a:ea typeface="黑体" panose="02010609060101010101" pitchFamily="49" charset="-122"/>
              </a:rPr>
              <a:t>2</a:t>
            </a:r>
            <a:r>
              <a:rPr lang="zh-CN" altLang="en-US" sz="1200" dirty="0">
                <a:latin typeface="黑体" panose="02010609060101010101" pitchFamily="49" charset="-122"/>
                <a:ea typeface="黑体" panose="02010609060101010101" pitchFamily="49" charset="-122"/>
              </a:rPr>
              <a:t>、服务社会效果：实践基地、基层民众对社会实践项目及学生综合能力的评价及反馈；实践经验的得到宣传推广，获得媒体关注报道，或获得国家级、省级部门奖励表彰。</a:t>
            </a:r>
            <a:endParaRPr lang="zh-CN" altLang="en-US" sz="1200" dirty="0">
              <a:latin typeface="黑体" panose="02010609060101010101" pitchFamily="49" charset="-122"/>
              <a:ea typeface="黑体" panose="02010609060101010101" pitchFamily="49" charset="-122"/>
            </a:endParaRPr>
          </a:p>
        </p:txBody>
      </p:sp>
      <p:sp>
        <p:nvSpPr>
          <p:cNvPr id="50" name="文本框 49"/>
          <p:cNvSpPr txBox="1"/>
          <p:nvPr/>
        </p:nvSpPr>
        <p:spPr>
          <a:xfrm>
            <a:off x="623181" y="3363838"/>
            <a:ext cx="7408837" cy="298351"/>
          </a:xfrm>
          <a:prstGeom prst="rect">
            <a:avLst/>
          </a:prstGeom>
          <a:noFill/>
          <a:ln>
            <a:solidFill>
              <a:srgbClr val="C00000"/>
            </a:solidFill>
          </a:ln>
        </p:spPr>
        <p:txBody>
          <a:bodyPr wrap="square" rtlCol="0">
            <a:spAutoFit/>
          </a:bodyPr>
          <a:lstStyle/>
          <a:p>
            <a:pPr>
              <a:lnSpc>
                <a:spcPct val="130000"/>
              </a:lnSpc>
            </a:pPr>
            <a:r>
              <a:rPr lang="en-US" altLang="zh-CN" sz="1200" dirty="0">
                <a:latin typeface="黑体" panose="02010609060101010101" pitchFamily="49" charset="-122"/>
                <a:ea typeface="黑体" panose="02010609060101010101" pitchFamily="49" charset="-122"/>
              </a:rPr>
              <a:t>3</a:t>
            </a:r>
            <a:r>
              <a:rPr lang="zh-CN" altLang="en-US" sz="1200" dirty="0">
                <a:latin typeface="黑体" panose="02010609060101010101" pitchFamily="49" charset="-122"/>
                <a:ea typeface="黑体" panose="02010609060101010101" pitchFamily="49" charset="-122"/>
              </a:rPr>
              <a:t>、开放性：面向其他高校和社会学习者具备较好的推广应用价值。</a:t>
            </a:r>
            <a:endParaRPr lang="zh-CN" altLang="en-US" sz="1200" dirty="0">
              <a:latin typeface="黑体" panose="02010609060101010101" pitchFamily="49" charset="-122"/>
              <a:ea typeface="黑体" panose="02010609060101010101" pitchFamily="49" charset="-122"/>
            </a:endParaRPr>
          </a:p>
        </p:txBody>
      </p:sp>
      <p:grpSp>
        <p:nvGrpSpPr>
          <p:cNvPr id="41" name="Group 4"/>
          <p:cNvGrpSpPr>
            <a:grpSpLocks noChangeAspect="1"/>
          </p:cNvGrpSpPr>
          <p:nvPr/>
        </p:nvGrpSpPr>
        <p:grpSpPr bwMode="auto">
          <a:xfrm rot="10800000" flipV="1">
            <a:off x="-1" y="882183"/>
            <a:ext cx="702214" cy="689481"/>
            <a:chOff x="2626" y="986"/>
            <a:chExt cx="2206" cy="2166"/>
          </a:xfrm>
        </p:grpSpPr>
        <p:sp>
          <p:nvSpPr>
            <p:cNvPr id="42"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3"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4"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1"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2"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3"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4"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5"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6"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7"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8"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9"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60"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61" name="图片 60"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14:presetBounceEnd="52000">
                                      <p:stCondLst>
                                        <p:cond delay="0"/>
                                      </p:stCondLst>
                                      <p:childTnLst>
                                        <p:set>
                                          <p:cBhvr>
                                            <p:cTn id="6" dur="1" fill="hold">
                                              <p:stCondLst>
                                                <p:cond delay="0"/>
                                              </p:stCondLst>
                                            </p:cTn>
                                            <p:tgtEl>
                                              <p:spTgt spid="45"/>
                                            </p:tgtEl>
                                            <p:attrNameLst>
                                              <p:attrName>style.visibility</p:attrName>
                                            </p:attrNameLst>
                                          </p:cBhvr>
                                          <p:to>
                                            <p:strVal val="visible"/>
                                          </p:to>
                                        </p:set>
                                        <p:anim calcmode="lin" valueType="num" p14:bounceEnd="52000">
                                          <p:cBhvr additive="base">
                                            <p:cTn id="7" dur="500" fill="hold"/>
                                            <p:tgtEl>
                                              <p:spTgt spid="45"/>
                                            </p:tgtEl>
                                            <p:attrNameLst>
                                              <p:attrName>ppt_x</p:attrName>
                                            </p:attrNameLst>
                                          </p:cBhvr>
                                          <p:tavLst>
                                            <p:tav tm="0">
                                              <p:val>
                                                <p:strVal val="#ppt_x"/>
                                              </p:val>
                                            </p:tav>
                                            <p:tav tm="100000">
                                              <p:val>
                                                <p:strVal val="#ppt_x"/>
                                              </p:val>
                                            </p:tav>
                                          </p:tavLst>
                                        </p:anim>
                                        <p:anim calcmode="lin" valueType="num" p14:bounceEnd="52000">
                                          <p:cBhvr additive="base">
                                            <p:cTn id="8" dur="500" fill="hold"/>
                                            <p:tgtEl>
                                              <p:spTgt spid="45"/>
                                            </p:tgtEl>
                                            <p:attrNameLst>
                                              <p:attrName>ppt_y</p:attrName>
                                            </p:attrNameLst>
                                          </p:cBhvr>
                                          <p:tavLst>
                                            <p:tav tm="0">
                                              <p:val>
                                                <p:strVal val="0-#ppt_h/2"/>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46"/>
                                            </p:tgtEl>
                                            <p:attrNameLst>
                                              <p:attrName>style.visibility</p:attrName>
                                            </p:attrNameLst>
                                          </p:cBhvr>
                                          <p:to>
                                            <p:strVal val="visible"/>
                                          </p:to>
                                        </p:set>
                                        <p:anim calcmode="lin" valueType="num">
                                          <p:cBhvr additive="base">
                                            <p:cTn id="11" dur="500" fill="hold"/>
                                            <p:tgtEl>
                                              <p:spTgt spid="46"/>
                                            </p:tgtEl>
                                            <p:attrNameLst>
                                              <p:attrName>ppt_x</p:attrName>
                                            </p:attrNameLst>
                                          </p:cBhvr>
                                          <p:tavLst>
                                            <p:tav tm="0">
                                              <p:val>
                                                <p:strVal val="0-#ppt_w/2"/>
                                              </p:val>
                                            </p:tav>
                                            <p:tav tm="100000">
                                              <p:val>
                                                <p:strVal val="#ppt_x"/>
                                              </p:val>
                                            </p:tav>
                                          </p:tavLst>
                                        </p:anim>
                                        <p:anim calcmode="lin" valueType="num">
                                          <p:cBhvr additive="base">
                                            <p:cTn id="12" dur="500" fill="hold"/>
                                            <p:tgtEl>
                                              <p:spTgt spid="46"/>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47"/>
                                            </p:tgtEl>
                                            <p:attrNameLst>
                                              <p:attrName>style.visibility</p:attrName>
                                            </p:attrNameLst>
                                          </p:cBhvr>
                                          <p:to>
                                            <p:strVal val="visible"/>
                                          </p:to>
                                        </p:set>
                                        <p:anim calcmode="lin" valueType="num">
                                          <p:cBhvr additive="base">
                                            <p:cTn id="15" dur="500" fill="hold"/>
                                            <p:tgtEl>
                                              <p:spTgt spid="47"/>
                                            </p:tgtEl>
                                            <p:attrNameLst>
                                              <p:attrName>ppt_x</p:attrName>
                                            </p:attrNameLst>
                                          </p:cBhvr>
                                          <p:tavLst>
                                            <p:tav tm="0">
                                              <p:val>
                                                <p:strVal val="1+#ppt_w/2"/>
                                              </p:val>
                                            </p:tav>
                                            <p:tav tm="100000">
                                              <p:val>
                                                <p:strVal val="#ppt_x"/>
                                              </p:val>
                                            </p:tav>
                                          </p:tavLst>
                                        </p:anim>
                                        <p:anim calcmode="lin" valueType="num">
                                          <p:cBhvr additive="base">
                                            <p:cTn id="16" dur="500" fill="hold"/>
                                            <p:tgtEl>
                                              <p:spTgt spid="47"/>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41"/>
                                            </p:tgtEl>
                                            <p:attrNameLst>
                                              <p:attrName>style.visibility</p:attrName>
                                            </p:attrNameLst>
                                          </p:cBhvr>
                                          <p:to>
                                            <p:strVal val="visible"/>
                                          </p:to>
                                        </p:set>
                                        <p:anim calcmode="lin" valueType="num">
                                          <p:cBhvr>
                                            <p:cTn id="20" dur="500" fill="hold"/>
                                            <p:tgtEl>
                                              <p:spTgt spid="41"/>
                                            </p:tgtEl>
                                            <p:attrNameLst>
                                              <p:attrName>ppt_w</p:attrName>
                                            </p:attrNameLst>
                                          </p:cBhvr>
                                          <p:tavLst>
                                            <p:tav tm="0">
                                              <p:val>
                                                <p:fltVal val="0"/>
                                              </p:val>
                                            </p:tav>
                                            <p:tav tm="100000">
                                              <p:val>
                                                <p:strVal val="#ppt_w"/>
                                              </p:val>
                                            </p:tav>
                                          </p:tavLst>
                                        </p:anim>
                                        <p:anim calcmode="lin" valueType="num">
                                          <p:cBhvr>
                                            <p:cTn id="21" dur="500" fill="hold"/>
                                            <p:tgtEl>
                                              <p:spTgt spid="41"/>
                                            </p:tgtEl>
                                            <p:attrNameLst>
                                              <p:attrName>ppt_h</p:attrName>
                                            </p:attrNameLst>
                                          </p:cBhvr>
                                          <p:tavLst>
                                            <p:tav tm="0">
                                              <p:val>
                                                <p:fltVal val="0"/>
                                              </p:val>
                                            </p:tav>
                                            <p:tav tm="100000">
                                              <p:val>
                                                <p:strVal val="#ppt_h"/>
                                              </p:val>
                                            </p:tav>
                                          </p:tavLst>
                                        </p:anim>
                                        <p:animEffect transition="in" filter="fade">
                                          <p:cBhvr>
                                            <p:cTn id="22" dur="500"/>
                                            <p:tgtEl>
                                              <p:spTgt spid="41"/>
                                            </p:tgtEl>
                                          </p:cBhvr>
                                        </p:animEffect>
                                      </p:childTnLst>
                                    </p:cTn>
                                  </p:par>
                                  <p:par>
                                    <p:cTn id="23" presetID="53" presetClass="entr" presetSubtype="16" fill="hold" nodeType="withEffect">
                                      <p:stCondLst>
                                        <p:cond delay="0"/>
                                      </p:stCondLst>
                                      <p:childTnLst>
                                        <p:set>
                                          <p:cBhvr>
                                            <p:cTn id="24" dur="1" fill="hold">
                                              <p:stCondLst>
                                                <p:cond delay="0"/>
                                              </p:stCondLst>
                                            </p:cTn>
                                            <p:tgtEl>
                                              <p:spTgt spid="61"/>
                                            </p:tgtEl>
                                            <p:attrNameLst>
                                              <p:attrName>style.visibility</p:attrName>
                                            </p:attrNameLst>
                                          </p:cBhvr>
                                          <p:to>
                                            <p:strVal val="visible"/>
                                          </p:to>
                                        </p:set>
                                        <p:anim calcmode="lin" valueType="num">
                                          <p:cBhvr>
                                            <p:cTn id="25" dur="500" fill="hold"/>
                                            <p:tgtEl>
                                              <p:spTgt spid="61"/>
                                            </p:tgtEl>
                                            <p:attrNameLst>
                                              <p:attrName>ppt_w</p:attrName>
                                            </p:attrNameLst>
                                          </p:cBhvr>
                                          <p:tavLst>
                                            <p:tav tm="0">
                                              <p:val>
                                                <p:fltVal val="0"/>
                                              </p:val>
                                            </p:tav>
                                            <p:tav tm="100000">
                                              <p:val>
                                                <p:strVal val="#ppt_w"/>
                                              </p:val>
                                            </p:tav>
                                          </p:tavLst>
                                        </p:anim>
                                        <p:anim calcmode="lin" valueType="num">
                                          <p:cBhvr>
                                            <p:cTn id="26" dur="500" fill="hold"/>
                                            <p:tgtEl>
                                              <p:spTgt spid="61"/>
                                            </p:tgtEl>
                                            <p:attrNameLst>
                                              <p:attrName>ppt_h</p:attrName>
                                            </p:attrNameLst>
                                          </p:cBhvr>
                                          <p:tavLst>
                                            <p:tav tm="0">
                                              <p:val>
                                                <p:fltVal val="0"/>
                                              </p:val>
                                            </p:tav>
                                            <p:tav tm="100000">
                                              <p:val>
                                                <p:strVal val="#ppt_h"/>
                                              </p:val>
                                            </p:tav>
                                          </p:tavLst>
                                        </p:anim>
                                        <p:animEffect transition="in" filter="fade">
                                          <p:cBhvr>
                                            <p:cTn id="27" dur="500"/>
                                            <p:tgtEl>
                                              <p:spTgt spid="61"/>
                                            </p:tgtEl>
                                          </p:cBhvr>
                                        </p:animEffect>
                                      </p:childTnLst>
                                    </p:cTn>
                                  </p:par>
                                  <p:par>
                                    <p:cTn id="28" presetID="2" presetClass="entr" presetSubtype="2" fill="hold" grpId="0" nodeType="withEffect">
                                      <p:stCondLst>
                                        <p:cond delay="0"/>
                                      </p:stCondLst>
                                      <p:childTnLst>
                                        <p:set>
                                          <p:cBhvr>
                                            <p:cTn id="29" dur="1" fill="hold">
                                              <p:stCondLst>
                                                <p:cond delay="0"/>
                                              </p:stCondLst>
                                            </p:cTn>
                                            <p:tgtEl>
                                              <p:spTgt spid="33"/>
                                            </p:tgtEl>
                                            <p:attrNameLst>
                                              <p:attrName>style.visibility</p:attrName>
                                            </p:attrNameLst>
                                          </p:cBhvr>
                                          <p:to>
                                            <p:strVal val="visible"/>
                                          </p:to>
                                        </p:set>
                                        <p:anim calcmode="lin" valueType="num">
                                          <p:cBhvr additive="base">
                                            <p:cTn id="30" dur="500" fill="hold"/>
                                            <p:tgtEl>
                                              <p:spTgt spid="33"/>
                                            </p:tgtEl>
                                            <p:attrNameLst>
                                              <p:attrName>ppt_x</p:attrName>
                                            </p:attrNameLst>
                                          </p:cBhvr>
                                          <p:tavLst>
                                            <p:tav tm="0">
                                              <p:val>
                                                <p:strVal val="1+#ppt_w/2"/>
                                              </p:val>
                                            </p:tav>
                                            <p:tav tm="100000">
                                              <p:val>
                                                <p:strVal val="#ppt_x"/>
                                              </p:val>
                                            </p:tav>
                                          </p:tavLst>
                                        </p:anim>
                                        <p:anim calcmode="lin" valueType="num">
                                          <p:cBhvr additive="base">
                                            <p:cTn id="31" dur="500" fill="hold"/>
                                            <p:tgtEl>
                                              <p:spTgt spid="33"/>
                                            </p:tgtEl>
                                            <p:attrNameLst>
                                              <p:attrName>ppt_y</p:attrName>
                                            </p:attrNameLst>
                                          </p:cBhvr>
                                          <p:tavLst>
                                            <p:tav tm="0">
                                              <p:val>
                                                <p:strVal val="#ppt_y"/>
                                              </p:val>
                                            </p:tav>
                                            <p:tav tm="100000">
                                              <p:val>
                                                <p:strVal val="#ppt_y"/>
                                              </p:val>
                                            </p:tav>
                                          </p:tavLst>
                                        </p:anim>
                                      </p:childTnLst>
                                    </p:cTn>
                                  </p:par>
                                </p:childTnLst>
                              </p:cTn>
                            </p:par>
                            <p:par>
                              <p:cTn id="32" fill="hold">
                                <p:stCondLst>
                                  <p:cond delay="1000"/>
                                </p:stCondLst>
                                <p:childTnLst>
                                  <p:par>
                                    <p:cTn id="33" presetID="42" presetClass="entr" presetSubtype="0" fill="hold" grpId="0" nodeType="afterEffect">
                                      <p:stCondLst>
                                        <p:cond delay="0"/>
                                      </p:stCondLst>
                                      <p:childTnLst>
                                        <p:set>
                                          <p:cBhvr>
                                            <p:cTn id="34" dur="1" fill="hold">
                                              <p:stCondLst>
                                                <p:cond delay="0"/>
                                              </p:stCondLst>
                                            </p:cTn>
                                            <p:tgtEl>
                                              <p:spTgt spid="48"/>
                                            </p:tgtEl>
                                            <p:attrNameLst>
                                              <p:attrName>style.visibility</p:attrName>
                                            </p:attrNameLst>
                                          </p:cBhvr>
                                          <p:to>
                                            <p:strVal val="visible"/>
                                          </p:to>
                                        </p:set>
                                        <p:animEffect transition="in" filter="fade">
                                          <p:cBhvr>
                                            <p:cTn id="35" dur="1000"/>
                                            <p:tgtEl>
                                              <p:spTgt spid="48"/>
                                            </p:tgtEl>
                                          </p:cBhvr>
                                        </p:animEffect>
                                        <p:anim calcmode="lin" valueType="num">
                                          <p:cBhvr>
                                            <p:cTn id="36" dur="1000" fill="hold"/>
                                            <p:tgtEl>
                                              <p:spTgt spid="48"/>
                                            </p:tgtEl>
                                            <p:attrNameLst>
                                              <p:attrName>ppt_x</p:attrName>
                                            </p:attrNameLst>
                                          </p:cBhvr>
                                          <p:tavLst>
                                            <p:tav tm="0">
                                              <p:val>
                                                <p:strVal val="#ppt_x"/>
                                              </p:val>
                                            </p:tav>
                                            <p:tav tm="100000">
                                              <p:val>
                                                <p:strVal val="#ppt_x"/>
                                              </p:val>
                                            </p:tav>
                                          </p:tavLst>
                                        </p:anim>
                                        <p:anim calcmode="lin" valueType="num">
                                          <p:cBhvr>
                                            <p:cTn id="37" dur="1000" fill="hold"/>
                                            <p:tgtEl>
                                              <p:spTgt spid="48"/>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49"/>
                                            </p:tgtEl>
                                            <p:attrNameLst>
                                              <p:attrName>style.visibility</p:attrName>
                                            </p:attrNameLst>
                                          </p:cBhvr>
                                          <p:to>
                                            <p:strVal val="visible"/>
                                          </p:to>
                                        </p:set>
                                        <p:animEffect transition="in" filter="fade">
                                          <p:cBhvr>
                                            <p:cTn id="40" dur="1000"/>
                                            <p:tgtEl>
                                              <p:spTgt spid="49"/>
                                            </p:tgtEl>
                                          </p:cBhvr>
                                        </p:animEffect>
                                        <p:anim calcmode="lin" valueType="num">
                                          <p:cBhvr>
                                            <p:cTn id="41" dur="1000" fill="hold"/>
                                            <p:tgtEl>
                                              <p:spTgt spid="49"/>
                                            </p:tgtEl>
                                            <p:attrNameLst>
                                              <p:attrName>ppt_x</p:attrName>
                                            </p:attrNameLst>
                                          </p:cBhvr>
                                          <p:tavLst>
                                            <p:tav tm="0">
                                              <p:val>
                                                <p:strVal val="#ppt_x"/>
                                              </p:val>
                                            </p:tav>
                                            <p:tav tm="100000">
                                              <p:val>
                                                <p:strVal val="#ppt_x"/>
                                              </p:val>
                                            </p:tav>
                                          </p:tavLst>
                                        </p:anim>
                                        <p:anim calcmode="lin" valueType="num">
                                          <p:cBhvr>
                                            <p:cTn id="42" dur="1000" fill="hold"/>
                                            <p:tgtEl>
                                              <p:spTgt spid="49"/>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50"/>
                                            </p:tgtEl>
                                            <p:attrNameLst>
                                              <p:attrName>style.visibility</p:attrName>
                                            </p:attrNameLst>
                                          </p:cBhvr>
                                          <p:to>
                                            <p:strVal val="visible"/>
                                          </p:to>
                                        </p:set>
                                        <p:animEffect transition="in" filter="fade">
                                          <p:cBhvr>
                                            <p:cTn id="45" dur="1000"/>
                                            <p:tgtEl>
                                              <p:spTgt spid="50"/>
                                            </p:tgtEl>
                                          </p:cBhvr>
                                        </p:animEffect>
                                        <p:anim calcmode="lin" valueType="num">
                                          <p:cBhvr>
                                            <p:cTn id="46" dur="1000" fill="hold"/>
                                            <p:tgtEl>
                                              <p:spTgt spid="50"/>
                                            </p:tgtEl>
                                            <p:attrNameLst>
                                              <p:attrName>ppt_x</p:attrName>
                                            </p:attrNameLst>
                                          </p:cBhvr>
                                          <p:tavLst>
                                            <p:tav tm="0">
                                              <p:val>
                                                <p:strVal val="#ppt_x"/>
                                              </p:val>
                                            </p:tav>
                                            <p:tav tm="100000">
                                              <p:val>
                                                <p:strVal val="#ppt_x"/>
                                              </p:val>
                                            </p:tav>
                                          </p:tavLst>
                                        </p:anim>
                                        <p:anim calcmode="lin" valueType="num">
                                          <p:cBhvr>
                                            <p:cTn id="47" dur="1000" fill="hold"/>
                                            <p:tgtEl>
                                              <p:spTgt spid="5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45" grpId="0"/>
          <p:bldP spid="48" grpId="0"/>
          <p:bldP spid="49" grpId="0"/>
          <p:bldP spid="50"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45"/>
                                            </p:tgtEl>
                                            <p:attrNameLst>
                                              <p:attrName>style.visibility</p:attrName>
                                            </p:attrNameLst>
                                          </p:cBhvr>
                                          <p:to>
                                            <p:strVal val="visible"/>
                                          </p:to>
                                        </p:set>
                                        <p:anim calcmode="lin" valueType="num">
                                          <p:cBhvr additive="base">
                                            <p:cTn id="7" dur="500" fill="hold"/>
                                            <p:tgtEl>
                                              <p:spTgt spid="45"/>
                                            </p:tgtEl>
                                            <p:attrNameLst>
                                              <p:attrName>ppt_x</p:attrName>
                                            </p:attrNameLst>
                                          </p:cBhvr>
                                          <p:tavLst>
                                            <p:tav tm="0">
                                              <p:val>
                                                <p:strVal val="#ppt_x"/>
                                              </p:val>
                                            </p:tav>
                                            <p:tav tm="100000">
                                              <p:val>
                                                <p:strVal val="#ppt_x"/>
                                              </p:val>
                                            </p:tav>
                                          </p:tavLst>
                                        </p:anim>
                                        <p:anim calcmode="lin" valueType="num">
                                          <p:cBhvr additive="base">
                                            <p:cTn id="8" dur="500" fill="hold"/>
                                            <p:tgtEl>
                                              <p:spTgt spid="45"/>
                                            </p:tgtEl>
                                            <p:attrNameLst>
                                              <p:attrName>ppt_y</p:attrName>
                                            </p:attrNameLst>
                                          </p:cBhvr>
                                          <p:tavLst>
                                            <p:tav tm="0">
                                              <p:val>
                                                <p:strVal val="0-#ppt_h/2"/>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46"/>
                                            </p:tgtEl>
                                            <p:attrNameLst>
                                              <p:attrName>style.visibility</p:attrName>
                                            </p:attrNameLst>
                                          </p:cBhvr>
                                          <p:to>
                                            <p:strVal val="visible"/>
                                          </p:to>
                                        </p:set>
                                        <p:anim calcmode="lin" valueType="num">
                                          <p:cBhvr additive="base">
                                            <p:cTn id="11" dur="500" fill="hold"/>
                                            <p:tgtEl>
                                              <p:spTgt spid="46"/>
                                            </p:tgtEl>
                                            <p:attrNameLst>
                                              <p:attrName>ppt_x</p:attrName>
                                            </p:attrNameLst>
                                          </p:cBhvr>
                                          <p:tavLst>
                                            <p:tav tm="0">
                                              <p:val>
                                                <p:strVal val="0-#ppt_w/2"/>
                                              </p:val>
                                            </p:tav>
                                            <p:tav tm="100000">
                                              <p:val>
                                                <p:strVal val="#ppt_x"/>
                                              </p:val>
                                            </p:tav>
                                          </p:tavLst>
                                        </p:anim>
                                        <p:anim calcmode="lin" valueType="num">
                                          <p:cBhvr additive="base">
                                            <p:cTn id="12" dur="500" fill="hold"/>
                                            <p:tgtEl>
                                              <p:spTgt spid="46"/>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0"/>
                                      </p:stCondLst>
                                      <p:childTnLst>
                                        <p:set>
                                          <p:cBhvr>
                                            <p:cTn id="14" dur="1" fill="hold">
                                              <p:stCondLst>
                                                <p:cond delay="0"/>
                                              </p:stCondLst>
                                            </p:cTn>
                                            <p:tgtEl>
                                              <p:spTgt spid="47"/>
                                            </p:tgtEl>
                                            <p:attrNameLst>
                                              <p:attrName>style.visibility</p:attrName>
                                            </p:attrNameLst>
                                          </p:cBhvr>
                                          <p:to>
                                            <p:strVal val="visible"/>
                                          </p:to>
                                        </p:set>
                                        <p:anim calcmode="lin" valueType="num">
                                          <p:cBhvr additive="base">
                                            <p:cTn id="15" dur="500" fill="hold"/>
                                            <p:tgtEl>
                                              <p:spTgt spid="47"/>
                                            </p:tgtEl>
                                            <p:attrNameLst>
                                              <p:attrName>ppt_x</p:attrName>
                                            </p:attrNameLst>
                                          </p:cBhvr>
                                          <p:tavLst>
                                            <p:tav tm="0">
                                              <p:val>
                                                <p:strVal val="1+#ppt_w/2"/>
                                              </p:val>
                                            </p:tav>
                                            <p:tav tm="100000">
                                              <p:val>
                                                <p:strVal val="#ppt_x"/>
                                              </p:val>
                                            </p:tav>
                                          </p:tavLst>
                                        </p:anim>
                                        <p:anim calcmode="lin" valueType="num">
                                          <p:cBhvr additive="base">
                                            <p:cTn id="16" dur="500" fill="hold"/>
                                            <p:tgtEl>
                                              <p:spTgt spid="47"/>
                                            </p:tgtEl>
                                            <p:attrNameLst>
                                              <p:attrName>ppt_y</p:attrName>
                                            </p:attrNameLst>
                                          </p:cBhvr>
                                          <p:tavLst>
                                            <p:tav tm="0">
                                              <p:val>
                                                <p:strVal val="#ppt_y"/>
                                              </p:val>
                                            </p:tav>
                                            <p:tav tm="100000">
                                              <p:val>
                                                <p:strVal val="#ppt_y"/>
                                              </p:val>
                                            </p:tav>
                                          </p:tavLst>
                                        </p:anim>
                                      </p:childTnLst>
                                    </p:cTn>
                                  </p:par>
                                </p:childTnLst>
                              </p:cTn>
                            </p:par>
                            <p:par>
                              <p:cTn id="17" fill="hold">
                                <p:stCondLst>
                                  <p:cond delay="500"/>
                                </p:stCondLst>
                                <p:childTnLst>
                                  <p:par>
                                    <p:cTn id="18" presetID="53" presetClass="entr" presetSubtype="16" fill="hold" nodeType="afterEffect">
                                      <p:stCondLst>
                                        <p:cond delay="0"/>
                                      </p:stCondLst>
                                      <p:childTnLst>
                                        <p:set>
                                          <p:cBhvr>
                                            <p:cTn id="19" dur="1" fill="hold">
                                              <p:stCondLst>
                                                <p:cond delay="0"/>
                                              </p:stCondLst>
                                            </p:cTn>
                                            <p:tgtEl>
                                              <p:spTgt spid="41"/>
                                            </p:tgtEl>
                                            <p:attrNameLst>
                                              <p:attrName>style.visibility</p:attrName>
                                            </p:attrNameLst>
                                          </p:cBhvr>
                                          <p:to>
                                            <p:strVal val="visible"/>
                                          </p:to>
                                        </p:set>
                                        <p:anim calcmode="lin" valueType="num">
                                          <p:cBhvr>
                                            <p:cTn id="20" dur="500" fill="hold"/>
                                            <p:tgtEl>
                                              <p:spTgt spid="41"/>
                                            </p:tgtEl>
                                            <p:attrNameLst>
                                              <p:attrName>ppt_w</p:attrName>
                                            </p:attrNameLst>
                                          </p:cBhvr>
                                          <p:tavLst>
                                            <p:tav tm="0">
                                              <p:val>
                                                <p:fltVal val="0"/>
                                              </p:val>
                                            </p:tav>
                                            <p:tav tm="100000">
                                              <p:val>
                                                <p:strVal val="#ppt_w"/>
                                              </p:val>
                                            </p:tav>
                                          </p:tavLst>
                                        </p:anim>
                                        <p:anim calcmode="lin" valueType="num">
                                          <p:cBhvr>
                                            <p:cTn id="21" dur="500" fill="hold"/>
                                            <p:tgtEl>
                                              <p:spTgt spid="41"/>
                                            </p:tgtEl>
                                            <p:attrNameLst>
                                              <p:attrName>ppt_h</p:attrName>
                                            </p:attrNameLst>
                                          </p:cBhvr>
                                          <p:tavLst>
                                            <p:tav tm="0">
                                              <p:val>
                                                <p:fltVal val="0"/>
                                              </p:val>
                                            </p:tav>
                                            <p:tav tm="100000">
                                              <p:val>
                                                <p:strVal val="#ppt_h"/>
                                              </p:val>
                                            </p:tav>
                                          </p:tavLst>
                                        </p:anim>
                                        <p:animEffect transition="in" filter="fade">
                                          <p:cBhvr>
                                            <p:cTn id="22" dur="500"/>
                                            <p:tgtEl>
                                              <p:spTgt spid="41"/>
                                            </p:tgtEl>
                                          </p:cBhvr>
                                        </p:animEffect>
                                      </p:childTnLst>
                                    </p:cTn>
                                  </p:par>
                                  <p:par>
                                    <p:cTn id="23" presetID="53" presetClass="entr" presetSubtype="16" fill="hold" nodeType="withEffect">
                                      <p:stCondLst>
                                        <p:cond delay="0"/>
                                      </p:stCondLst>
                                      <p:childTnLst>
                                        <p:set>
                                          <p:cBhvr>
                                            <p:cTn id="24" dur="1" fill="hold">
                                              <p:stCondLst>
                                                <p:cond delay="0"/>
                                              </p:stCondLst>
                                            </p:cTn>
                                            <p:tgtEl>
                                              <p:spTgt spid="61"/>
                                            </p:tgtEl>
                                            <p:attrNameLst>
                                              <p:attrName>style.visibility</p:attrName>
                                            </p:attrNameLst>
                                          </p:cBhvr>
                                          <p:to>
                                            <p:strVal val="visible"/>
                                          </p:to>
                                        </p:set>
                                        <p:anim calcmode="lin" valueType="num">
                                          <p:cBhvr>
                                            <p:cTn id="25" dur="500" fill="hold"/>
                                            <p:tgtEl>
                                              <p:spTgt spid="61"/>
                                            </p:tgtEl>
                                            <p:attrNameLst>
                                              <p:attrName>ppt_w</p:attrName>
                                            </p:attrNameLst>
                                          </p:cBhvr>
                                          <p:tavLst>
                                            <p:tav tm="0">
                                              <p:val>
                                                <p:fltVal val="0"/>
                                              </p:val>
                                            </p:tav>
                                            <p:tav tm="100000">
                                              <p:val>
                                                <p:strVal val="#ppt_w"/>
                                              </p:val>
                                            </p:tav>
                                          </p:tavLst>
                                        </p:anim>
                                        <p:anim calcmode="lin" valueType="num">
                                          <p:cBhvr>
                                            <p:cTn id="26" dur="500" fill="hold"/>
                                            <p:tgtEl>
                                              <p:spTgt spid="61"/>
                                            </p:tgtEl>
                                            <p:attrNameLst>
                                              <p:attrName>ppt_h</p:attrName>
                                            </p:attrNameLst>
                                          </p:cBhvr>
                                          <p:tavLst>
                                            <p:tav tm="0">
                                              <p:val>
                                                <p:fltVal val="0"/>
                                              </p:val>
                                            </p:tav>
                                            <p:tav tm="100000">
                                              <p:val>
                                                <p:strVal val="#ppt_h"/>
                                              </p:val>
                                            </p:tav>
                                          </p:tavLst>
                                        </p:anim>
                                        <p:animEffect transition="in" filter="fade">
                                          <p:cBhvr>
                                            <p:cTn id="27" dur="500"/>
                                            <p:tgtEl>
                                              <p:spTgt spid="61"/>
                                            </p:tgtEl>
                                          </p:cBhvr>
                                        </p:animEffect>
                                      </p:childTnLst>
                                    </p:cTn>
                                  </p:par>
                                  <p:par>
                                    <p:cTn id="28" presetID="2" presetClass="entr" presetSubtype="2" fill="hold" grpId="0" nodeType="withEffect">
                                      <p:stCondLst>
                                        <p:cond delay="0"/>
                                      </p:stCondLst>
                                      <p:childTnLst>
                                        <p:set>
                                          <p:cBhvr>
                                            <p:cTn id="29" dur="1" fill="hold">
                                              <p:stCondLst>
                                                <p:cond delay="0"/>
                                              </p:stCondLst>
                                            </p:cTn>
                                            <p:tgtEl>
                                              <p:spTgt spid="33"/>
                                            </p:tgtEl>
                                            <p:attrNameLst>
                                              <p:attrName>style.visibility</p:attrName>
                                            </p:attrNameLst>
                                          </p:cBhvr>
                                          <p:to>
                                            <p:strVal val="visible"/>
                                          </p:to>
                                        </p:set>
                                        <p:anim calcmode="lin" valueType="num">
                                          <p:cBhvr additive="base">
                                            <p:cTn id="30" dur="500" fill="hold"/>
                                            <p:tgtEl>
                                              <p:spTgt spid="33"/>
                                            </p:tgtEl>
                                            <p:attrNameLst>
                                              <p:attrName>ppt_x</p:attrName>
                                            </p:attrNameLst>
                                          </p:cBhvr>
                                          <p:tavLst>
                                            <p:tav tm="0">
                                              <p:val>
                                                <p:strVal val="1+#ppt_w/2"/>
                                              </p:val>
                                            </p:tav>
                                            <p:tav tm="100000">
                                              <p:val>
                                                <p:strVal val="#ppt_x"/>
                                              </p:val>
                                            </p:tav>
                                          </p:tavLst>
                                        </p:anim>
                                        <p:anim calcmode="lin" valueType="num">
                                          <p:cBhvr additive="base">
                                            <p:cTn id="31" dur="500" fill="hold"/>
                                            <p:tgtEl>
                                              <p:spTgt spid="33"/>
                                            </p:tgtEl>
                                            <p:attrNameLst>
                                              <p:attrName>ppt_y</p:attrName>
                                            </p:attrNameLst>
                                          </p:cBhvr>
                                          <p:tavLst>
                                            <p:tav tm="0">
                                              <p:val>
                                                <p:strVal val="#ppt_y"/>
                                              </p:val>
                                            </p:tav>
                                            <p:tav tm="100000">
                                              <p:val>
                                                <p:strVal val="#ppt_y"/>
                                              </p:val>
                                            </p:tav>
                                          </p:tavLst>
                                        </p:anim>
                                      </p:childTnLst>
                                    </p:cTn>
                                  </p:par>
                                </p:childTnLst>
                              </p:cTn>
                            </p:par>
                            <p:par>
                              <p:cTn id="32" fill="hold">
                                <p:stCondLst>
                                  <p:cond delay="1000"/>
                                </p:stCondLst>
                                <p:childTnLst>
                                  <p:par>
                                    <p:cTn id="33" presetID="42" presetClass="entr" presetSubtype="0" fill="hold" grpId="0" nodeType="afterEffect">
                                      <p:stCondLst>
                                        <p:cond delay="0"/>
                                      </p:stCondLst>
                                      <p:childTnLst>
                                        <p:set>
                                          <p:cBhvr>
                                            <p:cTn id="34" dur="1" fill="hold">
                                              <p:stCondLst>
                                                <p:cond delay="0"/>
                                              </p:stCondLst>
                                            </p:cTn>
                                            <p:tgtEl>
                                              <p:spTgt spid="48"/>
                                            </p:tgtEl>
                                            <p:attrNameLst>
                                              <p:attrName>style.visibility</p:attrName>
                                            </p:attrNameLst>
                                          </p:cBhvr>
                                          <p:to>
                                            <p:strVal val="visible"/>
                                          </p:to>
                                        </p:set>
                                        <p:animEffect transition="in" filter="fade">
                                          <p:cBhvr>
                                            <p:cTn id="35" dur="1000"/>
                                            <p:tgtEl>
                                              <p:spTgt spid="48"/>
                                            </p:tgtEl>
                                          </p:cBhvr>
                                        </p:animEffect>
                                        <p:anim calcmode="lin" valueType="num">
                                          <p:cBhvr>
                                            <p:cTn id="36" dur="1000" fill="hold"/>
                                            <p:tgtEl>
                                              <p:spTgt spid="48"/>
                                            </p:tgtEl>
                                            <p:attrNameLst>
                                              <p:attrName>ppt_x</p:attrName>
                                            </p:attrNameLst>
                                          </p:cBhvr>
                                          <p:tavLst>
                                            <p:tav tm="0">
                                              <p:val>
                                                <p:strVal val="#ppt_x"/>
                                              </p:val>
                                            </p:tav>
                                            <p:tav tm="100000">
                                              <p:val>
                                                <p:strVal val="#ppt_x"/>
                                              </p:val>
                                            </p:tav>
                                          </p:tavLst>
                                        </p:anim>
                                        <p:anim calcmode="lin" valueType="num">
                                          <p:cBhvr>
                                            <p:cTn id="37" dur="1000" fill="hold"/>
                                            <p:tgtEl>
                                              <p:spTgt spid="48"/>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49"/>
                                            </p:tgtEl>
                                            <p:attrNameLst>
                                              <p:attrName>style.visibility</p:attrName>
                                            </p:attrNameLst>
                                          </p:cBhvr>
                                          <p:to>
                                            <p:strVal val="visible"/>
                                          </p:to>
                                        </p:set>
                                        <p:animEffect transition="in" filter="fade">
                                          <p:cBhvr>
                                            <p:cTn id="40" dur="1000"/>
                                            <p:tgtEl>
                                              <p:spTgt spid="49"/>
                                            </p:tgtEl>
                                          </p:cBhvr>
                                        </p:animEffect>
                                        <p:anim calcmode="lin" valueType="num">
                                          <p:cBhvr>
                                            <p:cTn id="41" dur="1000" fill="hold"/>
                                            <p:tgtEl>
                                              <p:spTgt spid="49"/>
                                            </p:tgtEl>
                                            <p:attrNameLst>
                                              <p:attrName>ppt_x</p:attrName>
                                            </p:attrNameLst>
                                          </p:cBhvr>
                                          <p:tavLst>
                                            <p:tav tm="0">
                                              <p:val>
                                                <p:strVal val="#ppt_x"/>
                                              </p:val>
                                            </p:tav>
                                            <p:tav tm="100000">
                                              <p:val>
                                                <p:strVal val="#ppt_x"/>
                                              </p:val>
                                            </p:tav>
                                          </p:tavLst>
                                        </p:anim>
                                        <p:anim calcmode="lin" valueType="num">
                                          <p:cBhvr>
                                            <p:cTn id="42" dur="1000" fill="hold"/>
                                            <p:tgtEl>
                                              <p:spTgt spid="49"/>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50"/>
                                            </p:tgtEl>
                                            <p:attrNameLst>
                                              <p:attrName>style.visibility</p:attrName>
                                            </p:attrNameLst>
                                          </p:cBhvr>
                                          <p:to>
                                            <p:strVal val="visible"/>
                                          </p:to>
                                        </p:set>
                                        <p:animEffect transition="in" filter="fade">
                                          <p:cBhvr>
                                            <p:cTn id="45" dur="1000"/>
                                            <p:tgtEl>
                                              <p:spTgt spid="50"/>
                                            </p:tgtEl>
                                          </p:cBhvr>
                                        </p:animEffect>
                                        <p:anim calcmode="lin" valueType="num">
                                          <p:cBhvr>
                                            <p:cTn id="46" dur="1000" fill="hold"/>
                                            <p:tgtEl>
                                              <p:spTgt spid="50"/>
                                            </p:tgtEl>
                                            <p:attrNameLst>
                                              <p:attrName>ppt_x</p:attrName>
                                            </p:attrNameLst>
                                          </p:cBhvr>
                                          <p:tavLst>
                                            <p:tav tm="0">
                                              <p:val>
                                                <p:strVal val="#ppt_x"/>
                                              </p:val>
                                            </p:tav>
                                            <p:tav tm="100000">
                                              <p:val>
                                                <p:strVal val="#ppt_x"/>
                                              </p:val>
                                            </p:tav>
                                          </p:tavLst>
                                        </p:anim>
                                        <p:anim calcmode="lin" valueType="num">
                                          <p:cBhvr>
                                            <p:cTn id="47" dur="1000" fill="hold"/>
                                            <p:tgtEl>
                                              <p:spTgt spid="5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45" grpId="0"/>
          <p:bldP spid="48" grpId="0"/>
          <p:bldP spid="49" grpId="0"/>
          <p:bldP spid="50" grpId="0"/>
        </p:bldLst>
      </p:timing>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bwMode="auto">
          <a:xfrm>
            <a:off x="4301455" y="3435275"/>
            <a:ext cx="1800200" cy="360040"/>
          </a:xfrm>
          <a:prstGeom prst="rect">
            <a:avLst/>
          </a:prstGeom>
          <a:solidFill>
            <a:srgbClr val="AC00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Tx/>
              <a:buNone/>
            </a:pPr>
            <a:endParaRPr kumimoji="0" lang="zh-CN" altLang="en-US" sz="1800" b="1" i="0" u="none" strike="noStrike" cap="none" normalizeH="0" baseline="0">
              <a:ln>
                <a:noFill/>
              </a:ln>
              <a:solidFill>
                <a:schemeClr val="tx1"/>
              </a:solidFill>
              <a:effectLst/>
              <a:latin typeface="Arial" panose="020B0604020202020204" pitchFamily="34" charset="0"/>
              <a:ea typeface="华文细黑" panose="02010600040101010101" pitchFamily="2" charset="-122"/>
            </a:endParaRPr>
          </a:p>
        </p:txBody>
      </p:sp>
      <p:sp>
        <p:nvSpPr>
          <p:cNvPr id="25" name="矩形 24"/>
          <p:cNvSpPr/>
          <p:nvPr/>
        </p:nvSpPr>
        <p:spPr>
          <a:xfrm>
            <a:off x="251520" y="1431925"/>
            <a:ext cx="9169400" cy="227965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28" name="TextBox 27"/>
          <p:cNvSpPr txBox="1">
            <a:spLocks noChangeArrowheads="1"/>
          </p:cNvSpPr>
          <p:nvPr/>
        </p:nvSpPr>
        <p:spPr bwMode="auto">
          <a:xfrm>
            <a:off x="2555776" y="1635646"/>
            <a:ext cx="849741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r>
              <a:rPr lang="zh-CN" altLang="en-US" sz="7200" b="0" dirty="0">
                <a:solidFill>
                  <a:srgbClr val="AC0000"/>
                </a:solidFill>
                <a:latin typeface="汉仪中圆简" panose="02010609000101010101" pitchFamily="49" charset="-122"/>
                <a:ea typeface="汉仪中圆简" panose="02010609000101010101" pitchFamily="49" charset="-122"/>
              </a:rPr>
              <a:t>感谢您的聆听</a:t>
            </a:r>
            <a:endParaRPr lang="zh-CN" altLang="en-US" sz="7200" b="0" dirty="0">
              <a:solidFill>
                <a:srgbClr val="AC0000"/>
              </a:solidFill>
              <a:latin typeface="汉仪中圆简" panose="02010609000101010101" pitchFamily="49" charset="-122"/>
              <a:ea typeface="汉仪中圆简" panose="02010609000101010101" pitchFamily="49" charset="-122"/>
            </a:endParaRPr>
          </a:p>
        </p:txBody>
      </p:sp>
      <p:sp>
        <p:nvSpPr>
          <p:cNvPr id="2" name="矩形 1"/>
          <p:cNvSpPr/>
          <p:nvPr/>
        </p:nvSpPr>
        <p:spPr bwMode="auto">
          <a:xfrm rot="2752233">
            <a:off x="-4388531" y="-340108"/>
            <a:ext cx="5760640" cy="5760640"/>
          </a:xfrm>
          <a:prstGeom prst="rect">
            <a:avLst/>
          </a:prstGeom>
          <a:solidFill>
            <a:srgbClr val="AC00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lstStyle/>
          <a:p>
            <a:pPr marL="0" marR="0" indent="0" algn="l" defTabSz="914400" rtl="0" eaLnBrk="1" fontAlgn="base" latinLnBrk="0" hangingPunct="1">
              <a:lnSpc>
                <a:spcPct val="100000"/>
              </a:lnSpc>
              <a:spcBef>
                <a:spcPct val="0"/>
              </a:spcBef>
              <a:spcAft>
                <a:spcPct val="0"/>
              </a:spcAft>
              <a:buClrTx/>
              <a:buSzTx/>
              <a:buFontTx/>
              <a:buNone/>
            </a:pPr>
            <a:endParaRPr kumimoji="0" lang="zh-CN" altLang="en-US" sz="1800" b="1" i="0" u="none" strike="noStrike" cap="none" normalizeH="0" baseline="0">
              <a:ln>
                <a:noFill/>
              </a:ln>
              <a:solidFill>
                <a:schemeClr val="tx1"/>
              </a:solidFill>
              <a:effectLst/>
              <a:latin typeface="Arial" panose="020B0604020202020204" pitchFamily="34" charset="0"/>
              <a:ea typeface="华文细黑" panose="02010600040101010101" pitchFamily="2" charset="-122"/>
            </a:endParaRPr>
          </a:p>
        </p:txBody>
      </p:sp>
      <p:sp>
        <p:nvSpPr>
          <p:cNvPr id="14" name="TextBox 27"/>
          <p:cNvSpPr txBox="1">
            <a:spLocks noChangeArrowheads="1"/>
          </p:cNvSpPr>
          <p:nvPr/>
        </p:nvSpPr>
        <p:spPr bwMode="auto">
          <a:xfrm>
            <a:off x="4178300" y="3435350"/>
            <a:ext cx="1978025" cy="368300"/>
          </a:xfrm>
          <a:prstGeom prst="rect">
            <a:avLst/>
          </a:prstGeom>
          <a:noFill/>
          <a:ln>
            <a:noFill/>
          </a:ln>
        </p:spPr>
        <p:txBody>
          <a:bodyPr wrap="square">
            <a:spAutoFit/>
          </a:bodyPr>
          <a:lstStyle>
            <a:lvl1pPr eaLnBrk="0" hangingPunct="0">
              <a:defRPr b="1">
                <a:solidFill>
                  <a:schemeClr val="tx1"/>
                </a:solidFill>
                <a:latin typeface="Arial" panose="020B0604020202020204" pitchFamily="34" charset="0"/>
                <a:ea typeface="华文细黑" panose="02010600040101010101" pitchFamily="2" charset="-122"/>
              </a:defRPr>
            </a:lvl1pPr>
            <a:lvl2pPr marL="742950" indent="-285750" eaLnBrk="0" hangingPunct="0">
              <a:defRPr b="1">
                <a:solidFill>
                  <a:schemeClr val="tx1"/>
                </a:solidFill>
                <a:latin typeface="Arial" panose="020B0604020202020204" pitchFamily="34" charset="0"/>
                <a:ea typeface="华文细黑" panose="02010600040101010101" pitchFamily="2" charset="-122"/>
              </a:defRPr>
            </a:lvl2pPr>
            <a:lvl3pPr marL="1143000" indent="-228600" eaLnBrk="0" hangingPunct="0">
              <a:defRPr b="1">
                <a:solidFill>
                  <a:schemeClr val="tx1"/>
                </a:solidFill>
                <a:latin typeface="Arial" panose="020B0604020202020204" pitchFamily="34" charset="0"/>
                <a:ea typeface="华文细黑" panose="02010600040101010101" pitchFamily="2" charset="-122"/>
              </a:defRPr>
            </a:lvl3pPr>
            <a:lvl4pPr marL="1600200" indent="-228600" eaLnBrk="0" hangingPunct="0">
              <a:defRPr b="1">
                <a:solidFill>
                  <a:schemeClr val="tx1"/>
                </a:solidFill>
                <a:latin typeface="Arial" panose="020B0604020202020204" pitchFamily="34" charset="0"/>
                <a:ea typeface="华文细黑" panose="02010600040101010101" pitchFamily="2" charset="-122"/>
              </a:defRPr>
            </a:lvl4pPr>
            <a:lvl5pPr marL="2057400" indent="-228600" eaLnBrk="0" hangingPunct="0">
              <a:defRPr b="1">
                <a:solidFill>
                  <a:schemeClr val="tx1"/>
                </a:solidFill>
                <a:latin typeface="Arial" panose="020B0604020202020204" pitchFamily="34" charset="0"/>
                <a:ea typeface="华文细黑" panose="02010600040101010101" pitchFamily="2" charset="-122"/>
              </a:defRPr>
            </a:lvl5pPr>
            <a:lvl6pPr marL="25146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6pPr>
            <a:lvl7pPr marL="29718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7pPr>
            <a:lvl8pPr marL="34290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8pPr>
            <a:lvl9pPr marL="3886200" indent="-228600" eaLnBrk="0" fontAlgn="base" hangingPunct="0">
              <a:spcBef>
                <a:spcPct val="0"/>
              </a:spcBef>
              <a:spcAft>
                <a:spcPct val="0"/>
              </a:spcAft>
              <a:defRPr b="1">
                <a:solidFill>
                  <a:schemeClr val="tx1"/>
                </a:solidFill>
                <a:latin typeface="Arial" panose="020B0604020202020204" pitchFamily="34" charset="0"/>
                <a:ea typeface="华文细黑" panose="02010600040101010101" pitchFamily="2" charset="-122"/>
              </a:defRPr>
            </a:lvl9pPr>
          </a:lstStyle>
          <a:p>
            <a:r>
              <a:rPr lang="zh-CN" altLang="en-US" b="0" dirty="0">
                <a:solidFill>
                  <a:schemeClr val="bg1"/>
                </a:solidFill>
                <a:latin typeface="胡晓波美心常规体" panose="02010600030101010101" pitchFamily="2" charset="-122"/>
                <a:ea typeface="胡晓波美心常规体" panose="02010600030101010101" pitchFamily="2" charset="-122"/>
              </a:rPr>
              <a:t>主讲人：杨汉丰</a:t>
            </a:r>
            <a:endParaRPr lang="zh-CN" altLang="en-US" b="0" dirty="0">
              <a:solidFill>
                <a:schemeClr val="bg1"/>
              </a:solidFill>
              <a:latin typeface="胡晓波美心常规体" panose="02010600030101010101" pitchFamily="2" charset="-122"/>
              <a:ea typeface="胡晓波美心常规体" panose="02010600030101010101" pitchFamily="2" charset="-122"/>
            </a:endParaRPr>
          </a:p>
        </p:txBody>
      </p:sp>
      <p:pic>
        <p:nvPicPr>
          <p:cNvPr id="9" name="图片 8"/>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430926" y="1784361"/>
            <a:ext cx="1650914" cy="1650914"/>
          </a:xfrm>
          <a:prstGeom prst="rect">
            <a:avLst/>
          </a:prstGeom>
        </p:spPr>
      </p:pic>
    </p:spTree>
    <p:custDataLst>
      <p:tags r:id="rId2"/>
    </p:custData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1" presetClass="entr" presetSubtype="0" fill="hold" nodeType="afterEffect">
                                  <p:stCondLst>
                                    <p:cond delay="0"/>
                                  </p:stCondLst>
                                  <p:childTnLst>
                                    <p:set>
                                      <p:cBhvr>
                                        <p:cTn id="15" dur="1" fill="hold">
                                          <p:stCondLst>
                                            <p:cond delay="0"/>
                                          </p:stCondLst>
                                        </p:cTn>
                                        <p:tgtEl>
                                          <p:spTgt spid="9"/>
                                        </p:tgtEl>
                                        <p:attrNameLst>
                                          <p:attrName>style.visibility</p:attrName>
                                        </p:attrNameLst>
                                      </p:cBhvr>
                                      <p:to>
                                        <p:strVal val="visible"/>
                                      </p:to>
                                    </p:set>
                                  </p:childTnLst>
                                </p:cTn>
                              </p:par>
                            </p:childTnLst>
                          </p:cTn>
                        </p:par>
                        <p:par>
                          <p:cTn id="16" fill="hold">
                            <p:stCondLst>
                              <p:cond delay="1000"/>
                            </p:stCondLst>
                            <p:childTnLst>
                              <p:par>
                                <p:cTn id="17" presetID="41" presetClass="entr" presetSubtype="0" fill="hold" grpId="0" nodeType="afterEffect">
                                  <p:stCondLst>
                                    <p:cond delay="0"/>
                                  </p:stCondLst>
                                  <p:iterate type="lt">
                                    <p:tmPct val="10000"/>
                                  </p:iterate>
                                  <p:childTnLst>
                                    <p:set>
                                      <p:cBhvr>
                                        <p:cTn id="18" dur="1" fill="hold">
                                          <p:stCondLst>
                                            <p:cond delay="0"/>
                                          </p:stCondLst>
                                        </p:cTn>
                                        <p:tgtEl>
                                          <p:spTgt spid="28"/>
                                        </p:tgtEl>
                                        <p:attrNameLst>
                                          <p:attrName>style.visibility</p:attrName>
                                        </p:attrNameLst>
                                      </p:cBhvr>
                                      <p:to>
                                        <p:strVal val="visible"/>
                                      </p:to>
                                    </p:set>
                                    <p:anim calcmode="lin" valueType="num">
                                      <p:cBhvr>
                                        <p:cTn id="19" dur="500" fill="hold"/>
                                        <p:tgtEl>
                                          <p:spTgt spid="28"/>
                                        </p:tgtEl>
                                        <p:attrNameLst>
                                          <p:attrName>ppt_x</p:attrName>
                                        </p:attrNameLst>
                                      </p:cBhvr>
                                      <p:tavLst>
                                        <p:tav tm="0">
                                          <p:val>
                                            <p:strVal val="#ppt_x"/>
                                          </p:val>
                                        </p:tav>
                                        <p:tav tm="50000">
                                          <p:val>
                                            <p:strVal val="#ppt_x+.1"/>
                                          </p:val>
                                        </p:tav>
                                        <p:tav tm="100000">
                                          <p:val>
                                            <p:strVal val="#ppt_x"/>
                                          </p:val>
                                        </p:tav>
                                      </p:tavLst>
                                    </p:anim>
                                    <p:anim calcmode="lin" valueType="num">
                                      <p:cBhvr>
                                        <p:cTn id="20" dur="500" fill="hold"/>
                                        <p:tgtEl>
                                          <p:spTgt spid="28"/>
                                        </p:tgtEl>
                                        <p:attrNameLst>
                                          <p:attrName>ppt_y</p:attrName>
                                        </p:attrNameLst>
                                      </p:cBhvr>
                                      <p:tavLst>
                                        <p:tav tm="0">
                                          <p:val>
                                            <p:strVal val="#ppt_y"/>
                                          </p:val>
                                        </p:tav>
                                        <p:tav tm="100000">
                                          <p:val>
                                            <p:strVal val="#ppt_y"/>
                                          </p:val>
                                        </p:tav>
                                      </p:tavLst>
                                    </p:anim>
                                    <p:anim calcmode="lin" valueType="num">
                                      <p:cBhvr>
                                        <p:cTn id="21" dur="500" fill="hold"/>
                                        <p:tgtEl>
                                          <p:spTgt spid="28"/>
                                        </p:tgtEl>
                                        <p:attrNameLst>
                                          <p:attrName>ppt_h</p:attrName>
                                        </p:attrNameLst>
                                      </p:cBhvr>
                                      <p:tavLst>
                                        <p:tav tm="0">
                                          <p:val>
                                            <p:strVal val="#ppt_h/10"/>
                                          </p:val>
                                        </p:tav>
                                        <p:tav tm="50000">
                                          <p:val>
                                            <p:strVal val="#ppt_h+.01"/>
                                          </p:val>
                                        </p:tav>
                                        <p:tav tm="100000">
                                          <p:val>
                                            <p:strVal val="#ppt_h"/>
                                          </p:val>
                                        </p:tav>
                                      </p:tavLst>
                                    </p:anim>
                                    <p:anim calcmode="lin" valueType="num">
                                      <p:cBhvr>
                                        <p:cTn id="22" dur="500" fill="hold"/>
                                        <p:tgtEl>
                                          <p:spTgt spid="28"/>
                                        </p:tgtEl>
                                        <p:attrNameLst>
                                          <p:attrName>ppt_w</p:attrName>
                                        </p:attrNameLst>
                                      </p:cBhvr>
                                      <p:tavLst>
                                        <p:tav tm="0">
                                          <p:val>
                                            <p:strVal val="#ppt_w/10"/>
                                          </p:val>
                                        </p:tav>
                                        <p:tav tm="50000">
                                          <p:val>
                                            <p:strVal val="#ppt_w+.01"/>
                                          </p:val>
                                        </p:tav>
                                        <p:tav tm="100000">
                                          <p:val>
                                            <p:strVal val="#ppt_w"/>
                                          </p:val>
                                        </p:tav>
                                      </p:tavLst>
                                    </p:anim>
                                    <p:animEffect transition="in" filter="fade">
                                      <p:cBhvr>
                                        <p:cTn id="23" dur="500" tmFilter="0,0; .5, 1; 1, 1"/>
                                        <p:tgtEl>
                                          <p:spTgt spid="28"/>
                                        </p:tgtEl>
                                      </p:cBhvr>
                                    </p:animEffect>
                                  </p:childTnLst>
                                </p:cTn>
                              </p:par>
                            </p:childTnLst>
                          </p:cTn>
                        </p:par>
                        <p:par>
                          <p:cTn id="24" fill="hold">
                            <p:stCondLst>
                              <p:cond delay="1750"/>
                            </p:stCondLst>
                            <p:childTnLst>
                              <p:par>
                                <p:cTn id="25" presetID="10" presetClass="entr" presetSubtype="0" fill="hold" grpId="0" nodeType="after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fade">
                                      <p:cBhvr>
                                        <p:cTn id="27" dur="500"/>
                                        <p:tgtEl>
                                          <p:spTgt spid="3"/>
                                        </p:tgtEl>
                                      </p:cBhvr>
                                    </p:animEffect>
                                  </p:childTnLst>
                                </p:cTn>
                              </p:par>
                            </p:childTnLst>
                          </p:cTn>
                        </p:par>
                        <p:par>
                          <p:cTn id="28" fill="hold">
                            <p:stCondLst>
                              <p:cond delay="2250"/>
                            </p:stCondLst>
                            <p:childTnLst>
                              <p:par>
                                <p:cTn id="29" presetID="1" presetClass="entr" presetSubtype="0" fill="hold" grpId="0" nodeType="after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8" grpId="0"/>
      <p:bldP spid="2" grpId="0" animBg="1"/>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7" name="直接连接符 66"/>
          <p:cNvCxnSpPr/>
          <p:nvPr/>
        </p:nvCxnSpPr>
        <p:spPr>
          <a:xfrm>
            <a:off x="0" y="371440"/>
            <a:ext cx="3779912"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68" name="直接连接符 67"/>
          <p:cNvCxnSpPr/>
          <p:nvPr/>
        </p:nvCxnSpPr>
        <p:spPr>
          <a:xfrm>
            <a:off x="5364088" y="371440"/>
            <a:ext cx="3779912"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sp>
        <p:nvSpPr>
          <p:cNvPr id="69" name="TextBox 500"/>
          <p:cNvSpPr txBox="1"/>
          <p:nvPr/>
        </p:nvSpPr>
        <p:spPr>
          <a:xfrm>
            <a:off x="3707904" y="197900"/>
            <a:ext cx="1728192" cy="400110"/>
          </a:xfrm>
          <a:prstGeom prst="rect">
            <a:avLst/>
          </a:prstGeom>
          <a:noFill/>
        </p:spPr>
        <p:txBody>
          <a:bodyPr wrap="square" rtlCol="0">
            <a:spAutoFit/>
          </a:bodyPr>
          <a:lstStyle/>
          <a:p>
            <a:pPr algn="ctr" fontAlgn="auto">
              <a:spcBef>
                <a:spcPts val="0"/>
              </a:spcBef>
              <a:spcAft>
                <a:spcPts val="0"/>
              </a:spcAft>
              <a:defRPr/>
            </a:pPr>
            <a:r>
              <a:rPr lang="zh-CN" altLang="en-US" sz="2000" kern="0" dirty="0">
                <a:solidFill>
                  <a:srgbClr val="AC0000"/>
                </a:solidFill>
                <a:latin typeface="微软雅黑" panose="020B0503020204020204" pitchFamily="34" charset="-122"/>
                <a:ea typeface="微软雅黑" panose="020B0503020204020204" pitchFamily="34" charset="-122"/>
              </a:rPr>
              <a:t>申报前期准备</a:t>
            </a:r>
            <a:endParaRPr lang="zh-CN" altLang="en-US" sz="2000" kern="0" dirty="0">
              <a:solidFill>
                <a:srgbClr val="AC0000"/>
              </a:solidFill>
              <a:latin typeface="微软雅黑" panose="020B0503020204020204" pitchFamily="34" charset="-122"/>
              <a:ea typeface="微软雅黑" panose="020B0503020204020204" pitchFamily="34" charset="-122"/>
            </a:endParaRPr>
          </a:p>
        </p:txBody>
      </p:sp>
      <p:sp>
        <p:nvSpPr>
          <p:cNvPr id="31" name="Shape 2022"/>
          <p:cNvSpPr txBox="1"/>
          <p:nvPr/>
        </p:nvSpPr>
        <p:spPr>
          <a:xfrm rot="10800000" flipV="1">
            <a:off x="772976" y="1040333"/>
            <a:ext cx="3301052" cy="315831"/>
          </a:xfrm>
          <a:prstGeom prst="rect">
            <a:avLst/>
          </a:prstGeom>
          <a:noFill/>
        </p:spPr>
        <p:txBody>
          <a:bodyPr wrap="square" rtlCol="0">
            <a:spAutoFit/>
          </a:bodyPr>
          <a:lstStyle>
            <a:defPPr>
              <a:defRPr lang="zh-CN"/>
            </a:defPPr>
            <a:lvl1pPr fontAlgn="auto">
              <a:spcBef>
                <a:spcPts val="0"/>
              </a:spcBef>
              <a:spcAft>
                <a:spcPts val="0"/>
              </a:spcAft>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defRPr>
            </a:lvl2pPr>
            <a:lvl3pPr defTabSz="609600">
              <a:defRPr sz="2665">
                <a:solidFill>
                  <a:srgbClr val="3A5063"/>
                </a:solidFill>
                <a:uFill>
                  <a:solidFill>
                    <a:srgbClr val="3A5063"/>
                  </a:solidFill>
                </a:uFill>
                <a:latin typeface="+mn-lt"/>
                <a:ea typeface="+mn-ea"/>
              </a:defRPr>
            </a:lvl3pPr>
            <a:lvl4pPr defTabSz="609600">
              <a:defRPr sz="2665">
                <a:solidFill>
                  <a:srgbClr val="3A5063"/>
                </a:solidFill>
                <a:uFill>
                  <a:solidFill>
                    <a:srgbClr val="3A5063"/>
                  </a:solidFill>
                </a:uFill>
                <a:latin typeface="+mn-lt"/>
                <a:ea typeface="+mn-ea"/>
              </a:defRPr>
            </a:lvl4pPr>
            <a:lvl5pPr defTabSz="609600">
              <a:defRPr sz="2665">
                <a:solidFill>
                  <a:srgbClr val="3A5063"/>
                </a:solidFill>
                <a:uFill>
                  <a:solidFill>
                    <a:srgbClr val="3A5063"/>
                  </a:solidFill>
                </a:uFill>
                <a:latin typeface="+mn-lt"/>
                <a:ea typeface="+mn-ea"/>
              </a:defRPr>
            </a:lvl5pPr>
            <a:lvl6pPr defTabSz="609600">
              <a:defRPr sz="2665">
                <a:solidFill>
                  <a:srgbClr val="3A5063"/>
                </a:solidFill>
                <a:uFill>
                  <a:solidFill>
                    <a:srgbClr val="3A5063"/>
                  </a:solidFill>
                </a:uFill>
                <a:latin typeface="+mn-lt"/>
                <a:ea typeface="+mn-ea"/>
              </a:defRPr>
            </a:lvl6pPr>
            <a:lvl7pPr defTabSz="609600">
              <a:defRPr sz="2665">
                <a:solidFill>
                  <a:srgbClr val="3A5063"/>
                </a:solidFill>
                <a:uFill>
                  <a:solidFill>
                    <a:srgbClr val="3A5063"/>
                  </a:solidFill>
                </a:uFill>
                <a:latin typeface="+mn-lt"/>
                <a:ea typeface="+mn-ea"/>
              </a:defRPr>
            </a:lvl7pPr>
            <a:lvl8pPr defTabSz="609600">
              <a:defRPr sz="2665">
                <a:solidFill>
                  <a:srgbClr val="3A5063"/>
                </a:solidFill>
                <a:uFill>
                  <a:solidFill>
                    <a:srgbClr val="3A5063"/>
                  </a:solidFill>
                </a:uFill>
                <a:latin typeface="+mn-lt"/>
                <a:ea typeface="+mn-ea"/>
              </a:defRPr>
            </a:lvl8pPr>
            <a:lvl9pPr defTabSz="609600">
              <a:defRPr sz="2665">
                <a:solidFill>
                  <a:srgbClr val="3A5063"/>
                </a:solidFill>
                <a:uFill>
                  <a:solidFill>
                    <a:srgbClr val="3A5063"/>
                  </a:solidFill>
                </a:uFill>
                <a:latin typeface="+mn-lt"/>
                <a:ea typeface="+mn-ea"/>
              </a:defRPr>
            </a:lvl9pPr>
          </a:lstStyle>
          <a:p>
            <a:r>
              <a:rPr lang="zh-CN" altLang="en-US" dirty="0"/>
              <a:t>说课视频</a:t>
            </a:r>
            <a:endParaRPr lang="zh-CN" altLang="en-US" dirty="0">
              <a:sym typeface="+mn-lt"/>
            </a:endParaRPr>
          </a:p>
        </p:txBody>
      </p:sp>
      <p:sp>
        <p:nvSpPr>
          <p:cNvPr id="88" name="文本框 87"/>
          <p:cNvSpPr txBox="1"/>
          <p:nvPr/>
        </p:nvSpPr>
        <p:spPr>
          <a:xfrm>
            <a:off x="780988" y="2139702"/>
            <a:ext cx="7607436" cy="1477328"/>
          </a:xfrm>
          <a:prstGeom prst="rect">
            <a:avLst/>
          </a:prstGeom>
          <a:noFill/>
          <a:ln>
            <a:solidFill>
              <a:srgbClr val="C00000"/>
            </a:solidFill>
          </a:ln>
        </p:spPr>
        <p:txBody>
          <a:bodyPr wrap="square">
            <a:spAutoFit/>
          </a:bodyPr>
          <a:lstStyle/>
          <a:p>
            <a:r>
              <a:rPr lang="zh-CN" altLang="en-US" b="0" i="0" dirty="0">
                <a:effectLst/>
                <a:latin typeface="-apple-system-font"/>
              </a:rPr>
              <a:t>注意：申报课程名称、授课教师（含课程负责人）须与教务系统中已完成的学期一致，并须截图上传教务系统中课程开设信息。相同授课教师、不同选课编码的同一名称课程，若教学设计和教学实施方案相同，教学效果相近，可以合并申报。专业类代码指</a:t>
            </a:r>
            <a:r>
              <a:rPr lang="en-US" altLang="zh-CN" b="0" i="0" dirty="0">
                <a:effectLst/>
                <a:latin typeface="-apple-system-font"/>
              </a:rPr>
              <a:t>《</a:t>
            </a:r>
            <a:r>
              <a:rPr lang="zh-CN" altLang="en-US" b="0" i="0" dirty="0">
                <a:effectLst/>
                <a:latin typeface="-apple-system-font"/>
              </a:rPr>
              <a:t>普通高等学校本科专业目录（</a:t>
            </a:r>
            <a:r>
              <a:rPr lang="en-US" altLang="zh-CN" b="0" i="0" dirty="0">
                <a:effectLst/>
                <a:latin typeface="-apple-system-font"/>
              </a:rPr>
              <a:t>2012</a:t>
            </a:r>
            <a:r>
              <a:rPr lang="zh-CN" altLang="en-US" b="0" i="0" dirty="0">
                <a:effectLst/>
                <a:latin typeface="-apple-system-font"/>
              </a:rPr>
              <a:t>）</a:t>
            </a:r>
            <a:r>
              <a:rPr lang="en-US" altLang="zh-CN" b="0" i="0" dirty="0">
                <a:effectLst/>
                <a:latin typeface="-apple-system-font"/>
              </a:rPr>
              <a:t>》</a:t>
            </a:r>
            <a:r>
              <a:rPr lang="zh-CN" altLang="en-US" b="0" i="0" dirty="0">
                <a:effectLst/>
                <a:latin typeface="-apple-system-font"/>
              </a:rPr>
              <a:t>中的代码。没有对应学科专业的课程，填写“</a:t>
            </a:r>
            <a:r>
              <a:rPr lang="en-US" altLang="zh-CN" b="0" i="0" dirty="0">
                <a:effectLst/>
                <a:latin typeface="-apple-system-font"/>
              </a:rPr>
              <a:t>0000”</a:t>
            </a:r>
            <a:r>
              <a:rPr lang="zh-CN" altLang="en-US" b="0" i="0" dirty="0">
                <a:effectLst/>
                <a:latin typeface="-apple-system-font"/>
              </a:rPr>
              <a:t>。</a:t>
            </a:r>
            <a:endParaRPr lang="zh-CN" altLang="en-US" dirty="0"/>
          </a:p>
        </p:txBody>
      </p:sp>
      <p:grpSp>
        <p:nvGrpSpPr>
          <p:cNvPr id="41" name="Group 4"/>
          <p:cNvGrpSpPr>
            <a:grpSpLocks noChangeAspect="1"/>
          </p:cNvGrpSpPr>
          <p:nvPr/>
        </p:nvGrpSpPr>
        <p:grpSpPr bwMode="auto">
          <a:xfrm rot="10800000" flipV="1">
            <a:off x="-1" y="882183"/>
            <a:ext cx="702214" cy="689481"/>
            <a:chOff x="2626" y="986"/>
            <a:chExt cx="2206" cy="2166"/>
          </a:xfrm>
        </p:grpSpPr>
        <p:sp>
          <p:nvSpPr>
            <p:cNvPr id="42"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3"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4"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5"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6"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7"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8"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9"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0"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1"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2"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3"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4"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55" name="图片 54"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67"/>
                                            </p:tgtEl>
                                            <p:attrNameLst>
                                              <p:attrName>style.visibility</p:attrName>
                                            </p:attrNameLst>
                                          </p:cBhvr>
                                          <p:to>
                                            <p:strVal val="visible"/>
                                          </p:to>
                                        </p:set>
                                        <p:anim calcmode="lin" valueType="num">
                                          <p:cBhvr additive="base">
                                            <p:cTn id="7" dur="500" fill="hold"/>
                                            <p:tgtEl>
                                              <p:spTgt spid="67"/>
                                            </p:tgtEl>
                                            <p:attrNameLst>
                                              <p:attrName>ppt_x</p:attrName>
                                            </p:attrNameLst>
                                          </p:cBhvr>
                                          <p:tavLst>
                                            <p:tav tm="0">
                                              <p:val>
                                                <p:strVal val="0-#ppt_w/2"/>
                                              </p:val>
                                            </p:tav>
                                            <p:tav tm="100000">
                                              <p:val>
                                                <p:strVal val="#ppt_x"/>
                                              </p:val>
                                            </p:tav>
                                          </p:tavLst>
                                        </p:anim>
                                        <p:anim calcmode="lin" valueType="num">
                                          <p:cBhvr additive="base">
                                            <p:cTn id="8" dur="500" fill="hold"/>
                                            <p:tgtEl>
                                              <p:spTgt spid="67"/>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68"/>
                                            </p:tgtEl>
                                            <p:attrNameLst>
                                              <p:attrName>style.visibility</p:attrName>
                                            </p:attrNameLst>
                                          </p:cBhvr>
                                          <p:to>
                                            <p:strVal val="visible"/>
                                          </p:to>
                                        </p:set>
                                        <p:anim calcmode="lin" valueType="num">
                                          <p:cBhvr additive="base">
                                            <p:cTn id="11" dur="500" fill="hold"/>
                                            <p:tgtEl>
                                              <p:spTgt spid="68"/>
                                            </p:tgtEl>
                                            <p:attrNameLst>
                                              <p:attrName>ppt_x</p:attrName>
                                            </p:attrNameLst>
                                          </p:cBhvr>
                                          <p:tavLst>
                                            <p:tav tm="0">
                                              <p:val>
                                                <p:strVal val="1+#ppt_w/2"/>
                                              </p:val>
                                            </p:tav>
                                            <p:tav tm="100000">
                                              <p:val>
                                                <p:strVal val="#ppt_x"/>
                                              </p:val>
                                            </p:tav>
                                          </p:tavLst>
                                        </p:anim>
                                        <p:anim calcmode="lin" valueType="num">
                                          <p:cBhvr additive="base">
                                            <p:cTn id="12" dur="500" fill="hold"/>
                                            <p:tgtEl>
                                              <p:spTgt spid="68"/>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14:presetBounceEnd="52000">
                                      <p:stCondLst>
                                        <p:cond delay="0"/>
                                      </p:stCondLst>
                                      <p:childTnLst>
                                        <p:set>
                                          <p:cBhvr>
                                            <p:cTn id="15" dur="1" fill="hold">
                                              <p:stCondLst>
                                                <p:cond delay="0"/>
                                              </p:stCondLst>
                                            </p:cTn>
                                            <p:tgtEl>
                                              <p:spTgt spid="69"/>
                                            </p:tgtEl>
                                            <p:attrNameLst>
                                              <p:attrName>style.visibility</p:attrName>
                                            </p:attrNameLst>
                                          </p:cBhvr>
                                          <p:to>
                                            <p:strVal val="visible"/>
                                          </p:to>
                                        </p:set>
                                        <p:anim calcmode="lin" valueType="num" p14:bounceEnd="52000">
                                          <p:cBhvr additive="base">
                                            <p:cTn id="16" dur="500" fill="hold"/>
                                            <p:tgtEl>
                                              <p:spTgt spid="69"/>
                                            </p:tgtEl>
                                            <p:attrNameLst>
                                              <p:attrName>ppt_x</p:attrName>
                                            </p:attrNameLst>
                                          </p:cBhvr>
                                          <p:tavLst>
                                            <p:tav tm="0">
                                              <p:val>
                                                <p:strVal val="#ppt_x"/>
                                              </p:val>
                                            </p:tav>
                                            <p:tav tm="100000">
                                              <p:val>
                                                <p:strVal val="#ppt_x"/>
                                              </p:val>
                                            </p:tav>
                                          </p:tavLst>
                                        </p:anim>
                                        <p:anim calcmode="lin" valueType="num" p14:bounceEnd="52000">
                                          <p:cBhvr additive="base">
                                            <p:cTn id="17" dur="500" fill="hold"/>
                                            <p:tgtEl>
                                              <p:spTgt spid="69"/>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41"/>
                                            </p:tgtEl>
                                            <p:attrNameLst>
                                              <p:attrName>style.visibility</p:attrName>
                                            </p:attrNameLst>
                                          </p:cBhvr>
                                          <p:to>
                                            <p:strVal val="visible"/>
                                          </p:to>
                                        </p:set>
                                        <p:anim calcmode="lin" valueType="num">
                                          <p:cBhvr>
                                            <p:cTn id="21" dur="500" fill="hold"/>
                                            <p:tgtEl>
                                              <p:spTgt spid="41"/>
                                            </p:tgtEl>
                                            <p:attrNameLst>
                                              <p:attrName>ppt_w</p:attrName>
                                            </p:attrNameLst>
                                          </p:cBhvr>
                                          <p:tavLst>
                                            <p:tav tm="0">
                                              <p:val>
                                                <p:fltVal val="0"/>
                                              </p:val>
                                            </p:tav>
                                            <p:tav tm="100000">
                                              <p:val>
                                                <p:strVal val="#ppt_w"/>
                                              </p:val>
                                            </p:tav>
                                          </p:tavLst>
                                        </p:anim>
                                        <p:anim calcmode="lin" valueType="num">
                                          <p:cBhvr>
                                            <p:cTn id="22" dur="500" fill="hold"/>
                                            <p:tgtEl>
                                              <p:spTgt spid="41"/>
                                            </p:tgtEl>
                                            <p:attrNameLst>
                                              <p:attrName>ppt_h</p:attrName>
                                            </p:attrNameLst>
                                          </p:cBhvr>
                                          <p:tavLst>
                                            <p:tav tm="0">
                                              <p:val>
                                                <p:fltVal val="0"/>
                                              </p:val>
                                            </p:tav>
                                            <p:tav tm="100000">
                                              <p:val>
                                                <p:strVal val="#ppt_h"/>
                                              </p:val>
                                            </p:tav>
                                          </p:tavLst>
                                        </p:anim>
                                        <p:animEffect transition="in" filter="fade">
                                          <p:cBhvr>
                                            <p:cTn id="23" dur="500"/>
                                            <p:tgtEl>
                                              <p:spTgt spid="41"/>
                                            </p:tgtEl>
                                          </p:cBhvr>
                                        </p:animEffect>
                                      </p:childTnLst>
                                    </p:cTn>
                                  </p:par>
                                  <p:par>
                                    <p:cTn id="24" presetID="53" presetClass="entr" presetSubtype="16" fill="hold" nodeType="withEffect">
                                      <p:stCondLst>
                                        <p:cond delay="0"/>
                                      </p:stCondLst>
                                      <p:childTnLst>
                                        <p:set>
                                          <p:cBhvr>
                                            <p:cTn id="25" dur="1" fill="hold">
                                              <p:stCondLst>
                                                <p:cond delay="0"/>
                                              </p:stCondLst>
                                            </p:cTn>
                                            <p:tgtEl>
                                              <p:spTgt spid="55"/>
                                            </p:tgtEl>
                                            <p:attrNameLst>
                                              <p:attrName>style.visibility</p:attrName>
                                            </p:attrNameLst>
                                          </p:cBhvr>
                                          <p:to>
                                            <p:strVal val="visible"/>
                                          </p:to>
                                        </p:set>
                                        <p:anim calcmode="lin" valueType="num">
                                          <p:cBhvr>
                                            <p:cTn id="26" dur="500" fill="hold"/>
                                            <p:tgtEl>
                                              <p:spTgt spid="55"/>
                                            </p:tgtEl>
                                            <p:attrNameLst>
                                              <p:attrName>ppt_w</p:attrName>
                                            </p:attrNameLst>
                                          </p:cBhvr>
                                          <p:tavLst>
                                            <p:tav tm="0">
                                              <p:val>
                                                <p:fltVal val="0"/>
                                              </p:val>
                                            </p:tav>
                                            <p:tav tm="100000">
                                              <p:val>
                                                <p:strVal val="#ppt_w"/>
                                              </p:val>
                                            </p:tav>
                                          </p:tavLst>
                                        </p:anim>
                                        <p:anim calcmode="lin" valueType="num">
                                          <p:cBhvr>
                                            <p:cTn id="27" dur="500" fill="hold"/>
                                            <p:tgtEl>
                                              <p:spTgt spid="55"/>
                                            </p:tgtEl>
                                            <p:attrNameLst>
                                              <p:attrName>ppt_h</p:attrName>
                                            </p:attrNameLst>
                                          </p:cBhvr>
                                          <p:tavLst>
                                            <p:tav tm="0">
                                              <p:val>
                                                <p:fltVal val="0"/>
                                              </p:val>
                                            </p:tav>
                                            <p:tav tm="100000">
                                              <p:val>
                                                <p:strVal val="#ppt_h"/>
                                              </p:val>
                                            </p:tav>
                                          </p:tavLst>
                                        </p:anim>
                                        <p:animEffect transition="in" filter="fade">
                                          <p:cBhvr>
                                            <p:cTn id="28" dur="500"/>
                                            <p:tgtEl>
                                              <p:spTgt spid="55"/>
                                            </p:tgtEl>
                                          </p:cBhvr>
                                        </p:animEffect>
                                      </p:childTnLst>
                                    </p:cTn>
                                  </p:par>
                                </p:childTnLst>
                              </p:cTn>
                            </p:par>
                            <p:par>
                              <p:cTn id="29" fill="hold">
                                <p:stCondLst>
                                  <p:cond delay="1500"/>
                                </p:stCondLst>
                                <p:childTnLst>
                                  <p:par>
                                    <p:cTn id="30" presetID="2" presetClass="entr" presetSubtype="2" fill="hold" grpId="0" nodeType="afterEffect">
                                      <p:stCondLst>
                                        <p:cond delay="0"/>
                                      </p:stCondLst>
                                      <p:childTnLst>
                                        <p:set>
                                          <p:cBhvr>
                                            <p:cTn id="31" dur="1" fill="hold">
                                              <p:stCondLst>
                                                <p:cond delay="0"/>
                                              </p:stCondLst>
                                            </p:cTn>
                                            <p:tgtEl>
                                              <p:spTgt spid="31"/>
                                            </p:tgtEl>
                                            <p:attrNameLst>
                                              <p:attrName>style.visibility</p:attrName>
                                            </p:attrNameLst>
                                          </p:cBhvr>
                                          <p:to>
                                            <p:strVal val="visible"/>
                                          </p:to>
                                        </p:set>
                                        <p:anim calcmode="lin" valueType="num">
                                          <p:cBhvr additive="base">
                                            <p:cTn id="32" dur="500" fill="hold"/>
                                            <p:tgtEl>
                                              <p:spTgt spid="31"/>
                                            </p:tgtEl>
                                            <p:attrNameLst>
                                              <p:attrName>ppt_x</p:attrName>
                                            </p:attrNameLst>
                                          </p:cBhvr>
                                          <p:tavLst>
                                            <p:tav tm="0">
                                              <p:val>
                                                <p:strVal val="1+#ppt_w/2"/>
                                              </p:val>
                                            </p:tav>
                                            <p:tav tm="100000">
                                              <p:val>
                                                <p:strVal val="#ppt_x"/>
                                              </p:val>
                                            </p:tav>
                                          </p:tavLst>
                                        </p:anim>
                                        <p:anim calcmode="lin" valueType="num">
                                          <p:cBhvr additive="base">
                                            <p:cTn id="33" dur="500" fill="hold"/>
                                            <p:tgtEl>
                                              <p:spTgt spid="31"/>
                                            </p:tgtEl>
                                            <p:attrNameLst>
                                              <p:attrName>ppt_y</p:attrName>
                                            </p:attrNameLst>
                                          </p:cBhvr>
                                          <p:tavLst>
                                            <p:tav tm="0">
                                              <p:val>
                                                <p:strVal val="#ppt_y"/>
                                              </p:val>
                                            </p:tav>
                                            <p:tav tm="100000">
                                              <p:val>
                                                <p:strVal val="#ppt_y"/>
                                              </p:val>
                                            </p:tav>
                                          </p:tavLst>
                                        </p:anim>
                                      </p:childTnLst>
                                    </p:cTn>
                                  </p:par>
                                </p:childTnLst>
                              </p:cTn>
                            </p:par>
                            <p:par>
                              <p:cTn id="34" fill="hold">
                                <p:stCondLst>
                                  <p:cond delay="2000"/>
                                </p:stCondLst>
                                <p:childTnLst>
                                  <p:par>
                                    <p:cTn id="35" presetID="2" presetClass="entr" presetSubtype="4" fill="hold" grpId="0" nodeType="afterEffect">
                                      <p:stCondLst>
                                        <p:cond delay="0"/>
                                      </p:stCondLst>
                                      <p:childTnLst>
                                        <p:set>
                                          <p:cBhvr>
                                            <p:cTn id="36" dur="1" fill="hold">
                                              <p:stCondLst>
                                                <p:cond delay="0"/>
                                              </p:stCondLst>
                                            </p:cTn>
                                            <p:tgtEl>
                                              <p:spTgt spid="88"/>
                                            </p:tgtEl>
                                            <p:attrNameLst>
                                              <p:attrName>style.visibility</p:attrName>
                                            </p:attrNameLst>
                                          </p:cBhvr>
                                          <p:to>
                                            <p:strVal val="visible"/>
                                          </p:to>
                                        </p:set>
                                        <p:anim calcmode="lin" valueType="num">
                                          <p:cBhvr additive="base">
                                            <p:cTn id="37" dur="500" fill="hold"/>
                                            <p:tgtEl>
                                              <p:spTgt spid="88"/>
                                            </p:tgtEl>
                                            <p:attrNameLst>
                                              <p:attrName>ppt_x</p:attrName>
                                            </p:attrNameLst>
                                          </p:cBhvr>
                                          <p:tavLst>
                                            <p:tav tm="0">
                                              <p:val>
                                                <p:strVal val="#ppt_x"/>
                                              </p:val>
                                            </p:tav>
                                            <p:tav tm="100000">
                                              <p:val>
                                                <p:strVal val="#ppt_x"/>
                                              </p:val>
                                            </p:tav>
                                          </p:tavLst>
                                        </p:anim>
                                        <p:anim calcmode="lin" valueType="num">
                                          <p:cBhvr additive="base">
                                            <p:cTn id="38" dur="500" fill="hold"/>
                                            <p:tgtEl>
                                              <p:spTgt spid="8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 grpId="0"/>
          <p:bldP spid="31" grpId="0" animBg="1"/>
          <p:bldP spid="88"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67"/>
                                            </p:tgtEl>
                                            <p:attrNameLst>
                                              <p:attrName>style.visibility</p:attrName>
                                            </p:attrNameLst>
                                          </p:cBhvr>
                                          <p:to>
                                            <p:strVal val="visible"/>
                                          </p:to>
                                        </p:set>
                                        <p:anim calcmode="lin" valueType="num">
                                          <p:cBhvr additive="base">
                                            <p:cTn id="7" dur="500" fill="hold"/>
                                            <p:tgtEl>
                                              <p:spTgt spid="67"/>
                                            </p:tgtEl>
                                            <p:attrNameLst>
                                              <p:attrName>ppt_x</p:attrName>
                                            </p:attrNameLst>
                                          </p:cBhvr>
                                          <p:tavLst>
                                            <p:tav tm="0">
                                              <p:val>
                                                <p:strVal val="0-#ppt_w/2"/>
                                              </p:val>
                                            </p:tav>
                                            <p:tav tm="100000">
                                              <p:val>
                                                <p:strVal val="#ppt_x"/>
                                              </p:val>
                                            </p:tav>
                                          </p:tavLst>
                                        </p:anim>
                                        <p:anim calcmode="lin" valueType="num">
                                          <p:cBhvr additive="base">
                                            <p:cTn id="8" dur="500" fill="hold"/>
                                            <p:tgtEl>
                                              <p:spTgt spid="67"/>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68"/>
                                            </p:tgtEl>
                                            <p:attrNameLst>
                                              <p:attrName>style.visibility</p:attrName>
                                            </p:attrNameLst>
                                          </p:cBhvr>
                                          <p:to>
                                            <p:strVal val="visible"/>
                                          </p:to>
                                        </p:set>
                                        <p:anim calcmode="lin" valueType="num">
                                          <p:cBhvr additive="base">
                                            <p:cTn id="11" dur="500" fill="hold"/>
                                            <p:tgtEl>
                                              <p:spTgt spid="68"/>
                                            </p:tgtEl>
                                            <p:attrNameLst>
                                              <p:attrName>ppt_x</p:attrName>
                                            </p:attrNameLst>
                                          </p:cBhvr>
                                          <p:tavLst>
                                            <p:tav tm="0">
                                              <p:val>
                                                <p:strVal val="1+#ppt_w/2"/>
                                              </p:val>
                                            </p:tav>
                                            <p:tav tm="100000">
                                              <p:val>
                                                <p:strVal val="#ppt_x"/>
                                              </p:val>
                                            </p:tav>
                                          </p:tavLst>
                                        </p:anim>
                                        <p:anim calcmode="lin" valueType="num">
                                          <p:cBhvr additive="base">
                                            <p:cTn id="12" dur="500" fill="hold"/>
                                            <p:tgtEl>
                                              <p:spTgt spid="68"/>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stCondLst>
                                        <p:cond delay="0"/>
                                      </p:stCondLst>
                                      <p:childTnLst>
                                        <p:set>
                                          <p:cBhvr>
                                            <p:cTn id="15" dur="1" fill="hold">
                                              <p:stCondLst>
                                                <p:cond delay="0"/>
                                              </p:stCondLst>
                                            </p:cTn>
                                            <p:tgtEl>
                                              <p:spTgt spid="69"/>
                                            </p:tgtEl>
                                            <p:attrNameLst>
                                              <p:attrName>style.visibility</p:attrName>
                                            </p:attrNameLst>
                                          </p:cBhvr>
                                          <p:to>
                                            <p:strVal val="visible"/>
                                          </p:to>
                                        </p:set>
                                        <p:anim calcmode="lin" valueType="num">
                                          <p:cBhvr additive="base">
                                            <p:cTn id="16" dur="500" fill="hold"/>
                                            <p:tgtEl>
                                              <p:spTgt spid="69"/>
                                            </p:tgtEl>
                                            <p:attrNameLst>
                                              <p:attrName>ppt_x</p:attrName>
                                            </p:attrNameLst>
                                          </p:cBhvr>
                                          <p:tavLst>
                                            <p:tav tm="0">
                                              <p:val>
                                                <p:strVal val="#ppt_x"/>
                                              </p:val>
                                            </p:tav>
                                            <p:tav tm="100000">
                                              <p:val>
                                                <p:strVal val="#ppt_x"/>
                                              </p:val>
                                            </p:tav>
                                          </p:tavLst>
                                        </p:anim>
                                        <p:anim calcmode="lin" valueType="num">
                                          <p:cBhvr additive="base">
                                            <p:cTn id="17" dur="500" fill="hold"/>
                                            <p:tgtEl>
                                              <p:spTgt spid="69"/>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41"/>
                                            </p:tgtEl>
                                            <p:attrNameLst>
                                              <p:attrName>style.visibility</p:attrName>
                                            </p:attrNameLst>
                                          </p:cBhvr>
                                          <p:to>
                                            <p:strVal val="visible"/>
                                          </p:to>
                                        </p:set>
                                        <p:anim calcmode="lin" valueType="num">
                                          <p:cBhvr>
                                            <p:cTn id="21" dur="500" fill="hold"/>
                                            <p:tgtEl>
                                              <p:spTgt spid="41"/>
                                            </p:tgtEl>
                                            <p:attrNameLst>
                                              <p:attrName>ppt_w</p:attrName>
                                            </p:attrNameLst>
                                          </p:cBhvr>
                                          <p:tavLst>
                                            <p:tav tm="0">
                                              <p:val>
                                                <p:fltVal val="0"/>
                                              </p:val>
                                            </p:tav>
                                            <p:tav tm="100000">
                                              <p:val>
                                                <p:strVal val="#ppt_w"/>
                                              </p:val>
                                            </p:tav>
                                          </p:tavLst>
                                        </p:anim>
                                        <p:anim calcmode="lin" valueType="num">
                                          <p:cBhvr>
                                            <p:cTn id="22" dur="500" fill="hold"/>
                                            <p:tgtEl>
                                              <p:spTgt spid="41"/>
                                            </p:tgtEl>
                                            <p:attrNameLst>
                                              <p:attrName>ppt_h</p:attrName>
                                            </p:attrNameLst>
                                          </p:cBhvr>
                                          <p:tavLst>
                                            <p:tav tm="0">
                                              <p:val>
                                                <p:fltVal val="0"/>
                                              </p:val>
                                            </p:tav>
                                            <p:tav tm="100000">
                                              <p:val>
                                                <p:strVal val="#ppt_h"/>
                                              </p:val>
                                            </p:tav>
                                          </p:tavLst>
                                        </p:anim>
                                        <p:animEffect transition="in" filter="fade">
                                          <p:cBhvr>
                                            <p:cTn id="23" dur="500"/>
                                            <p:tgtEl>
                                              <p:spTgt spid="41"/>
                                            </p:tgtEl>
                                          </p:cBhvr>
                                        </p:animEffect>
                                      </p:childTnLst>
                                    </p:cTn>
                                  </p:par>
                                  <p:par>
                                    <p:cTn id="24" presetID="53" presetClass="entr" presetSubtype="16" fill="hold" nodeType="withEffect">
                                      <p:stCondLst>
                                        <p:cond delay="0"/>
                                      </p:stCondLst>
                                      <p:childTnLst>
                                        <p:set>
                                          <p:cBhvr>
                                            <p:cTn id="25" dur="1" fill="hold">
                                              <p:stCondLst>
                                                <p:cond delay="0"/>
                                              </p:stCondLst>
                                            </p:cTn>
                                            <p:tgtEl>
                                              <p:spTgt spid="55"/>
                                            </p:tgtEl>
                                            <p:attrNameLst>
                                              <p:attrName>style.visibility</p:attrName>
                                            </p:attrNameLst>
                                          </p:cBhvr>
                                          <p:to>
                                            <p:strVal val="visible"/>
                                          </p:to>
                                        </p:set>
                                        <p:anim calcmode="lin" valueType="num">
                                          <p:cBhvr>
                                            <p:cTn id="26" dur="500" fill="hold"/>
                                            <p:tgtEl>
                                              <p:spTgt spid="55"/>
                                            </p:tgtEl>
                                            <p:attrNameLst>
                                              <p:attrName>ppt_w</p:attrName>
                                            </p:attrNameLst>
                                          </p:cBhvr>
                                          <p:tavLst>
                                            <p:tav tm="0">
                                              <p:val>
                                                <p:fltVal val="0"/>
                                              </p:val>
                                            </p:tav>
                                            <p:tav tm="100000">
                                              <p:val>
                                                <p:strVal val="#ppt_w"/>
                                              </p:val>
                                            </p:tav>
                                          </p:tavLst>
                                        </p:anim>
                                        <p:anim calcmode="lin" valueType="num">
                                          <p:cBhvr>
                                            <p:cTn id="27" dur="500" fill="hold"/>
                                            <p:tgtEl>
                                              <p:spTgt spid="55"/>
                                            </p:tgtEl>
                                            <p:attrNameLst>
                                              <p:attrName>ppt_h</p:attrName>
                                            </p:attrNameLst>
                                          </p:cBhvr>
                                          <p:tavLst>
                                            <p:tav tm="0">
                                              <p:val>
                                                <p:fltVal val="0"/>
                                              </p:val>
                                            </p:tav>
                                            <p:tav tm="100000">
                                              <p:val>
                                                <p:strVal val="#ppt_h"/>
                                              </p:val>
                                            </p:tav>
                                          </p:tavLst>
                                        </p:anim>
                                        <p:animEffect transition="in" filter="fade">
                                          <p:cBhvr>
                                            <p:cTn id="28" dur="500"/>
                                            <p:tgtEl>
                                              <p:spTgt spid="55"/>
                                            </p:tgtEl>
                                          </p:cBhvr>
                                        </p:animEffect>
                                      </p:childTnLst>
                                    </p:cTn>
                                  </p:par>
                                </p:childTnLst>
                              </p:cTn>
                            </p:par>
                            <p:par>
                              <p:cTn id="29" fill="hold">
                                <p:stCondLst>
                                  <p:cond delay="1500"/>
                                </p:stCondLst>
                                <p:childTnLst>
                                  <p:par>
                                    <p:cTn id="30" presetID="2" presetClass="entr" presetSubtype="2" fill="hold" grpId="0" nodeType="afterEffect">
                                      <p:stCondLst>
                                        <p:cond delay="0"/>
                                      </p:stCondLst>
                                      <p:childTnLst>
                                        <p:set>
                                          <p:cBhvr>
                                            <p:cTn id="31" dur="1" fill="hold">
                                              <p:stCondLst>
                                                <p:cond delay="0"/>
                                              </p:stCondLst>
                                            </p:cTn>
                                            <p:tgtEl>
                                              <p:spTgt spid="31"/>
                                            </p:tgtEl>
                                            <p:attrNameLst>
                                              <p:attrName>style.visibility</p:attrName>
                                            </p:attrNameLst>
                                          </p:cBhvr>
                                          <p:to>
                                            <p:strVal val="visible"/>
                                          </p:to>
                                        </p:set>
                                        <p:anim calcmode="lin" valueType="num">
                                          <p:cBhvr additive="base">
                                            <p:cTn id="32" dur="500" fill="hold"/>
                                            <p:tgtEl>
                                              <p:spTgt spid="31"/>
                                            </p:tgtEl>
                                            <p:attrNameLst>
                                              <p:attrName>ppt_x</p:attrName>
                                            </p:attrNameLst>
                                          </p:cBhvr>
                                          <p:tavLst>
                                            <p:tav tm="0">
                                              <p:val>
                                                <p:strVal val="1+#ppt_w/2"/>
                                              </p:val>
                                            </p:tav>
                                            <p:tav tm="100000">
                                              <p:val>
                                                <p:strVal val="#ppt_x"/>
                                              </p:val>
                                            </p:tav>
                                          </p:tavLst>
                                        </p:anim>
                                        <p:anim calcmode="lin" valueType="num">
                                          <p:cBhvr additive="base">
                                            <p:cTn id="33" dur="500" fill="hold"/>
                                            <p:tgtEl>
                                              <p:spTgt spid="31"/>
                                            </p:tgtEl>
                                            <p:attrNameLst>
                                              <p:attrName>ppt_y</p:attrName>
                                            </p:attrNameLst>
                                          </p:cBhvr>
                                          <p:tavLst>
                                            <p:tav tm="0">
                                              <p:val>
                                                <p:strVal val="#ppt_y"/>
                                              </p:val>
                                            </p:tav>
                                            <p:tav tm="100000">
                                              <p:val>
                                                <p:strVal val="#ppt_y"/>
                                              </p:val>
                                            </p:tav>
                                          </p:tavLst>
                                        </p:anim>
                                      </p:childTnLst>
                                    </p:cTn>
                                  </p:par>
                                </p:childTnLst>
                              </p:cTn>
                            </p:par>
                            <p:par>
                              <p:cTn id="34" fill="hold">
                                <p:stCondLst>
                                  <p:cond delay="2000"/>
                                </p:stCondLst>
                                <p:childTnLst>
                                  <p:par>
                                    <p:cTn id="35" presetID="2" presetClass="entr" presetSubtype="4" fill="hold" grpId="0" nodeType="afterEffect">
                                      <p:stCondLst>
                                        <p:cond delay="0"/>
                                      </p:stCondLst>
                                      <p:childTnLst>
                                        <p:set>
                                          <p:cBhvr>
                                            <p:cTn id="36" dur="1" fill="hold">
                                              <p:stCondLst>
                                                <p:cond delay="0"/>
                                              </p:stCondLst>
                                            </p:cTn>
                                            <p:tgtEl>
                                              <p:spTgt spid="88"/>
                                            </p:tgtEl>
                                            <p:attrNameLst>
                                              <p:attrName>style.visibility</p:attrName>
                                            </p:attrNameLst>
                                          </p:cBhvr>
                                          <p:to>
                                            <p:strVal val="visible"/>
                                          </p:to>
                                        </p:set>
                                        <p:anim calcmode="lin" valueType="num">
                                          <p:cBhvr additive="base">
                                            <p:cTn id="37" dur="500" fill="hold"/>
                                            <p:tgtEl>
                                              <p:spTgt spid="88"/>
                                            </p:tgtEl>
                                            <p:attrNameLst>
                                              <p:attrName>ppt_x</p:attrName>
                                            </p:attrNameLst>
                                          </p:cBhvr>
                                          <p:tavLst>
                                            <p:tav tm="0">
                                              <p:val>
                                                <p:strVal val="#ppt_x"/>
                                              </p:val>
                                            </p:tav>
                                            <p:tav tm="100000">
                                              <p:val>
                                                <p:strVal val="#ppt_x"/>
                                              </p:val>
                                            </p:tav>
                                          </p:tavLst>
                                        </p:anim>
                                        <p:anim calcmode="lin" valueType="num">
                                          <p:cBhvr additive="base">
                                            <p:cTn id="38" dur="500" fill="hold"/>
                                            <p:tgtEl>
                                              <p:spTgt spid="8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 grpId="0"/>
          <p:bldP spid="31" grpId="0" animBg="1"/>
          <p:bldP spid="88" grpId="0"/>
        </p:bldLst>
      </p:timing>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7" name="直接连接符 66"/>
          <p:cNvCxnSpPr/>
          <p:nvPr/>
        </p:nvCxnSpPr>
        <p:spPr>
          <a:xfrm>
            <a:off x="0" y="371440"/>
            <a:ext cx="3779912"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68" name="直接连接符 67"/>
          <p:cNvCxnSpPr/>
          <p:nvPr/>
        </p:nvCxnSpPr>
        <p:spPr>
          <a:xfrm>
            <a:off x="5364088" y="371440"/>
            <a:ext cx="3779912"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sp>
        <p:nvSpPr>
          <p:cNvPr id="69" name="TextBox 500"/>
          <p:cNvSpPr txBox="1"/>
          <p:nvPr/>
        </p:nvSpPr>
        <p:spPr>
          <a:xfrm>
            <a:off x="3707904" y="197900"/>
            <a:ext cx="1728192" cy="400110"/>
          </a:xfrm>
          <a:prstGeom prst="rect">
            <a:avLst/>
          </a:prstGeom>
          <a:noFill/>
        </p:spPr>
        <p:txBody>
          <a:bodyPr wrap="square" rtlCol="0">
            <a:spAutoFit/>
          </a:bodyPr>
          <a:lstStyle/>
          <a:p>
            <a:pPr algn="ctr" fontAlgn="auto">
              <a:spcBef>
                <a:spcPts val="0"/>
              </a:spcBef>
              <a:spcAft>
                <a:spcPts val="0"/>
              </a:spcAft>
              <a:defRPr/>
            </a:pPr>
            <a:r>
              <a:rPr lang="zh-CN" altLang="en-US" sz="2000" kern="0" dirty="0">
                <a:solidFill>
                  <a:srgbClr val="AC0000"/>
                </a:solidFill>
                <a:latin typeface="微软雅黑" panose="020B0503020204020204" pitchFamily="34" charset="-122"/>
                <a:ea typeface="微软雅黑" panose="020B0503020204020204" pitchFamily="34" charset="-122"/>
              </a:rPr>
              <a:t>申报前期准备</a:t>
            </a:r>
            <a:endParaRPr lang="zh-CN" altLang="en-US" sz="2000" kern="0" dirty="0">
              <a:solidFill>
                <a:srgbClr val="AC0000"/>
              </a:solidFill>
              <a:latin typeface="微软雅黑" panose="020B0503020204020204" pitchFamily="34" charset="-122"/>
              <a:ea typeface="微软雅黑" panose="020B0503020204020204" pitchFamily="34" charset="-122"/>
            </a:endParaRPr>
          </a:p>
        </p:txBody>
      </p:sp>
      <p:sp>
        <p:nvSpPr>
          <p:cNvPr id="31" name="Shape 2022"/>
          <p:cNvSpPr txBox="1"/>
          <p:nvPr/>
        </p:nvSpPr>
        <p:spPr>
          <a:xfrm rot="10800000" flipV="1">
            <a:off x="772976" y="1040333"/>
            <a:ext cx="3301052" cy="315831"/>
          </a:xfrm>
          <a:prstGeom prst="rect">
            <a:avLst/>
          </a:prstGeom>
          <a:noFill/>
        </p:spPr>
        <p:txBody>
          <a:bodyPr wrap="square" rtlCol="0">
            <a:spAutoFit/>
          </a:bodyPr>
          <a:lstStyle>
            <a:defPPr>
              <a:defRPr lang="zh-CN"/>
            </a:defPPr>
            <a:lvl1pPr fontAlgn="auto">
              <a:spcBef>
                <a:spcPts val="0"/>
              </a:spcBef>
              <a:spcAft>
                <a:spcPts val="0"/>
              </a:spcAft>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defRPr>
            </a:lvl2pPr>
            <a:lvl3pPr defTabSz="609600">
              <a:defRPr sz="2665">
                <a:solidFill>
                  <a:srgbClr val="3A5063"/>
                </a:solidFill>
                <a:uFill>
                  <a:solidFill>
                    <a:srgbClr val="3A5063"/>
                  </a:solidFill>
                </a:uFill>
                <a:latin typeface="+mn-lt"/>
                <a:ea typeface="+mn-ea"/>
              </a:defRPr>
            </a:lvl3pPr>
            <a:lvl4pPr defTabSz="609600">
              <a:defRPr sz="2665">
                <a:solidFill>
                  <a:srgbClr val="3A5063"/>
                </a:solidFill>
                <a:uFill>
                  <a:solidFill>
                    <a:srgbClr val="3A5063"/>
                  </a:solidFill>
                </a:uFill>
                <a:latin typeface="+mn-lt"/>
                <a:ea typeface="+mn-ea"/>
              </a:defRPr>
            </a:lvl4pPr>
            <a:lvl5pPr defTabSz="609600">
              <a:defRPr sz="2665">
                <a:solidFill>
                  <a:srgbClr val="3A5063"/>
                </a:solidFill>
                <a:uFill>
                  <a:solidFill>
                    <a:srgbClr val="3A5063"/>
                  </a:solidFill>
                </a:uFill>
                <a:latin typeface="+mn-lt"/>
                <a:ea typeface="+mn-ea"/>
              </a:defRPr>
            </a:lvl5pPr>
            <a:lvl6pPr defTabSz="609600">
              <a:defRPr sz="2665">
                <a:solidFill>
                  <a:srgbClr val="3A5063"/>
                </a:solidFill>
                <a:uFill>
                  <a:solidFill>
                    <a:srgbClr val="3A5063"/>
                  </a:solidFill>
                </a:uFill>
                <a:latin typeface="+mn-lt"/>
                <a:ea typeface="+mn-ea"/>
              </a:defRPr>
            </a:lvl6pPr>
            <a:lvl7pPr defTabSz="609600">
              <a:defRPr sz="2665">
                <a:solidFill>
                  <a:srgbClr val="3A5063"/>
                </a:solidFill>
                <a:uFill>
                  <a:solidFill>
                    <a:srgbClr val="3A5063"/>
                  </a:solidFill>
                </a:uFill>
                <a:latin typeface="+mn-lt"/>
                <a:ea typeface="+mn-ea"/>
              </a:defRPr>
            </a:lvl7pPr>
            <a:lvl8pPr defTabSz="609600">
              <a:defRPr sz="2665">
                <a:solidFill>
                  <a:srgbClr val="3A5063"/>
                </a:solidFill>
                <a:uFill>
                  <a:solidFill>
                    <a:srgbClr val="3A5063"/>
                  </a:solidFill>
                </a:uFill>
                <a:latin typeface="+mn-lt"/>
                <a:ea typeface="+mn-ea"/>
              </a:defRPr>
            </a:lvl8pPr>
            <a:lvl9pPr defTabSz="609600">
              <a:defRPr sz="2665">
                <a:solidFill>
                  <a:srgbClr val="3A5063"/>
                </a:solidFill>
                <a:uFill>
                  <a:solidFill>
                    <a:srgbClr val="3A5063"/>
                  </a:solidFill>
                </a:uFill>
                <a:latin typeface="+mn-lt"/>
                <a:ea typeface="+mn-ea"/>
              </a:defRPr>
            </a:lvl9pPr>
          </a:lstStyle>
          <a:p>
            <a:r>
              <a:rPr lang="zh-CN" altLang="en-US" dirty="0"/>
              <a:t>其他材料</a:t>
            </a:r>
            <a:endParaRPr lang="zh-CN" altLang="en-US" dirty="0">
              <a:sym typeface="+mn-lt"/>
            </a:endParaRPr>
          </a:p>
        </p:txBody>
      </p:sp>
      <p:sp>
        <p:nvSpPr>
          <p:cNvPr id="88" name="文本框 87"/>
          <p:cNvSpPr txBox="1"/>
          <p:nvPr/>
        </p:nvSpPr>
        <p:spPr>
          <a:xfrm>
            <a:off x="739050" y="1563638"/>
            <a:ext cx="7607436" cy="3139321"/>
          </a:xfrm>
          <a:prstGeom prst="rect">
            <a:avLst/>
          </a:prstGeom>
          <a:noFill/>
          <a:ln>
            <a:solidFill>
              <a:srgbClr val="C00000"/>
            </a:solidFill>
          </a:ln>
        </p:spPr>
        <p:txBody>
          <a:bodyPr wrap="square">
            <a:spAutoFit/>
          </a:bodyPr>
          <a:lstStyle/>
          <a:p>
            <a:pPr algn="just"/>
            <a:r>
              <a:rPr lang="zh-CN" altLang="en-US" b="0" i="0" dirty="0">
                <a:effectLst/>
                <a:latin typeface="-apple-system-font"/>
              </a:rPr>
              <a:t>除申请书和说课视频外，线下一流课程申报还需要以下材料：</a:t>
            </a:r>
            <a:endParaRPr lang="zh-CN" altLang="en-US" b="0" i="0" dirty="0">
              <a:effectLst/>
              <a:latin typeface="-apple-system-font"/>
            </a:endParaRPr>
          </a:p>
          <a:p>
            <a:pPr algn="just"/>
            <a:r>
              <a:rPr lang="en-US" altLang="zh-CN" b="1" i="0" dirty="0">
                <a:effectLst/>
                <a:latin typeface="-apple-system-font"/>
              </a:rPr>
              <a:t>1.</a:t>
            </a:r>
            <a:r>
              <a:rPr lang="zh-CN" altLang="en-US" b="1" i="0" dirty="0">
                <a:effectLst/>
                <a:latin typeface="-apple-system-font"/>
              </a:rPr>
              <a:t>课程负责人的</a:t>
            </a:r>
            <a:r>
              <a:rPr lang="en-US" altLang="zh-CN" b="1" i="0" dirty="0">
                <a:effectLst/>
                <a:latin typeface="-apple-system-font"/>
              </a:rPr>
              <a:t>10</a:t>
            </a:r>
            <a:r>
              <a:rPr lang="zh-CN" altLang="en-US" b="1" i="0" dirty="0">
                <a:effectLst/>
                <a:latin typeface="-apple-system-font"/>
              </a:rPr>
              <a:t>分钟“说课”视频（必须提供）</a:t>
            </a:r>
            <a:endParaRPr lang="zh-CN" altLang="en-US" b="0" i="0" dirty="0">
              <a:effectLst/>
              <a:latin typeface="-apple-system-font"/>
            </a:endParaRPr>
          </a:p>
          <a:p>
            <a:pPr algn="just"/>
            <a:r>
              <a:rPr lang="en-US" altLang="zh-CN" b="0" i="0" dirty="0">
                <a:effectLst/>
                <a:latin typeface="-apple-system-font"/>
              </a:rPr>
              <a:t>[</a:t>
            </a:r>
            <a:r>
              <a:rPr lang="zh-CN" altLang="en-US" b="0" i="0" dirty="0">
                <a:effectLst/>
                <a:latin typeface="-apple-system-font"/>
              </a:rPr>
              <a:t>含课程概述、教学设计思路、教学环境（课堂或线上或实践）、教学方法、创新特色、教学效果评价与比较等。技术要求：分辨率</a:t>
            </a:r>
            <a:r>
              <a:rPr lang="en-US" altLang="zh-CN" b="0" i="0" dirty="0">
                <a:effectLst/>
                <a:latin typeface="-apple-system-font"/>
              </a:rPr>
              <a:t>720P</a:t>
            </a:r>
            <a:r>
              <a:rPr lang="zh-CN" altLang="en-US" b="0" i="0" dirty="0">
                <a:effectLst/>
                <a:latin typeface="-apple-system-font"/>
              </a:rPr>
              <a:t>及以上，</a:t>
            </a:r>
            <a:r>
              <a:rPr lang="en-US" altLang="zh-CN" b="0" i="0" dirty="0">
                <a:effectLst/>
                <a:latin typeface="-apple-system-font"/>
              </a:rPr>
              <a:t>MP4</a:t>
            </a:r>
            <a:r>
              <a:rPr lang="zh-CN" altLang="en-US" b="0" i="0" dirty="0">
                <a:effectLst/>
                <a:latin typeface="-apple-system-font"/>
              </a:rPr>
              <a:t>格式，图像清晰稳定，声音清楚。视频中标注出镜人姓名、单位，课程负责人出镜时间不得少于</a:t>
            </a:r>
            <a:r>
              <a:rPr lang="en-US" altLang="zh-CN" b="0" i="0" dirty="0">
                <a:effectLst/>
                <a:latin typeface="-apple-system-font"/>
              </a:rPr>
              <a:t>3</a:t>
            </a:r>
            <a:r>
              <a:rPr lang="zh-CN" altLang="en-US" b="0" i="0" dirty="0">
                <a:effectLst/>
                <a:latin typeface="-apple-system-font"/>
              </a:rPr>
              <a:t>分钟。</a:t>
            </a:r>
            <a:r>
              <a:rPr lang="en-US" altLang="zh-CN" b="0" i="0" dirty="0">
                <a:effectLst/>
                <a:latin typeface="-apple-system-font"/>
              </a:rPr>
              <a:t>] </a:t>
            </a:r>
            <a:endParaRPr lang="en-US" altLang="zh-CN" b="0" i="0" dirty="0">
              <a:effectLst/>
              <a:latin typeface="-apple-system-font"/>
            </a:endParaRPr>
          </a:p>
          <a:p>
            <a:pPr algn="just"/>
            <a:r>
              <a:rPr lang="en-US" altLang="zh-CN" b="1" i="0" dirty="0">
                <a:effectLst/>
                <a:latin typeface="-apple-system-font"/>
              </a:rPr>
              <a:t>2.</a:t>
            </a:r>
            <a:r>
              <a:rPr lang="zh-CN" altLang="en-US" b="1" i="0" dirty="0">
                <a:effectLst/>
                <a:latin typeface="-apple-system-font"/>
              </a:rPr>
              <a:t>教学设计样例说明（必须提供）</a:t>
            </a:r>
            <a:endParaRPr lang="zh-CN" altLang="en-US" b="0" i="0" dirty="0">
              <a:effectLst/>
              <a:latin typeface="-apple-system-font"/>
            </a:endParaRPr>
          </a:p>
          <a:p>
            <a:pPr algn="just"/>
            <a:r>
              <a:rPr lang="zh-CN" altLang="en-US" b="0" i="0" dirty="0">
                <a:effectLst/>
                <a:latin typeface="-apple-system-font"/>
              </a:rPr>
              <a:t>（提供一节代表性课程的完整教学设计和教学实施流程说明，尽可能细致地反映出教师的思考和教学设计，在文档中应提供不少于</a:t>
            </a:r>
            <a:r>
              <a:rPr lang="en-US" altLang="zh-CN" b="0" i="0" dirty="0">
                <a:effectLst/>
                <a:latin typeface="-apple-system-font"/>
              </a:rPr>
              <a:t>5</a:t>
            </a:r>
            <a:r>
              <a:rPr lang="zh-CN" altLang="en-US" b="0" i="0" dirty="0">
                <a:effectLst/>
                <a:latin typeface="-apple-system-font"/>
              </a:rPr>
              <a:t>张教学活动的图片。要求教学设计样例应具有较强的可读性，表述清晰流畅。课程负责人签字。）</a:t>
            </a:r>
            <a:endParaRPr lang="zh-CN" altLang="en-US" b="0" i="0" dirty="0">
              <a:effectLst/>
              <a:latin typeface="-apple-system-font"/>
            </a:endParaRPr>
          </a:p>
        </p:txBody>
      </p:sp>
      <p:grpSp>
        <p:nvGrpSpPr>
          <p:cNvPr id="41" name="Group 4"/>
          <p:cNvGrpSpPr>
            <a:grpSpLocks noChangeAspect="1"/>
          </p:cNvGrpSpPr>
          <p:nvPr/>
        </p:nvGrpSpPr>
        <p:grpSpPr bwMode="auto">
          <a:xfrm rot="10800000" flipV="1">
            <a:off x="-1" y="882183"/>
            <a:ext cx="702214" cy="689481"/>
            <a:chOff x="2626" y="986"/>
            <a:chExt cx="2206" cy="2166"/>
          </a:xfrm>
        </p:grpSpPr>
        <p:sp>
          <p:nvSpPr>
            <p:cNvPr id="42"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3"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4"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5"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6"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7"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8"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9"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0"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1"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2"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3"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4"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55" name="图片 54"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67"/>
                                            </p:tgtEl>
                                            <p:attrNameLst>
                                              <p:attrName>style.visibility</p:attrName>
                                            </p:attrNameLst>
                                          </p:cBhvr>
                                          <p:to>
                                            <p:strVal val="visible"/>
                                          </p:to>
                                        </p:set>
                                        <p:anim calcmode="lin" valueType="num">
                                          <p:cBhvr additive="base">
                                            <p:cTn id="7" dur="500" fill="hold"/>
                                            <p:tgtEl>
                                              <p:spTgt spid="67"/>
                                            </p:tgtEl>
                                            <p:attrNameLst>
                                              <p:attrName>ppt_x</p:attrName>
                                            </p:attrNameLst>
                                          </p:cBhvr>
                                          <p:tavLst>
                                            <p:tav tm="0">
                                              <p:val>
                                                <p:strVal val="0-#ppt_w/2"/>
                                              </p:val>
                                            </p:tav>
                                            <p:tav tm="100000">
                                              <p:val>
                                                <p:strVal val="#ppt_x"/>
                                              </p:val>
                                            </p:tav>
                                          </p:tavLst>
                                        </p:anim>
                                        <p:anim calcmode="lin" valueType="num">
                                          <p:cBhvr additive="base">
                                            <p:cTn id="8" dur="500" fill="hold"/>
                                            <p:tgtEl>
                                              <p:spTgt spid="67"/>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68"/>
                                            </p:tgtEl>
                                            <p:attrNameLst>
                                              <p:attrName>style.visibility</p:attrName>
                                            </p:attrNameLst>
                                          </p:cBhvr>
                                          <p:to>
                                            <p:strVal val="visible"/>
                                          </p:to>
                                        </p:set>
                                        <p:anim calcmode="lin" valueType="num">
                                          <p:cBhvr additive="base">
                                            <p:cTn id="11" dur="500" fill="hold"/>
                                            <p:tgtEl>
                                              <p:spTgt spid="68"/>
                                            </p:tgtEl>
                                            <p:attrNameLst>
                                              <p:attrName>ppt_x</p:attrName>
                                            </p:attrNameLst>
                                          </p:cBhvr>
                                          <p:tavLst>
                                            <p:tav tm="0">
                                              <p:val>
                                                <p:strVal val="1+#ppt_w/2"/>
                                              </p:val>
                                            </p:tav>
                                            <p:tav tm="100000">
                                              <p:val>
                                                <p:strVal val="#ppt_x"/>
                                              </p:val>
                                            </p:tav>
                                          </p:tavLst>
                                        </p:anim>
                                        <p:anim calcmode="lin" valueType="num">
                                          <p:cBhvr additive="base">
                                            <p:cTn id="12" dur="500" fill="hold"/>
                                            <p:tgtEl>
                                              <p:spTgt spid="68"/>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14:presetBounceEnd="52000">
                                      <p:stCondLst>
                                        <p:cond delay="0"/>
                                      </p:stCondLst>
                                      <p:childTnLst>
                                        <p:set>
                                          <p:cBhvr>
                                            <p:cTn id="15" dur="1" fill="hold">
                                              <p:stCondLst>
                                                <p:cond delay="0"/>
                                              </p:stCondLst>
                                            </p:cTn>
                                            <p:tgtEl>
                                              <p:spTgt spid="69"/>
                                            </p:tgtEl>
                                            <p:attrNameLst>
                                              <p:attrName>style.visibility</p:attrName>
                                            </p:attrNameLst>
                                          </p:cBhvr>
                                          <p:to>
                                            <p:strVal val="visible"/>
                                          </p:to>
                                        </p:set>
                                        <p:anim calcmode="lin" valueType="num" p14:bounceEnd="52000">
                                          <p:cBhvr additive="base">
                                            <p:cTn id="16" dur="500" fill="hold"/>
                                            <p:tgtEl>
                                              <p:spTgt spid="69"/>
                                            </p:tgtEl>
                                            <p:attrNameLst>
                                              <p:attrName>ppt_x</p:attrName>
                                            </p:attrNameLst>
                                          </p:cBhvr>
                                          <p:tavLst>
                                            <p:tav tm="0">
                                              <p:val>
                                                <p:strVal val="#ppt_x"/>
                                              </p:val>
                                            </p:tav>
                                            <p:tav tm="100000">
                                              <p:val>
                                                <p:strVal val="#ppt_x"/>
                                              </p:val>
                                            </p:tav>
                                          </p:tavLst>
                                        </p:anim>
                                        <p:anim calcmode="lin" valueType="num" p14:bounceEnd="52000">
                                          <p:cBhvr additive="base">
                                            <p:cTn id="17" dur="500" fill="hold"/>
                                            <p:tgtEl>
                                              <p:spTgt spid="69"/>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41"/>
                                            </p:tgtEl>
                                            <p:attrNameLst>
                                              <p:attrName>style.visibility</p:attrName>
                                            </p:attrNameLst>
                                          </p:cBhvr>
                                          <p:to>
                                            <p:strVal val="visible"/>
                                          </p:to>
                                        </p:set>
                                        <p:anim calcmode="lin" valueType="num">
                                          <p:cBhvr>
                                            <p:cTn id="21" dur="500" fill="hold"/>
                                            <p:tgtEl>
                                              <p:spTgt spid="41"/>
                                            </p:tgtEl>
                                            <p:attrNameLst>
                                              <p:attrName>ppt_w</p:attrName>
                                            </p:attrNameLst>
                                          </p:cBhvr>
                                          <p:tavLst>
                                            <p:tav tm="0">
                                              <p:val>
                                                <p:fltVal val="0"/>
                                              </p:val>
                                            </p:tav>
                                            <p:tav tm="100000">
                                              <p:val>
                                                <p:strVal val="#ppt_w"/>
                                              </p:val>
                                            </p:tav>
                                          </p:tavLst>
                                        </p:anim>
                                        <p:anim calcmode="lin" valueType="num">
                                          <p:cBhvr>
                                            <p:cTn id="22" dur="500" fill="hold"/>
                                            <p:tgtEl>
                                              <p:spTgt spid="41"/>
                                            </p:tgtEl>
                                            <p:attrNameLst>
                                              <p:attrName>ppt_h</p:attrName>
                                            </p:attrNameLst>
                                          </p:cBhvr>
                                          <p:tavLst>
                                            <p:tav tm="0">
                                              <p:val>
                                                <p:fltVal val="0"/>
                                              </p:val>
                                            </p:tav>
                                            <p:tav tm="100000">
                                              <p:val>
                                                <p:strVal val="#ppt_h"/>
                                              </p:val>
                                            </p:tav>
                                          </p:tavLst>
                                        </p:anim>
                                        <p:animEffect transition="in" filter="fade">
                                          <p:cBhvr>
                                            <p:cTn id="23" dur="500"/>
                                            <p:tgtEl>
                                              <p:spTgt spid="41"/>
                                            </p:tgtEl>
                                          </p:cBhvr>
                                        </p:animEffect>
                                      </p:childTnLst>
                                    </p:cTn>
                                  </p:par>
                                  <p:par>
                                    <p:cTn id="24" presetID="53" presetClass="entr" presetSubtype="16" fill="hold" nodeType="withEffect">
                                      <p:stCondLst>
                                        <p:cond delay="0"/>
                                      </p:stCondLst>
                                      <p:childTnLst>
                                        <p:set>
                                          <p:cBhvr>
                                            <p:cTn id="25" dur="1" fill="hold">
                                              <p:stCondLst>
                                                <p:cond delay="0"/>
                                              </p:stCondLst>
                                            </p:cTn>
                                            <p:tgtEl>
                                              <p:spTgt spid="55"/>
                                            </p:tgtEl>
                                            <p:attrNameLst>
                                              <p:attrName>style.visibility</p:attrName>
                                            </p:attrNameLst>
                                          </p:cBhvr>
                                          <p:to>
                                            <p:strVal val="visible"/>
                                          </p:to>
                                        </p:set>
                                        <p:anim calcmode="lin" valueType="num">
                                          <p:cBhvr>
                                            <p:cTn id="26" dur="500" fill="hold"/>
                                            <p:tgtEl>
                                              <p:spTgt spid="55"/>
                                            </p:tgtEl>
                                            <p:attrNameLst>
                                              <p:attrName>ppt_w</p:attrName>
                                            </p:attrNameLst>
                                          </p:cBhvr>
                                          <p:tavLst>
                                            <p:tav tm="0">
                                              <p:val>
                                                <p:fltVal val="0"/>
                                              </p:val>
                                            </p:tav>
                                            <p:tav tm="100000">
                                              <p:val>
                                                <p:strVal val="#ppt_w"/>
                                              </p:val>
                                            </p:tav>
                                          </p:tavLst>
                                        </p:anim>
                                        <p:anim calcmode="lin" valueType="num">
                                          <p:cBhvr>
                                            <p:cTn id="27" dur="500" fill="hold"/>
                                            <p:tgtEl>
                                              <p:spTgt spid="55"/>
                                            </p:tgtEl>
                                            <p:attrNameLst>
                                              <p:attrName>ppt_h</p:attrName>
                                            </p:attrNameLst>
                                          </p:cBhvr>
                                          <p:tavLst>
                                            <p:tav tm="0">
                                              <p:val>
                                                <p:fltVal val="0"/>
                                              </p:val>
                                            </p:tav>
                                            <p:tav tm="100000">
                                              <p:val>
                                                <p:strVal val="#ppt_h"/>
                                              </p:val>
                                            </p:tav>
                                          </p:tavLst>
                                        </p:anim>
                                        <p:animEffect transition="in" filter="fade">
                                          <p:cBhvr>
                                            <p:cTn id="28" dur="500"/>
                                            <p:tgtEl>
                                              <p:spTgt spid="55"/>
                                            </p:tgtEl>
                                          </p:cBhvr>
                                        </p:animEffect>
                                      </p:childTnLst>
                                    </p:cTn>
                                  </p:par>
                                </p:childTnLst>
                              </p:cTn>
                            </p:par>
                            <p:par>
                              <p:cTn id="29" fill="hold">
                                <p:stCondLst>
                                  <p:cond delay="1500"/>
                                </p:stCondLst>
                                <p:childTnLst>
                                  <p:par>
                                    <p:cTn id="30" presetID="2" presetClass="entr" presetSubtype="2" fill="hold" grpId="0" nodeType="afterEffect">
                                      <p:stCondLst>
                                        <p:cond delay="0"/>
                                      </p:stCondLst>
                                      <p:childTnLst>
                                        <p:set>
                                          <p:cBhvr>
                                            <p:cTn id="31" dur="1" fill="hold">
                                              <p:stCondLst>
                                                <p:cond delay="0"/>
                                              </p:stCondLst>
                                            </p:cTn>
                                            <p:tgtEl>
                                              <p:spTgt spid="31"/>
                                            </p:tgtEl>
                                            <p:attrNameLst>
                                              <p:attrName>style.visibility</p:attrName>
                                            </p:attrNameLst>
                                          </p:cBhvr>
                                          <p:to>
                                            <p:strVal val="visible"/>
                                          </p:to>
                                        </p:set>
                                        <p:anim calcmode="lin" valueType="num">
                                          <p:cBhvr additive="base">
                                            <p:cTn id="32" dur="500" fill="hold"/>
                                            <p:tgtEl>
                                              <p:spTgt spid="31"/>
                                            </p:tgtEl>
                                            <p:attrNameLst>
                                              <p:attrName>ppt_x</p:attrName>
                                            </p:attrNameLst>
                                          </p:cBhvr>
                                          <p:tavLst>
                                            <p:tav tm="0">
                                              <p:val>
                                                <p:strVal val="1+#ppt_w/2"/>
                                              </p:val>
                                            </p:tav>
                                            <p:tav tm="100000">
                                              <p:val>
                                                <p:strVal val="#ppt_x"/>
                                              </p:val>
                                            </p:tav>
                                          </p:tavLst>
                                        </p:anim>
                                        <p:anim calcmode="lin" valueType="num">
                                          <p:cBhvr additive="base">
                                            <p:cTn id="33" dur="500" fill="hold"/>
                                            <p:tgtEl>
                                              <p:spTgt spid="31"/>
                                            </p:tgtEl>
                                            <p:attrNameLst>
                                              <p:attrName>ppt_y</p:attrName>
                                            </p:attrNameLst>
                                          </p:cBhvr>
                                          <p:tavLst>
                                            <p:tav tm="0">
                                              <p:val>
                                                <p:strVal val="#ppt_y"/>
                                              </p:val>
                                            </p:tav>
                                            <p:tav tm="100000">
                                              <p:val>
                                                <p:strVal val="#ppt_y"/>
                                              </p:val>
                                            </p:tav>
                                          </p:tavLst>
                                        </p:anim>
                                      </p:childTnLst>
                                    </p:cTn>
                                  </p:par>
                                </p:childTnLst>
                              </p:cTn>
                            </p:par>
                            <p:par>
                              <p:cTn id="34" fill="hold">
                                <p:stCondLst>
                                  <p:cond delay="2000"/>
                                </p:stCondLst>
                                <p:childTnLst>
                                  <p:par>
                                    <p:cTn id="35" presetID="2" presetClass="entr" presetSubtype="4" fill="hold" grpId="0" nodeType="afterEffect">
                                      <p:stCondLst>
                                        <p:cond delay="0"/>
                                      </p:stCondLst>
                                      <p:childTnLst>
                                        <p:set>
                                          <p:cBhvr>
                                            <p:cTn id="36" dur="1" fill="hold">
                                              <p:stCondLst>
                                                <p:cond delay="0"/>
                                              </p:stCondLst>
                                            </p:cTn>
                                            <p:tgtEl>
                                              <p:spTgt spid="88"/>
                                            </p:tgtEl>
                                            <p:attrNameLst>
                                              <p:attrName>style.visibility</p:attrName>
                                            </p:attrNameLst>
                                          </p:cBhvr>
                                          <p:to>
                                            <p:strVal val="visible"/>
                                          </p:to>
                                        </p:set>
                                        <p:anim calcmode="lin" valueType="num">
                                          <p:cBhvr additive="base">
                                            <p:cTn id="37" dur="500" fill="hold"/>
                                            <p:tgtEl>
                                              <p:spTgt spid="88"/>
                                            </p:tgtEl>
                                            <p:attrNameLst>
                                              <p:attrName>ppt_x</p:attrName>
                                            </p:attrNameLst>
                                          </p:cBhvr>
                                          <p:tavLst>
                                            <p:tav tm="0">
                                              <p:val>
                                                <p:strVal val="#ppt_x"/>
                                              </p:val>
                                            </p:tav>
                                            <p:tav tm="100000">
                                              <p:val>
                                                <p:strVal val="#ppt_x"/>
                                              </p:val>
                                            </p:tav>
                                          </p:tavLst>
                                        </p:anim>
                                        <p:anim calcmode="lin" valueType="num">
                                          <p:cBhvr additive="base">
                                            <p:cTn id="38" dur="500" fill="hold"/>
                                            <p:tgtEl>
                                              <p:spTgt spid="8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 grpId="0"/>
          <p:bldP spid="31" grpId="0" animBg="1"/>
          <p:bldP spid="88"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67"/>
                                            </p:tgtEl>
                                            <p:attrNameLst>
                                              <p:attrName>style.visibility</p:attrName>
                                            </p:attrNameLst>
                                          </p:cBhvr>
                                          <p:to>
                                            <p:strVal val="visible"/>
                                          </p:to>
                                        </p:set>
                                        <p:anim calcmode="lin" valueType="num">
                                          <p:cBhvr additive="base">
                                            <p:cTn id="7" dur="500" fill="hold"/>
                                            <p:tgtEl>
                                              <p:spTgt spid="67"/>
                                            </p:tgtEl>
                                            <p:attrNameLst>
                                              <p:attrName>ppt_x</p:attrName>
                                            </p:attrNameLst>
                                          </p:cBhvr>
                                          <p:tavLst>
                                            <p:tav tm="0">
                                              <p:val>
                                                <p:strVal val="0-#ppt_w/2"/>
                                              </p:val>
                                            </p:tav>
                                            <p:tav tm="100000">
                                              <p:val>
                                                <p:strVal val="#ppt_x"/>
                                              </p:val>
                                            </p:tav>
                                          </p:tavLst>
                                        </p:anim>
                                        <p:anim calcmode="lin" valueType="num">
                                          <p:cBhvr additive="base">
                                            <p:cTn id="8" dur="500" fill="hold"/>
                                            <p:tgtEl>
                                              <p:spTgt spid="67"/>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68"/>
                                            </p:tgtEl>
                                            <p:attrNameLst>
                                              <p:attrName>style.visibility</p:attrName>
                                            </p:attrNameLst>
                                          </p:cBhvr>
                                          <p:to>
                                            <p:strVal val="visible"/>
                                          </p:to>
                                        </p:set>
                                        <p:anim calcmode="lin" valueType="num">
                                          <p:cBhvr additive="base">
                                            <p:cTn id="11" dur="500" fill="hold"/>
                                            <p:tgtEl>
                                              <p:spTgt spid="68"/>
                                            </p:tgtEl>
                                            <p:attrNameLst>
                                              <p:attrName>ppt_x</p:attrName>
                                            </p:attrNameLst>
                                          </p:cBhvr>
                                          <p:tavLst>
                                            <p:tav tm="0">
                                              <p:val>
                                                <p:strVal val="1+#ppt_w/2"/>
                                              </p:val>
                                            </p:tav>
                                            <p:tav tm="100000">
                                              <p:val>
                                                <p:strVal val="#ppt_x"/>
                                              </p:val>
                                            </p:tav>
                                          </p:tavLst>
                                        </p:anim>
                                        <p:anim calcmode="lin" valueType="num">
                                          <p:cBhvr additive="base">
                                            <p:cTn id="12" dur="500" fill="hold"/>
                                            <p:tgtEl>
                                              <p:spTgt spid="68"/>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stCondLst>
                                        <p:cond delay="0"/>
                                      </p:stCondLst>
                                      <p:childTnLst>
                                        <p:set>
                                          <p:cBhvr>
                                            <p:cTn id="15" dur="1" fill="hold">
                                              <p:stCondLst>
                                                <p:cond delay="0"/>
                                              </p:stCondLst>
                                            </p:cTn>
                                            <p:tgtEl>
                                              <p:spTgt spid="69"/>
                                            </p:tgtEl>
                                            <p:attrNameLst>
                                              <p:attrName>style.visibility</p:attrName>
                                            </p:attrNameLst>
                                          </p:cBhvr>
                                          <p:to>
                                            <p:strVal val="visible"/>
                                          </p:to>
                                        </p:set>
                                        <p:anim calcmode="lin" valueType="num">
                                          <p:cBhvr additive="base">
                                            <p:cTn id="16" dur="500" fill="hold"/>
                                            <p:tgtEl>
                                              <p:spTgt spid="69"/>
                                            </p:tgtEl>
                                            <p:attrNameLst>
                                              <p:attrName>ppt_x</p:attrName>
                                            </p:attrNameLst>
                                          </p:cBhvr>
                                          <p:tavLst>
                                            <p:tav tm="0">
                                              <p:val>
                                                <p:strVal val="#ppt_x"/>
                                              </p:val>
                                            </p:tav>
                                            <p:tav tm="100000">
                                              <p:val>
                                                <p:strVal val="#ppt_x"/>
                                              </p:val>
                                            </p:tav>
                                          </p:tavLst>
                                        </p:anim>
                                        <p:anim calcmode="lin" valueType="num">
                                          <p:cBhvr additive="base">
                                            <p:cTn id="17" dur="500" fill="hold"/>
                                            <p:tgtEl>
                                              <p:spTgt spid="69"/>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41"/>
                                            </p:tgtEl>
                                            <p:attrNameLst>
                                              <p:attrName>style.visibility</p:attrName>
                                            </p:attrNameLst>
                                          </p:cBhvr>
                                          <p:to>
                                            <p:strVal val="visible"/>
                                          </p:to>
                                        </p:set>
                                        <p:anim calcmode="lin" valueType="num">
                                          <p:cBhvr>
                                            <p:cTn id="21" dur="500" fill="hold"/>
                                            <p:tgtEl>
                                              <p:spTgt spid="41"/>
                                            </p:tgtEl>
                                            <p:attrNameLst>
                                              <p:attrName>ppt_w</p:attrName>
                                            </p:attrNameLst>
                                          </p:cBhvr>
                                          <p:tavLst>
                                            <p:tav tm="0">
                                              <p:val>
                                                <p:fltVal val="0"/>
                                              </p:val>
                                            </p:tav>
                                            <p:tav tm="100000">
                                              <p:val>
                                                <p:strVal val="#ppt_w"/>
                                              </p:val>
                                            </p:tav>
                                          </p:tavLst>
                                        </p:anim>
                                        <p:anim calcmode="lin" valueType="num">
                                          <p:cBhvr>
                                            <p:cTn id="22" dur="500" fill="hold"/>
                                            <p:tgtEl>
                                              <p:spTgt spid="41"/>
                                            </p:tgtEl>
                                            <p:attrNameLst>
                                              <p:attrName>ppt_h</p:attrName>
                                            </p:attrNameLst>
                                          </p:cBhvr>
                                          <p:tavLst>
                                            <p:tav tm="0">
                                              <p:val>
                                                <p:fltVal val="0"/>
                                              </p:val>
                                            </p:tav>
                                            <p:tav tm="100000">
                                              <p:val>
                                                <p:strVal val="#ppt_h"/>
                                              </p:val>
                                            </p:tav>
                                          </p:tavLst>
                                        </p:anim>
                                        <p:animEffect transition="in" filter="fade">
                                          <p:cBhvr>
                                            <p:cTn id="23" dur="500"/>
                                            <p:tgtEl>
                                              <p:spTgt spid="41"/>
                                            </p:tgtEl>
                                          </p:cBhvr>
                                        </p:animEffect>
                                      </p:childTnLst>
                                    </p:cTn>
                                  </p:par>
                                  <p:par>
                                    <p:cTn id="24" presetID="53" presetClass="entr" presetSubtype="16" fill="hold" nodeType="withEffect">
                                      <p:stCondLst>
                                        <p:cond delay="0"/>
                                      </p:stCondLst>
                                      <p:childTnLst>
                                        <p:set>
                                          <p:cBhvr>
                                            <p:cTn id="25" dur="1" fill="hold">
                                              <p:stCondLst>
                                                <p:cond delay="0"/>
                                              </p:stCondLst>
                                            </p:cTn>
                                            <p:tgtEl>
                                              <p:spTgt spid="55"/>
                                            </p:tgtEl>
                                            <p:attrNameLst>
                                              <p:attrName>style.visibility</p:attrName>
                                            </p:attrNameLst>
                                          </p:cBhvr>
                                          <p:to>
                                            <p:strVal val="visible"/>
                                          </p:to>
                                        </p:set>
                                        <p:anim calcmode="lin" valueType="num">
                                          <p:cBhvr>
                                            <p:cTn id="26" dur="500" fill="hold"/>
                                            <p:tgtEl>
                                              <p:spTgt spid="55"/>
                                            </p:tgtEl>
                                            <p:attrNameLst>
                                              <p:attrName>ppt_w</p:attrName>
                                            </p:attrNameLst>
                                          </p:cBhvr>
                                          <p:tavLst>
                                            <p:tav tm="0">
                                              <p:val>
                                                <p:fltVal val="0"/>
                                              </p:val>
                                            </p:tav>
                                            <p:tav tm="100000">
                                              <p:val>
                                                <p:strVal val="#ppt_w"/>
                                              </p:val>
                                            </p:tav>
                                          </p:tavLst>
                                        </p:anim>
                                        <p:anim calcmode="lin" valueType="num">
                                          <p:cBhvr>
                                            <p:cTn id="27" dur="500" fill="hold"/>
                                            <p:tgtEl>
                                              <p:spTgt spid="55"/>
                                            </p:tgtEl>
                                            <p:attrNameLst>
                                              <p:attrName>ppt_h</p:attrName>
                                            </p:attrNameLst>
                                          </p:cBhvr>
                                          <p:tavLst>
                                            <p:tav tm="0">
                                              <p:val>
                                                <p:fltVal val="0"/>
                                              </p:val>
                                            </p:tav>
                                            <p:tav tm="100000">
                                              <p:val>
                                                <p:strVal val="#ppt_h"/>
                                              </p:val>
                                            </p:tav>
                                          </p:tavLst>
                                        </p:anim>
                                        <p:animEffect transition="in" filter="fade">
                                          <p:cBhvr>
                                            <p:cTn id="28" dur="500"/>
                                            <p:tgtEl>
                                              <p:spTgt spid="55"/>
                                            </p:tgtEl>
                                          </p:cBhvr>
                                        </p:animEffect>
                                      </p:childTnLst>
                                    </p:cTn>
                                  </p:par>
                                </p:childTnLst>
                              </p:cTn>
                            </p:par>
                            <p:par>
                              <p:cTn id="29" fill="hold">
                                <p:stCondLst>
                                  <p:cond delay="1500"/>
                                </p:stCondLst>
                                <p:childTnLst>
                                  <p:par>
                                    <p:cTn id="30" presetID="2" presetClass="entr" presetSubtype="2" fill="hold" grpId="0" nodeType="afterEffect">
                                      <p:stCondLst>
                                        <p:cond delay="0"/>
                                      </p:stCondLst>
                                      <p:childTnLst>
                                        <p:set>
                                          <p:cBhvr>
                                            <p:cTn id="31" dur="1" fill="hold">
                                              <p:stCondLst>
                                                <p:cond delay="0"/>
                                              </p:stCondLst>
                                            </p:cTn>
                                            <p:tgtEl>
                                              <p:spTgt spid="31"/>
                                            </p:tgtEl>
                                            <p:attrNameLst>
                                              <p:attrName>style.visibility</p:attrName>
                                            </p:attrNameLst>
                                          </p:cBhvr>
                                          <p:to>
                                            <p:strVal val="visible"/>
                                          </p:to>
                                        </p:set>
                                        <p:anim calcmode="lin" valueType="num">
                                          <p:cBhvr additive="base">
                                            <p:cTn id="32" dur="500" fill="hold"/>
                                            <p:tgtEl>
                                              <p:spTgt spid="31"/>
                                            </p:tgtEl>
                                            <p:attrNameLst>
                                              <p:attrName>ppt_x</p:attrName>
                                            </p:attrNameLst>
                                          </p:cBhvr>
                                          <p:tavLst>
                                            <p:tav tm="0">
                                              <p:val>
                                                <p:strVal val="1+#ppt_w/2"/>
                                              </p:val>
                                            </p:tav>
                                            <p:tav tm="100000">
                                              <p:val>
                                                <p:strVal val="#ppt_x"/>
                                              </p:val>
                                            </p:tav>
                                          </p:tavLst>
                                        </p:anim>
                                        <p:anim calcmode="lin" valueType="num">
                                          <p:cBhvr additive="base">
                                            <p:cTn id="33" dur="500" fill="hold"/>
                                            <p:tgtEl>
                                              <p:spTgt spid="31"/>
                                            </p:tgtEl>
                                            <p:attrNameLst>
                                              <p:attrName>ppt_y</p:attrName>
                                            </p:attrNameLst>
                                          </p:cBhvr>
                                          <p:tavLst>
                                            <p:tav tm="0">
                                              <p:val>
                                                <p:strVal val="#ppt_y"/>
                                              </p:val>
                                            </p:tav>
                                            <p:tav tm="100000">
                                              <p:val>
                                                <p:strVal val="#ppt_y"/>
                                              </p:val>
                                            </p:tav>
                                          </p:tavLst>
                                        </p:anim>
                                      </p:childTnLst>
                                    </p:cTn>
                                  </p:par>
                                </p:childTnLst>
                              </p:cTn>
                            </p:par>
                            <p:par>
                              <p:cTn id="34" fill="hold">
                                <p:stCondLst>
                                  <p:cond delay="2000"/>
                                </p:stCondLst>
                                <p:childTnLst>
                                  <p:par>
                                    <p:cTn id="35" presetID="2" presetClass="entr" presetSubtype="4" fill="hold" grpId="0" nodeType="afterEffect">
                                      <p:stCondLst>
                                        <p:cond delay="0"/>
                                      </p:stCondLst>
                                      <p:childTnLst>
                                        <p:set>
                                          <p:cBhvr>
                                            <p:cTn id="36" dur="1" fill="hold">
                                              <p:stCondLst>
                                                <p:cond delay="0"/>
                                              </p:stCondLst>
                                            </p:cTn>
                                            <p:tgtEl>
                                              <p:spTgt spid="88"/>
                                            </p:tgtEl>
                                            <p:attrNameLst>
                                              <p:attrName>style.visibility</p:attrName>
                                            </p:attrNameLst>
                                          </p:cBhvr>
                                          <p:to>
                                            <p:strVal val="visible"/>
                                          </p:to>
                                        </p:set>
                                        <p:anim calcmode="lin" valueType="num">
                                          <p:cBhvr additive="base">
                                            <p:cTn id="37" dur="500" fill="hold"/>
                                            <p:tgtEl>
                                              <p:spTgt spid="88"/>
                                            </p:tgtEl>
                                            <p:attrNameLst>
                                              <p:attrName>ppt_x</p:attrName>
                                            </p:attrNameLst>
                                          </p:cBhvr>
                                          <p:tavLst>
                                            <p:tav tm="0">
                                              <p:val>
                                                <p:strVal val="#ppt_x"/>
                                              </p:val>
                                            </p:tav>
                                            <p:tav tm="100000">
                                              <p:val>
                                                <p:strVal val="#ppt_x"/>
                                              </p:val>
                                            </p:tav>
                                          </p:tavLst>
                                        </p:anim>
                                        <p:anim calcmode="lin" valueType="num">
                                          <p:cBhvr additive="base">
                                            <p:cTn id="38" dur="500" fill="hold"/>
                                            <p:tgtEl>
                                              <p:spTgt spid="8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 grpId="0"/>
          <p:bldP spid="31" grpId="0" animBg="1"/>
          <p:bldP spid="88" grpId="0"/>
        </p:bldLst>
      </p:timing>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7" name="直接连接符 66"/>
          <p:cNvCxnSpPr/>
          <p:nvPr/>
        </p:nvCxnSpPr>
        <p:spPr>
          <a:xfrm>
            <a:off x="0" y="371440"/>
            <a:ext cx="3779912"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68" name="直接连接符 67"/>
          <p:cNvCxnSpPr/>
          <p:nvPr/>
        </p:nvCxnSpPr>
        <p:spPr>
          <a:xfrm>
            <a:off x="5364088" y="371440"/>
            <a:ext cx="3779912"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sp>
        <p:nvSpPr>
          <p:cNvPr id="69" name="TextBox 500"/>
          <p:cNvSpPr txBox="1"/>
          <p:nvPr/>
        </p:nvSpPr>
        <p:spPr>
          <a:xfrm>
            <a:off x="3707904" y="197900"/>
            <a:ext cx="1728192" cy="400110"/>
          </a:xfrm>
          <a:prstGeom prst="rect">
            <a:avLst/>
          </a:prstGeom>
          <a:noFill/>
        </p:spPr>
        <p:txBody>
          <a:bodyPr wrap="square" rtlCol="0">
            <a:spAutoFit/>
          </a:bodyPr>
          <a:lstStyle/>
          <a:p>
            <a:pPr algn="ctr" fontAlgn="auto">
              <a:spcBef>
                <a:spcPts val="0"/>
              </a:spcBef>
              <a:spcAft>
                <a:spcPts val="0"/>
              </a:spcAft>
              <a:defRPr/>
            </a:pPr>
            <a:r>
              <a:rPr lang="zh-CN" altLang="en-US" sz="2000" kern="0" dirty="0">
                <a:solidFill>
                  <a:srgbClr val="AC0000"/>
                </a:solidFill>
                <a:latin typeface="微软雅黑" panose="020B0503020204020204" pitchFamily="34" charset="-122"/>
                <a:ea typeface="微软雅黑" panose="020B0503020204020204" pitchFamily="34" charset="-122"/>
              </a:rPr>
              <a:t>申报前期准备</a:t>
            </a:r>
            <a:endParaRPr lang="zh-CN" altLang="en-US" sz="2000" kern="0" dirty="0">
              <a:solidFill>
                <a:srgbClr val="AC0000"/>
              </a:solidFill>
              <a:latin typeface="微软雅黑" panose="020B0503020204020204" pitchFamily="34" charset="-122"/>
              <a:ea typeface="微软雅黑" panose="020B0503020204020204" pitchFamily="34" charset="-122"/>
            </a:endParaRPr>
          </a:p>
        </p:txBody>
      </p:sp>
      <p:sp>
        <p:nvSpPr>
          <p:cNvPr id="31" name="Shape 2022"/>
          <p:cNvSpPr txBox="1"/>
          <p:nvPr/>
        </p:nvSpPr>
        <p:spPr>
          <a:xfrm rot="10800000" flipV="1">
            <a:off x="772976" y="1040333"/>
            <a:ext cx="3301052" cy="315831"/>
          </a:xfrm>
          <a:prstGeom prst="rect">
            <a:avLst/>
          </a:prstGeom>
          <a:noFill/>
        </p:spPr>
        <p:txBody>
          <a:bodyPr wrap="square" rtlCol="0">
            <a:spAutoFit/>
          </a:bodyPr>
          <a:lstStyle>
            <a:defPPr>
              <a:defRPr lang="zh-CN"/>
            </a:defPPr>
            <a:lvl1pPr fontAlgn="auto">
              <a:spcBef>
                <a:spcPts val="0"/>
              </a:spcBef>
              <a:spcAft>
                <a:spcPts val="0"/>
              </a:spcAft>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defRPr>
            </a:lvl2pPr>
            <a:lvl3pPr defTabSz="609600">
              <a:defRPr sz="2665">
                <a:solidFill>
                  <a:srgbClr val="3A5063"/>
                </a:solidFill>
                <a:uFill>
                  <a:solidFill>
                    <a:srgbClr val="3A5063"/>
                  </a:solidFill>
                </a:uFill>
                <a:latin typeface="+mn-lt"/>
                <a:ea typeface="+mn-ea"/>
              </a:defRPr>
            </a:lvl3pPr>
            <a:lvl4pPr defTabSz="609600">
              <a:defRPr sz="2665">
                <a:solidFill>
                  <a:srgbClr val="3A5063"/>
                </a:solidFill>
                <a:uFill>
                  <a:solidFill>
                    <a:srgbClr val="3A5063"/>
                  </a:solidFill>
                </a:uFill>
                <a:latin typeface="+mn-lt"/>
                <a:ea typeface="+mn-ea"/>
              </a:defRPr>
            </a:lvl4pPr>
            <a:lvl5pPr defTabSz="609600">
              <a:defRPr sz="2665">
                <a:solidFill>
                  <a:srgbClr val="3A5063"/>
                </a:solidFill>
                <a:uFill>
                  <a:solidFill>
                    <a:srgbClr val="3A5063"/>
                  </a:solidFill>
                </a:uFill>
                <a:latin typeface="+mn-lt"/>
                <a:ea typeface="+mn-ea"/>
              </a:defRPr>
            </a:lvl5pPr>
            <a:lvl6pPr defTabSz="609600">
              <a:defRPr sz="2665">
                <a:solidFill>
                  <a:srgbClr val="3A5063"/>
                </a:solidFill>
                <a:uFill>
                  <a:solidFill>
                    <a:srgbClr val="3A5063"/>
                  </a:solidFill>
                </a:uFill>
                <a:latin typeface="+mn-lt"/>
                <a:ea typeface="+mn-ea"/>
              </a:defRPr>
            </a:lvl6pPr>
            <a:lvl7pPr defTabSz="609600">
              <a:defRPr sz="2665">
                <a:solidFill>
                  <a:srgbClr val="3A5063"/>
                </a:solidFill>
                <a:uFill>
                  <a:solidFill>
                    <a:srgbClr val="3A5063"/>
                  </a:solidFill>
                </a:uFill>
                <a:latin typeface="+mn-lt"/>
                <a:ea typeface="+mn-ea"/>
              </a:defRPr>
            </a:lvl7pPr>
            <a:lvl8pPr defTabSz="609600">
              <a:defRPr sz="2665">
                <a:solidFill>
                  <a:srgbClr val="3A5063"/>
                </a:solidFill>
                <a:uFill>
                  <a:solidFill>
                    <a:srgbClr val="3A5063"/>
                  </a:solidFill>
                </a:uFill>
                <a:latin typeface="+mn-lt"/>
                <a:ea typeface="+mn-ea"/>
              </a:defRPr>
            </a:lvl8pPr>
            <a:lvl9pPr defTabSz="609600">
              <a:defRPr sz="2665">
                <a:solidFill>
                  <a:srgbClr val="3A5063"/>
                </a:solidFill>
                <a:uFill>
                  <a:solidFill>
                    <a:srgbClr val="3A5063"/>
                  </a:solidFill>
                </a:uFill>
                <a:latin typeface="+mn-lt"/>
                <a:ea typeface="+mn-ea"/>
              </a:defRPr>
            </a:lvl9pPr>
          </a:lstStyle>
          <a:p>
            <a:r>
              <a:rPr lang="zh-CN" altLang="en-US" dirty="0"/>
              <a:t>其他材料</a:t>
            </a:r>
            <a:endParaRPr lang="zh-CN" altLang="en-US" dirty="0">
              <a:sym typeface="+mn-lt"/>
            </a:endParaRPr>
          </a:p>
        </p:txBody>
      </p:sp>
      <p:sp>
        <p:nvSpPr>
          <p:cNvPr id="88" name="文本框 87"/>
          <p:cNvSpPr txBox="1"/>
          <p:nvPr/>
        </p:nvSpPr>
        <p:spPr>
          <a:xfrm>
            <a:off x="739050" y="1563638"/>
            <a:ext cx="7607436" cy="2862322"/>
          </a:xfrm>
          <a:prstGeom prst="rect">
            <a:avLst/>
          </a:prstGeom>
          <a:noFill/>
          <a:ln>
            <a:solidFill>
              <a:srgbClr val="C00000"/>
            </a:solidFill>
          </a:ln>
        </p:spPr>
        <p:txBody>
          <a:bodyPr wrap="square">
            <a:spAutoFit/>
          </a:bodyPr>
          <a:lstStyle/>
          <a:p>
            <a:pPr algn="just"/>
            <a:r>
              <a:rPr lang="en-US" altLang="zh-CN" b="1" i="0" dirty="0">
                <a:effectLst/>
                <a:latin typeface="-apple-system-font"/>
              </a:rPr>
              <a:t>3.</a:t>
            </a:r>
            <a:r>
              <a:rPr lang="zh-CN" altLang="en-US" b="1" i="0" dirty="0">
                <a:effectLst/>
                <a:latin typeface="-apple-system-font"/>
              </a:rPr>
              <a:t>最近一学期的教学日历（必须提供）</a:t>
            </a:r>
            <a:endParaRPr lang="zh-CN" altLang="en-US" b="0" i="0" dirty="0">
              <a:effectLst/>
              <a:latin typeface="-apple-system-font"/>
            </a:endParaRPr>
          </a:p>
          <a:p>
            <a:pPr algn="just"/>
            <a:r>
              <a:rPr lang="zh-CN" altLang="en-US" b="0" i="0" dirty="0">
                <a:effectLst/>
                <a:latin typeface="-apple-system-font"/>
              </a:rPr>
              <a:t>（申报学校教务处盖章。）</a:t>
            </a:r>
            <a:endParaRPr lang="zh-CN" altLang="en-US" b="0" i="0" dirty="0">
              <a:effectLst/>
              <a:latin typeface="-apple-system-font"/>
            </a:endParaRPr>
          </a:p>
          <a:p>
            <a:pPr algn="just"/>
            <a:r>
              <a:rPr lang="en-US" altLang="zh-CN" b="1" i="0" dirty="0">
                <a:effectLst/>
                <a:latin typeface="-apple-system-font"/>
              </a:rPr>
              <a:t>4.</a:t>
            </a:r>
            <a:r>
              <a:rPr lang="zh-CN" altLang="en-US" b="1" i="0" dirty="0">
                <a:effectLst/>
                <a:latin typeface="-apple-system-font"/>
              </a:rPr>
              <a:t>最近一学期的测验、考试（考核）及答案（成果等）（必须提供）</a:t>
            </a:r>
            <a:endParaRPr lang="zh-CN" altLang="en-US" b="0" i="0" dirty="0">
              <a:effectLst/>
              <a:latin typeface="-apple-system-font"/>
            </a:endParaRPr>
          </a:p>
          <a:p>
            <a:pPr algn="just"/>
            <a:r>
              <a:rPr lang="zh-CN" altLang="en-US" b="0" i="0" dirty="0">
                <a:effectLst/>
                <a:latin typeface="-apple-system-font"/>
              </a:rPr>
              <a:t>（申报学校教务处盖章。）</a:t>
            </a:r>
            <a:endParaRPr lang="zh-CN" altLang="en-US" b="0" i="0" dirty="0">
              <a:effectLst/>
              <a:latin typeface="-apple-system-font"/>
            </a:endParaRPr>
          </a:p>
          <a:p>
            <a:pPr algn="just"/>
            <a:r>
              <a:rPr lang="en-US" altLang="zh-CN" b="1" i="0" dirty="0">
                <a:effectLst/>
                <a:latin typeface="-apple-system-font"/>
              </a:rPr>
              <a:t>5.</a:t>
            </a:r>
            <a:r>
              <a:rPr lang="zh-CN" altLang="en-US" b="1" i="0" dirty="0">
                <a:effectLst/>
                <a:latin typeface="-apple-system-font"/>
              </a:rPr>
              <a:t>最近两学期的学生成绩分布统计（必须提供）</a:t>
            </a:r>
            <a:endParaRPr lang="zh-CN" altLang="en-US" b="0" i="0" dirty="0">
              <a:effectLst/>
              <a:latin typeface="-apple-system-font"/>
            </a:endParaRPr>
          </a:p>
          <a:p>
            <a:pPr algn="just"/>
            <a:r>
              <a:rPr lang="zh-CN" altLang="en-US" b="0" i="0" dirty="0">
                <a:effectLst/>
                <a:latin typeface="-apple-system-font"/>
              </a:rPr>
              <a:t>（申报学校教务处盖章。）</a:t>
            </a:r>
            <a:endParaRPr lang="zh-CN" altLang="en-US" b="0" i="0" dirty="0">
              <a:effectLst/>
              <a:latin typeface="-apple-system-font"/>
            </a:endParaRPr>
          </a:p>
          <a:p>
            <a:pPr algn="just"/>
            <a:r>
              <a:rPr lang="en-US" altLang="zh-CN" b="1" i="0" dirty="0">
                <a:effectLst/>
                <a:latin typeface="-apple-system-font"/>
              </a:rPr>
              <a:t>6.</a:t>
            </a:r>
            <a:r>
              <a:rPr lang="zh-CN" altLang="en-US" b="1" i="0" dirty="0">
                <a:effectLst/>
                <a:latin typeface="-apple-system-font"/>
              </a:rPr>
              <a:t>最近两学期的学生在线学习数据（仅混合式课程必须提供）</a:t>
            </a:r>
            <a:endParaRPr lang="zh-CN" altLang="en-US" b="0" i="0" dirty="0">
              <a:effectLst/>
              <a:latin typeface="-apple-system-font"/>
            </a:endParaRPr>
          </a:p>
          <a:p>
            <a:pPr algn="just"/>
            <a:r>
              <a:rPr lang="zh-CN" altLang="en-US" b="0" i="0" dirty="0">
                <a:effectLst/>
                <a:latin typeface="-apple-system-font"/>
              </a:rPr>
              <a:t>（申报学校教务处盖章。）</a:t>
            </a:r>
            <a:endParaRPr lang="zh-CN" altLang="en-US" b="0" i="0" dirty="0">
              <a:effectLst/>
              <a:latin typeface="-apple-system-font"/>
            </a:endParaRPr>
          </a:p>
          <a:p>
            <a:pPr algn="just"/>
            <a:r>
              <a:rPr lang="en-US" altLang="zh-CN" b="1" i="0" dirty="0">
                <a:effectLst/>
                <a:latin typeface="-apple-system-font"/>
              </a:rPr>
              <a:t>7.</a:t>
            </a:r>
            <a:r>
              <a:rPr lang="zh-CN" altLang="en-US" b="1" i="0" dirty="0">
                <a:effectLst/>
                <a:latin typeface="-apple-system-font"/>
              </a:rPr>
              <a:t>最近一学期的课程教案（选择性提供）</a:t>
            </a:r>
            <a:endParaRPr lang="zh-CN" altLang="en-US" b="0" i="0" dirty="0">
              <a:effectLst/>
              <a:latin typeface="-apple-system-font"/>
            </a:endParaRPr>
          </a:p>
          <a:p>
            <a:pPr algn="just"/>
            <a:r>
              <a:rPr lang="zh-CN" altLang="en-US" b="0" i="0" dirty="0">
                <a:effectLst/>
                <a:latin typeface="-apple-system-font"/>
              </a:rPr>
              <a:t>（课程负责人签字。）</a:t>
            </a:r>
            <a:endParaRPr lang="zh-CN" altLang="en-US" b="0" i="0" dirty="0">
              <a:effectLst/>
              <a:latin typeface="-apple-system-font"/>
            </a:endParaRPr>
          </a:p>
        </p:txBody>
      </p:sp>
      <p:grpSp>
        <p:nvGrpSpPr>
          <p:cNvPr id="41" name="Group 4"/>
          <p:cNvGrpSpPr>
            <a:grpSpLocks noChangeAspect="1"/>
          </p:cNvGrpSpPr>
          <p:nvPr/>
        </p:nvGrpSpPr>
        <p:grpSpPr bwMode="auto">
          <a:xfrm rot="10800000" flipV="1">
            <a:off x="-1" y="882183"/>
            <a:ext cx="702214" cy="689481"/>
            <a:chOff x="2626" y="986"/>
            <a:chExt cx="2206" cy="2166"/>
          </a:xfrm>
        </p:grpSpPr>
        <p:sp>
          <p:nvSpPr>
            <p:cNvPr id="42"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3"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4"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5"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6"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7"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8"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9"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0"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1"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2"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3"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4"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55" name="图片 54"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67"/>
                                            </p:tgtEl>
                                            <p:attrNameLst>
                                              <p:attrName>style.visibility</p:attrName>
                                            </p:attrNameLst>
                                          </p:cBhvr>
                                          <p:to>
                                            <p:strVal val="visible"/>
                                          </p:to>
                                        </p:set>
                                        <p:anim calcmode="lin" valueType="num">
                                          <p:cBhvr additive="base">
                                            <p:cTn id="7" dur="500" fill="hold"/>
                                            <p:tgtEl>
                                              <p:spTgt spid="67"/>
                                            </p:tgtEl>
                                            <p:attrNameLst>
                                              <p:attrName>ppt_x</p:attrName>
                                            </p:attrNameLst>
                                          </p:cBhvr>
                                          <p:tavLst>
                                            <p:tav tm="0">
                                              <p:val>
                                                <p:strVal val="0-#ppt_w/2"/>
                                              </p:val>
                                            </p:tav>
                                            <p:tav tm="100000">
                                              <p:val>
                                                <p:strVal val="#ppt_x"/>
                                              </p:val>
                                            </p:tav>
                                          </p:tavLst>
                                        </p:anim>
                                        <p:anim calcmode="lin" valueType="num">
                                          <p:cBhvr additive="base">
                                            <p:cTn id="8" dur="500" fill="hold"/>
                                            <p:tgtEl>
                                              <p:spTgt spid="67"/>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68"/>
                                            </p:tgtEl>
                                            <p:attrNameLst>
                                              <p:attrName>style.visibility</p:attrName>
                                            </p:attrNameLst>
                                          </p:cBhvr>
                                          <p:to>
                                            <p:strVal val="visible"/>
                                          </p:to>
                                        </p:set>
                                        <p:anim calcmode="lin" valueType="num">
                                          <p:cBhvr additive="base">
                                            <p:cTn id="11" dur="500" fill="hold"/>
                                            <p:tgtEl>
                                              <p:spTgt spid="68"/>
                                            </p:tgtEl>
                                            <p:attrNameLst>
                                              <p:attrName>ppt_x</p:attrName>
                                            </p:attrNameLst>
                                          </p:cBhvr>
                                          <p:tavLst>
                                            <p:tav tm="0">
                                              <p:val>
                                                <p:strVal val="1+#ppt_w/2"/>
                                              </p:val>
                                            </p:tav>
                                            <p:tav tm="100000">
                                              <p:val>
                                                <p:strVal val="#ppt_x"/>
                                              </p:val>
                                            </p:tav>
                                          </p:tavLst>
                                        </p:anim>
                                        <p:anim calcmode="lin" valueType="num">
                                          <p:cBhvr additive="base">
                                            <p:cTn id="12" dur="500" fill="hold"/>
                                            <p:tgtEl>
                                              <p:spTgt spid="68"/>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14:presetBounceEnd="52000">
                                      <p:stCondLst>
                                        <p:cond delay="0"/>
                                      </p:stCondLst>
                                      <p:childTnLst>
                                        <p:set>
                                          <p:cBhvr>
                                            <p:cTn id="15" dur="1" fill="hold">
                                              <p:stCondLst>
                                                <p:cond delay="0"/>
                                              </p:stCondLst>
                                            </p:cTn>
                                            <p:tgtEl>
                                              <p:spTgt spid="69"/>
                                            </p:tgtEl>
                                            <p:attrNameLst>
                                              <p:attrName>style.visibility</p:attrName>
                                            </p:attrNameLst>
                                          </p:cBhvr>
                                          <p:to>
                                            <p:strVal val="visible"/>
                                          </p:to>
                                        </p:set>
                                        <p:anim calcmode="lin" valueType="num" p14:bounceEnd="52000">
                                          <p:cBhvr additive="base">
                                            <p:cTn id="16" dur="500" fill="hold"/>
                                            <p:tgtEl>
                                              <p:spTgt spid="69"/>
                                            </p:tgtEl>
                                            <p:attrNameLst>
                                              <p:attrName>ppt_x</p:attrName>
                                            </p:attrNameLst>
                                          </p:cBhvr>
                                          <p:tavLst>
                                            <p:tav tm="0">
                                              <p:val>
                                                <p:strVal val="#ppt_x"/>
                                              </p:val>
                                            </p:tav>
                                            <p:tav tm="100000">
                                              <p:val>
                                                <p:strVal val="#ppt_x"/>
                                              </p:val>
                                            </p:tav>
                                          </p:tavLst>
                                        </p:anim>
                                        <p:anim calcmode="lin" valueType="num" p14:bounceEnd="52000">
                                          <p:cBhvr additive="base">
                                            <p:cTn id="17" dur="500" fill="hold"/>
                                            <p:tgtEl>
                                              <p:spTgt spid="69"/>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41"/>
                                            </p:tgtEl>
                                            <p:attrNameLst>
                                              <p:attrName>style.visibility</p:attrName>
                                            </p:attrNameLst>
                                          </p:cBhvr>
                                          <p:to>
                                            <p:strVal val="visible"/>
                                          </p:to>
                                        </p:set>
                                        <p:anim calcmode="lin" valueType="num">
                                          <p:cBhvr>
                                            <p:cTn id="21" dur="500" fill="hold"/>
                                            <p:tgtEl>
                                              <p:spTgt spid="41"/>
                                            </p:tgtEl>
                                            <p:attrNameLst>
                                              <p:attrName>ppt_w</p:attrName>
                                            </p:attrNameLst>
                                          </p:cBhvr>
                                          <p:tavLst>
                                            <p:tav tm="0">
                                              <p:val>
                                                <p:fltVal val="0"/>
                                              </p:val>
                                            </p:tav>
                                            <p:tav tm="100000">
                                              <p:val>
                                                <p:strVal val="#ppt_w"/>
                                              </p:val>
                                            </p:tav>
                                          </p:tavLst>
                                        </p:anim>
                                        <p:anim calcmode="lin" valueType="num">
                                          <p:cBhvr>
                                            <p:cTn id="22" dur="500" fill="hold"/>
                                            <p:tgtEl>
                                              <p:spTgt spid="41"/>
                                            </p:tgtEl>
                                            <p:attrNameLst>
                                              <p:attrName>ppt_h</p:attrName>
                                            </p:attrNameLst>
                                          </p:cBhvr>
                                          <p:tavLst>
                                            <p:tav tm="0">
                                              <p:val>
                                                <p:fltVal val="0"/>
                                              </p:val>
                                            </p:tav>
                                            <p:tav tm="100000">
                                              <p:val>
                                                <p:strVal val="#ppt_h"/>
                                              </p:val>
                                            </p:tav>
                                          </p:tavLst>
                                        </p:anim>
                                        <p:animEffect transition="in" filter="fade">
                                          <p:cBhvr>
                                            <p:cTn id="23" dur="500"/>
                                            <p:tgtEl>
                                              <p:spTgt spid="41"/>
                                            </p:tgtEl>
                                          </p:cBhvr>
                                        </p:animEffect>
                                      </p:childTnLst>
                                    </p:cTn>
                                  </p:par>
                                  <p:par>
                                    <p:cTn id="24" presetID="53" presetClass="entr" presetSubtype="16" fill="hold" nodeType="withEffect">
                                      <p:stCondLst>
                                        <p:cond delay="0"/>
                                      </p:stCondLst>
                                      <p:childTnLst>
                                        <p:set>
                                          <p:cBhvr>
                                            <p:cTn id="25" dur="1" fill="hold">
                                              <p:stCondLst>
                                                <p:cond delay="0"/>
                                              </p:stCondLst>
                                            </p:cTn>
                                            <p:tgtEl>
                                              <p:spTgt spid="55"/>
                                            </p:tgtEl>
                                            <p:attrNameLst>
                                              <p:attrName>style.visibility</p:attrName>
                                            </p:attrNameLst>
                                          </p:cBhvr>
                                          <p:to>
                                            <p:strVal val="visible"/>
                                          </p:to>
                                        </p:set>
                                        <p:anim calcmode="lin" valueType="num">
                                          <p:cBhvr>
                                            <p:cTn id="26" dur="500" fill="hold"/>
                                            <p:tgtEl>
                                              <p:spTgt spid="55"/>
                                            </p:tgtEl>
                                            <p:attrNameLst>
                                              <p:attrName>ppt_w</p:attrName>
                                            </p:attrNameLst>
                                          </p:cBhvr>
                                          <p:tavLst>
                                            <p:tav tm="0">
                                              <p:val>
                                                <p:fltVal val="0"/>
                                              </p:val>
                                            </p:tav>
                                            <p:tav tm="100000">
                                              <p:val>
                                                <p:strVal val="#ppt_w"/>
                                              </p:val>
                                            </p:tav>
                                          </p:tavLst>
                                        </p:anim>
                                        <p:anim calcmode="lin" valueType="num">
                                          <p:cBhvr>
                                            <p:cTn id="27" dur="500" fill="hold"/>
                                            <p:tgtEl>
                                              <p:spTgt spid="55"/>
                                            </p:tgtEl>
                                            <p:attrNameLst>
                                              <p:attrName>ppt_h</p:attrName>
                                            </p:attrNameLst>
                                          </p:cBhvr>
                                          <p:tavLst>
                                            <p:tav tm="0">
                                              <p:val>
                                                <p:fltVal val="0"/>
                                              </p:val>
                                            </p:tav>
                                            <p:tav tm="100000">
                                              <p:val>
                                                <p:strVal val="#ppt_h"/>
                                              </p:val>
                                            </p:tav>
                                          </p:tavLst>
                                        </p:anim>
                                        <p:animEffect transition="in" filter="fade">
                                          <p:cBhvr>
                                            <p:cTn id="28" dur="500"/>
                                            <p:tgtEl>
                                              <p:spTgt spid="55"/>
                                            </p:tgtEl>
                                          </p:cBhvr>
                                        </p:animEffect>
                                      </p:childTnLst>
                                    </p:cTn>
                                  </p:par>
                                </p:childTnLst>
                              </p:cTn>
                            </p:par>
                            <p:par>
                              <p:cTn id="29" fill="hold">
                                <p:stCondLst>
                                  <p:cond delay="1500"/>
                                </p:stCondLst>
                                <p:childTnLst>
                                  <p:par>
                                    <p:cTn id="30" presetID="2" presetClass="entr" presetSubtype="2" fill="hold" grpId="0" nodeType="afterEffect">
                                      <p:stCondLst>
                                        <p:cond delay="0"/>
                                      </p:stCondLst>
                                      <p:childTnLst>
                                        <p:set>
                                          <p:cBhvr>
                                            <p:cTn id="31" dur="1" fill="hold">
                                              <p:stCondLst>
                                                <p:cond delay="0"/>
                                              </p:stCondLst>
                                            </p:cTn>
                                            <p:tgtEl>
                                              <p:spTgt spid="31"/>
                                            </p:tgtEl>
                                            <p:attrNameLst>
                                              <p:attrName>style.visibility</p:attrName>
                                            </p:attrNameLst>
                                          </p:cBhvr>
                                          <p:to>
                                            <p:strVal val="visible"/>
                                          </p:to>
                                        </p:set>
                                        <p:anim calcmode="lin" valueType="num">
                                          <p:cBhvr additive="base">
                                            <p:cTn id="32" dur="500" fill="hold"/>
                                            <p:tgtEl>
                                              <p:spTgt spid="31"/>
                                            </p:tgtEl>
                                            <p:attrNameLst>
                                              <p:attrName>ppt_x</p:attrName>
                                            </p:attrNameLst>
                                          </p:cBhvr>
                                          <p:tavLst>
                                            <p:tav tm="0">
                                              <p:val>
                                                <p:strVal val="1+#ppt_w/2"/>
                                              </p:val>
                                            </p:tav>
                                            <p:tav tm="100000">
                                              <p:val>
                                                <p:strVal val="#ppt_x"/>
                                              </p:val>
                                            </p:tav>
                                          </p:tavLst>
                                        </p:anim>
                                        <p:anim calcmode="lin" valueType="num">
                                          <p:cBhvr additive="base">
                                            <p:cTn id="33" dur="500" fill="hold"/>
                                            <p:tgtEl>
                                              <p:spTgt spid="31"/>
                                            </p:tgtEl>
                                            <p:attrNameLst>
                                              <p:attrName>ppt_y</p:attrName>
                                            </p:attrNameLst>
                                          </p:cBhvr>
                                          <p:tavLst>
                                            <p:tav tm="0">
                                              <p:val>
                                                <p:strVal val="#ppt_y"/>
                                              </p:val>
                                            </p:tav>
                                            <p:tav tm="100000">
                                              <p:val>
                                                <p:strVal val="#ppt_y"/>
                                              </p:val>
                                            </p:tav>
                                          </p:tavLst>
                                        </p:anim>
                                      </p:childTnLst>
                                    </p:cTn>
                                  </p:par>
                                </p:childTnLst>
                              </p:cTn>
                            </p:par>
                            <p:par>
                              <p:cTn id="34" fill="hold">
                                <p:stCondLst>
                                  <p:cond delay="2000"/>
                                </p:stCondLst>
                                <p:childTnLst>
                                  <p:par>
                                    <p:cTn id="35" presetID="2" presetClass="entr" presetSubtype="4" fill="hold" grpId="0" nodeType="afterEffect">
                                      <p:stCondLst>
                                        <p:cond delay="0"/>
                                      </p:stCondLst>
                                      <p:childTnLst>
                                        <p:set>
                                          <p:cBhvr>
                                            <p:cTn id="36" dur="1" fill="hold">
                                              <p:stCondLst>
                                                <p:cond delay="0"/>
                                              </p:stCondLst>
                                            </p:cTn>
                                            <p:tgtEl>
                                              <p:spTgt spid="88"/>
                                            </p:tgtEl>
                                            <p:attrNameLst>
                                              <p:attrName>style.visibility</p:attrName>
                                            </p:attrNameLst>
                                          </p:cBhvr>
                                          <p:to>
                                            <p:strVal val="visible"/>
                                          </p:to>
                                        </p:set>
                                        <p:anim calcmode="lin" valueType="num">
                                          <p:cBhvr additive="base">
                                            <p:cTn id="37" dur="500" fill="hold"/>
                                            <p:tgtEl>
                                              <p:spTgt spid="88"/>
                                            </p:tgtEl>
                                            <p:attrNameLst>
                                              <p:attrName>ppt_x</p:attrName>
                                            </p:attrNameLst>
                                          </p:cBhvr>
                                          <p:tavLst>
                                            <p:tav tm="0">
                                              <p:val>
                                                <p:strVal val="#ppt_x"/>
                                              </p:val>
                                            </p:tav>
                                            <p:tav tm="100000">
                                              <p:val>
                                                <p:strVal val="#ppt_x"/>
                                              </p:val>
                                            </p:tav>
                                          </p:tavLst>
                                        </p:anim>
                                        <p:anim calcmode="lin" valueType="num">
                                          <p:cBhvr additive="base">
                                            <p:cTn id="38" dur="500" fill="hold"/>
                                            <p:tgtEl>
                                              <p:spTgt spid="8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 grpId="0"/>
          <p:bldP spid="31" grpId="0" animBg="1"/>
          <p:bldP spid="88"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67"/>
                                            </p:tgtEl>
                                            <p:attrNameLst>
                                              <p:attrName>style.visibility</p:attrName>
                                            </p:attrNameLst>
                                          </p:cBhvr>
                                          <p:to>
                                            <p:strVal val="visible"/>
                                          </p:to>
                                        </p:set>
                                        <p:anim calcmode="lin" valueType="num">
                                          <p:cBhvr additive="base">
                                            <p:cTn id="7" dur="500" fill="hold"/>
                                            <p:tgtEl>
                                              <p:spTgt spid="67"/>
                                            </p:tgtEl>
                                            <p:attrNameLst>
                                              <p:attrName>ppt_x</p:attrName>
                                            </p:attrNameLst>
                                          </p:cBhvr>
                                          <p:tavLst>
                                            <p:tav tm="0">
                                              <p:val>
                                                <p:strVal val="0-#ppt_w/2"/>
                                              </p:val>
                                            </p:tav>
                                            <p:tav tm="100000">
                                              <p:val>
                                                <p:strVal val="#ppt_x"/>
                                              </p:val>
                                            </p:tav>
                                          </p:tavLst>
                                        </p:anim>
                                        <p:anim calcmode="lin" valueType="num">
                                          <p:cBhvr additive="base">
                                            <p:cTn id="8" dur="500" fill="hold"/>
                                            <p:tgtEl>
                                              <p:spTgt spid="67"/>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68"/>
                                            </p:tgtEl>
                                            <p:attrNameLst>
                                              <p:attrName>style.visibility</p:attrName>
                                            </p:attrNameLst>
                                          </p:cBhvr>
                                          <p:to>
                                            <p:strVal val="visible"/>
                                          </p:to>
                                        </p:set>
                                        <p:anim calcmode="lin" valueType="num">
                                          <p:cBhvr additive="base">
                                            <p:cTn id="11" dur="500" fill="hold"/>
                                            <p:tgtEl>
                                              <p:spTgt spid="68"/>
                                            </p:tgtEl>
                                            <p:attrNameLst>
                                              <p:attrName>ppt_x</p:attrName>
                                            </p:attrNameLst>
                                          </p:cBhvr>
                                          <p:tavLst>
                                            <p:tav tm="0">
                                              <p:val>
                                                <p:strVal val="1+#ppt_w/2"/>
                                              </p:val>
                                            </p:tav>
                                            <p:tav tm="100000">
                                              <p:val>
                                                <p:strVal val="#ppt_x"/>
                                              </p:val>
                                            </p:tav>
                                          </p:tavLst>
                                        </p:anim>
                                        <p:anim calcmode="lin" valueType="num">
                                          <p:cBhvr additive="base">
                                            <p:cTn id="12" dur="500" fill="hold"/>
                                            <p:tgtEl>
                                              <p:spTgt spid="68"/>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stCondLst>
                                        <p:cond delay="0"/>
                                      </p:stCondLst>
                                      <p:childTnLst>
                                        <p:set>
                                          <p:cBhvr>
                                            <p:cTn id="15" dur="1" fill="hold">
                                              <p:stCondLst>
                                                <p:cond delay="0"/>
                                              </p:stCondLst>
                                            </p:cTn>
                                            <p:tgtEl>
                                              <p:spTgt spid="69"/>
                                            </p:tgtEl>
                                            <p:attrNameLst>
                                              <p:attrName>style.visibility</p:attrName>
                                            </p:attrNameLst>
                                          </p:cBhvr>
                                          <p:to>
                                            <p:strVal val="visible"/>
                                          </p:to>
                                        </p:set>
                                        <p:anim calcmode="lin" valueType="num">
                                          <p:cBhvr additive="base">
                                            <p:cTn id="16" dur="500" fill="hold"/>
                                            <p:tgtEl>
                                              <p:spTgt spid="69"/>
                                            </p:tgtEl>
                                            <p:attrNameLst>
                                              <p:attrName>ppt_x</p:attrName>
                                            </p:attrNameLst>
                                          </p:cBhvr>
                                          <p:tavLst>
                                            <p:tav tm="0">
                                              <p:val>
                                                <p:strVal val="#ppt_x"/>
                                              </p:val>
                                            </p:tav>
                                            <p:tav tm="100000">
                                              <p:val>
                                                <p:strVal val="#ppt_x"/>
                                              </p:val>
                                            </p:tav>
                                          </p:tavLst>
                                        </p:anim>
                                        <p:anim calcmode="lin" valueType="num">
                                          <p:cBhvr additive="base">
                                            <p:cTn id="17" dur="500" fill="hold"/>
                                            <p:tgtEl>
                                              <p:spTgt spid="69"/>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41"/>
                                            </p:tgtEl>
                                            <p:attrNameLst>
                                              <p:attrName>style.visibility</p:attrName>
                                            </p:attrNameLst>
                                          </p:cBhvr>
                                          <p:to>
                                            <p:strVal val="visible"/>
                                          </p:to>
                                        </p:set>
                                        <p:anim calcmode="lin" valueType="num">
                                          <p:cBhvr>
                                            <p:cTn id="21" dur="500" fill="hold"/>
                                            <p:tgtEl>
                                              <p:spTgt spid="41"/>
                                            </p:tgtEl>
                                            <p:attrNameLst>
                                              <p:attrName>ppt_w</p:attrName>
                                            </p:attrNameLst>
                                          </p:cBhvr>
                                          <p:tavLst>
                                            <p:tav tm="0">
                                              <p:val>
                                                <p:fltVal val="0"/>
                                              </p:val>
                                            </p:tav>
                                            <p:tav tm="100000">
                                              <p:val>
                                                <p:strVal val="#ppt_w"/>
                                              </p:val>
                                            </p:tav>
                                          </p:tavLst>
                                        </p:anim>
                                        <p:anim calcmode="lin" valueType="num">
                                          <p:cBhvr>
                                            <p:cTn id="22" dur="500" fill="hold"/>
                                            <p:tgtEl>
                                              <p:spTgt spid="41"/>
                                            </p:tgtEl>
                                            <p:attrNameLst>
                                              <p:attrName>ppt_h</p:attrName>
                                            </p:attrNameLst>
                                          </p:cBhvr>
                                          <p:tavLst>
                                            <p:tav tm="0">
                                              <p:val>
                                                <p:fltVal val="0"/>
                                              </p:val>
                                            </p:tav>
                                            <p:tav tm="100000">
                                              <p:val>
                                                <p:strVal val="#ppt_h"/>
                                              </p:val>
                                            </p:tav>
                                          </p:tavLst>
                                        </p:anim>
                                        <p:animEffect transition="in" filter="fade">
                                          <p:cBhvr>
                                            <p:cTn id="23" dur="500"/>
                                            <p:tgtEl>
                                              <p:spTgt spid="41"/>
                                            </p:tgtEl>
                                          </p:cBhvr>
                                        </p:animEffect>
                                      </p:childTnLst>
                                    </p:cTn>
                                  </p:par>
                                  <p:par>
                                    <p:cTn id="24" presetID="53" presetClass="entr" presetSubtype="16" fill="hold" nodeType="withEffect">
                                      <p:stCondLst>
                                        <p:cond delay="0"/>
                                      </p:stCondLst>
                                      <p:childTnLst>
                                        <p:set>
                                          <p:cBhvr>
                                            <p:cTn id="25" dur="1" fill="hold">
                                              <p:stCondLst>
                                                <p:cond delay="0"/>
                                              </p:stCondLst>
                                            </p:cTn>
                                            <p:tgtEl>
                                              <p:spTgt spid="55"/>
                                            </p:tgtEl>
                                            <p:attrNameLst>
                                              <p:attrName>style.visibility</p:attrName>
                                            </p:attrNameLst>
                                          </p:cBhvr>
                                          <p:to>
                                            <p:strVal val="visible"/>
                                          </p:to>
                                        </p:set>
                                        <p:anim calcmode="lin" valueType="num">
                                          <p:cBhvr>
                                            <p:cTn id="26" dur="500" fill="hold"/>
                                            <p:tgtEl>
                                              <p:spTgt spid="55"/>
                                            </p:tgtEl>
                                            <p:attrNameLst>
                                              <p:attrName>ppt_w</p:attrName>
                                            </p:attrNameLst>
                                          </p:cBhvr>
                                          <p:tavLst>
                                            <p:tav tm="0">
                                              <p:val>
                                                <p:fltVal val="0"/>
                                              </p:val>
                                            </p:tav>
                                            <p:tav tm="100000">
                                              <p:val>
                                                <p:strVal val="#ppt_w"/>
                                              </p:val>
                                            </p:tav>
                                          </p:tavLst>
                                        </p:anim>
                                        <p:anim calcmode="lin" valueType="num">
                                          <p:cBhvr>
                                            <p:cTn id="27" dur="500" fill="hold"/>
                                            <p:tgtEl>
                                              <p:spTgt spid="55"/>
                                            </p:tgtEl>
                                            <p:attrNameLst>
                                              <p:attrName>ppt_h</p:attrName>
                                            </p:attrNameLst>
                                          </p:cBhvr>
                                          <p:tavLst>
                                            <p:tav tm="0">
                                              <p:val>
                                                <p:fltVal val="0"/>
                                              </p:val>
                                            </p:tav>
                                            <p:tav tm="100000">
                                              <p:val>
                                                <p:strVal val="#ppt_h"/>
                                              </p:val>
                                            </p:tav>
                                          </p:tavLst>
                                        </p:anim>
                                        <p:animEffect transition="in" filter="fade">
                                          <p:cBhvr>
                                            <p:cTn id="28" dur="500"/>
                                            <p:tgtEl>
                                              <p:spTgt spid="55"/>
                                            </p:tgtEl>
                                          </p:cBhvr>
                                        </p:animEffect>
                                      </p:childTnLst>
                                    </p:cTn>
                                  </p:par>
                                </p:childTnLst>
                              </p:cTn>
                            </p:par>
                            <p:par>
                              <p:cTn id="29" fill="hold">
                                <p:stCondLst>
                                  <p:cond delay="1500"/>
                                </p:stCondLst>
                                <p:childTnLst>
                                  <p:par>
                                    <p:cTn id="30" presetID="2" presetClass="entr" presetSubtype="2" fill="hold" grpId="0" nodeType="afterEffect">
                                      <p:stCondLst>
                                        <p:cond delay="0"/>
                                      </p:stCondLst>
                                      <p:childTnLst>
                                        <p:set>
                                          <p:cBhvr>
                                            <p:cTn id="31" dur="1" fill="hold">
                                              <p:stCondLst>
                                                <p:cond delay="0"/>
                                              </p:stCondLst>
                                            </p:cTn>
                                            <p:tgtEl>
                                              <p:spTgt spid="31"/>
                                            </p:tgtEl>
                                            <p:attrNameLst>
                                              <p:attrName>style.visibility</p:attrName>
                                            </p:attrNameLst>
                                          </p:cBhvr>
                                          <p:to>
                                            <p:strVal val="visible"/>
                                          </p:to>
                                        </p:set>
                                        <p:anim calcmode="lin" valueType="num">
                                          <p:cBhvr additive="base">
                                            <p:cTn id="32" dur="500" fill="hold"/>
                                            <p:tgtEl>
                                              <p:spTgt spid="31"/>
                                            </p:tgtEl>
                                            <p:attrNameLst>
                                              <p:attrName>ppt_x</p:attrName>
                                            </p:attrNameLst>
                                          </p:cBhvr>
                                          <p:tavLst>
                                            <p:tav tm="0">
                                              <p:val>
                                                <p:strVal val="1+#ppt_w/2"/>
                                              </p:val>
                                            </p:tav>
                                            <p:tav tm="100000">
                                              <p:val>
                                                <p:strVal val="#ppt_x"/>
                                              </p:val>
                                            </p:tav>
                                          </p:tavLst>
                                        </p:anim>
                                        <p:anim calcmode="lin" valueType="num">
                                          <p:cBhvr additive="base">
                                            <p:cTn id="33" dur="500" fill="hold"/>
                                            <p:tgtEl>
                                              <p:spTgt spid="31"/>
                                            </p:tgtEl>
                                            <p:attrNameLst>
                                              <p:attrName>ppt_y</p:attrName>
                                            </p:attrNameLst>
                                          </p:cBhvr>
                                          <p:tavLst>
                                            <p:tav tm="0">
                                              <p:val>
                                                <p:strVal val="#ppt_y"/>
                                              </p:val>
                                            </p:tav>
                                            <p:tav tm="100000">
                                              <p:val>
                                                <p:strVal val="#ppt_y"/>
                                              </p:val>
                                            </p:tav>
                                          </p:tavLst>
                                        </p:anim>
                                      </p:childTnLst>
                                    </p:cTn>
                                  </p:par>
                                </p:childTnLst>
                              </p:cTn>
                            </p:par>
                            <p:par>
                              <p:cTn id="34" fill="hold">
                                <p:stCondLst>
                                  <p:cond delay="2000"/>
                                </p:stCondLst>
                                <p:childTnLst>
                                  <p:par>
                                    <p:cTn id="35" presetID="2" presetClass="entr" presetSubtype="4" fill="hold" grpId="0" nodeType="afterEffect">
                                      <p:stCondLst>
                                        <p:cond delay="0"/>
                                      </p:stCondLst>
                                      <p:childTnLst>
                                        <p:set>
                                          <p:cBhvr>
                                            <p:cTn id="36" dur="1" fill="hold">
                                              <p:stCondLst>
                                                <p:cond delay="0"/>
                                              </p:stCondLst>
                                            </p:cTn>
                                            <p:tgtEl>
                                              <p:spTgt spid="88"/>
                                            </p:tgtEl>
                                            <p:attrNameLst>
                                              <p:attrName>style.visibility</p:attrName>
                                            </p:attrNameLst>
                                          </p:cBhvr>
                                          <p:to>
                                            <p:strVal val="visible"/>
                                          </p:to>
                                        </p:set>
                                        <p:anim calcmode="lin" valueType="num">
                                          <p:cBhvr additive="base">
                                            <p:cTn id="37" dur="500" fill="hold"/>
                                            <p:tgtEl>
                                              <p:spTgt spid="88"/>
                                            </p:tgtEl>
                                            <p:attrNameLst>
                                              <p:attrName>ppt_x</p:attrName>
                                            </p:attrNameLst>
                                          </p:cBhvr>
                                          <p:tavLst>
                                            <p:tav tm="0">
                                              <p:val>
                                                <p:strVal val="#ppt_x"/>
                                              </p:val>
                                            </p:tav>
                                            <p:tav tm="100000">
                                              <p:val>
                                                <p:strVal val="#ppt_x"/>
                                              </p:val>
                                            </p:tav>
                                          </p:tavLst>
                                        </p:anim>
                                        <p:anim calcmode="lin" valueType="num">
                                          <p:cBhvr additive="base">
                                            <p:cTn id="38" dur="500" fill="hold"/>
                                            <p:tgtEl>
                                              <p:spTgt spid="8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 grpId="0"/>
          <p:bldP spid="31" grpId="0" animBg="1"/>
          <p:bldP spid="88" grpId="0"/>
        </p:bldLst>
      </p:timing>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7" name="直接连接符 66"/>
          <p:cNvCxnSpPr/>
          <p:nvPr/>
        </p:nvCxnSpPr>
        <p:spPr>
          <a:xfrm>
            <a:off x="0" y="371440"/>
            <a:ext cx="3779912"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cxnSp>
        <p:nvCxnSpPr>
          <p:cNvPr id="68" name="直接连接符 67"/>
          <p:cNvCxnSpPr/>
          <p:nvPr/>
        </p:nvCxnSpPr>
        <p:spPr>
          <a:xfrm>
            <a:off x="5364088" y="371440"/>
            <a:ext cx="3779912" cy="0"/>
          </a:xfrm>
          <a:prstGeom prst="line">
            <a:avLst/>
          </a:prstGeom>
          <a:ln w="25400">
            <a:solidFill>
              <a:srgbClr val="AC0000"/>
            </a:solidFill>
          </a:ln>
        </p:spPr>
        <p:style>
          <a:lnRef idx="1">
            <a:schemeClr val="accent1"/>
          </a:lnRef>
          <a:fillRef idx="0">
            <a:schemeClr val="accent1"/>
          </a:fillRef>
          <a:effectRef idx="0">
            <a:schemeClr val="accent1"/>
          </a:effectRef>
          <a:fontRef idx="minor">
            <a:schemeClr val="tx1"/>
          </a:fontRef>
        </p:style>
      </p:cxnSp>
      <p:sp>
        <p:nvSpPr>
          <p:cNvPr id="69" name="TextBox 500"/>
          <p:cNvSpPr txBox="1"/>
          <p:nvPr/>
        </p:nvSpPr>
        <p:spPr>
          <a:xfrm>
            <a:off x="3707904" y="197900"/>
            <a:ext cx="1728192" cy="400110"/>
          </a:xfrm>
          <a:prstGeom prst="rect">
            <a:avLst/>
          </a:prstGeom>
          <a:noFill/>
        </p:spPr>
        <p:txBody>
          <a:bodyPr wrap="square" rtlCol="0">
            <a:spAutoFit/>
          </a:bodyPr>
          <a:lstStyle/>
          <a:p>
            <a:pPr algn="ctr" fontAlgn="auto">
              <a:spcBef>
                <a:spcPts val="0"/>
              </a:spcBef>
              <a:spcAft>
                <a:spcPts val="0"/>
              </a:spcAft>
              <a:defRPr/>
            </a:pPr>
            <a:r>
              <a:rPr lang="zh-CN" altLang="en-US" sz="2000" kern="0" dirty="0">
                <a:solidFill>
                  <a:srgbClr val="AC0000"/>
                </a:solidFill>
                <a:latin typeface="微软雅黑" panose="020B0503020204020204" pitchFamily="34" charset="-122"/>
                <a:ea typeface="微软雅黑" panose="020B0503020204020204" pitchFamily="34" charset="-122"/>
              </a:rPr>
              <a:t>申报前期准备</a:t>
            </a:r>
            <a:endParaRPr lang="zh-CN" altLang="en-US" sz="2000" kern="0" dirty="0">
              <a:solidFill>
                <a:srgbClr val="AC0000"/>
              </a:solidFill>
              <a:latin typeface="微软雅黑" panose="020B0503020204020204" pitchFamily="34" charset="-122"/>
              <a:ea typeface="微软雅黑" panose="020B0503020204020204" pitchFamily="34" charset="-122"/>
            </a:endParaRPr>
          </a:p>
        </p:txBody>
      </p:sp>
      <p:sp>
        <p:nvSpPr>
          <p:cNvPr id="31" name="Shape 2022"/>
          <p:cNvSpPr txBox="1"/>
          <p:nvPr/>
        </p:nvSpPr>
        <p:spPr>
          <a:xfrm rot="10800000" flipV="1">
            <a:off x="772976" y="1040333"/>
            <a:ext cx="3301052" cy="315831"/>
          </a:xfrm>
          <a:prstGeom prst="rect">
            <a:avLst/>
          </a:prstGeom>
          <a:noFill/>
        </p:spPr>
        <p:txBody>
          <a:bodyPr wrap="square" rtlCol="0">
            <a:spAutoFit/>
          </a:bodyPr>
          <a:lstStyle>
            <a:defPPr>
              <a:defRPr lang="zh-CN"/>
            </a:defPPr>
            <a:lvl1pPr fontAlgn="auto">
              <a:spcBef>
                <a:spcPts val="0"/>
              </a:spcBef>
              <a:spcAft>
                <a:spcPts val="0"/>
              </a:spcAft>
              <a:defRPr sz="2000" kern="0">
                <a:solidFill>
                  <a:srgbClr val="AC0000"/>
                </a:solidFill>
                <a:latin typeface="微软雅黑" panose="020B0503020204020204" pitchFamily="34" charset="-122"/>
                <a:ea typeface="微软雅黑" panose="020B0503020204020204" pitchFamily="34" charset="-122"/>
              </a:defRPr>
            </a:lvl1pPr>
            <a:lvl2pPr defTabSz="609600">
              <a:defRPr sz="2665">
                <a:solidFill>
                  <a:srgbClr val="3A5063"/>
                </a:solidFill>
                <a:uFill>
                  <a:solidFill>
                    <a:srgbClr val="3A5063"/>
                  </a:solidFill>
                </a:uFill>
                <a:latin typeface="+mn-lt"/>
                <a:ea typeface="+mn-ea"/>
              </a:defRPr>
            </a:lvl2pPr>
            <a:lvl3pPr defTabSz="609600">
              <a:defRPr sz="2665">
                <a:solidFill>
                  <a:srgbClr val="3A5063"/>
                </a:solidFill>
                <a:uFill>
                  <a:solidFill>
                    <a:srgbClr val="3A5063"/>
                  </a:solidFill>
                </a:uFill>
                <a:latin typeface="+mn-lt"/>
                <a:ea typeface="+mn-ea"/>
              </a:defRPr>
            </a:lvl3pPr>
            <a:lvl4pPr defTabSz="609600">
              <a:defRPr sz="2665">
                <a:solidFill>
                  <a:srgbClr val="3A5063"/>
                </a:solidFill>
                <a:uFill>
                  <a:solidFill>
                    <a:srgbClr val="3A5063"/>
                  </a:solidFill>
                </a:uFill>
                <a:latin typeface="+mn-lt"/>
                <a:ea typeface="+mn-ea"/>
              </a:defRPr>
            </a:lvl4pPr>
            <a:lvl5pPr defTabSz="609600">
              <a:defRPr sz="2665">
                <a:solidFill>
                  <a:srgbClr val="3A5063"/>
                </a:solidFill>
                <a:uFill>
                  <a:solidFill>
                    <a:srgbClr val="3A5063"/>
                  </a:solidFill>
                </a:uFill>
                <a:latin typeface="+mn-lt"/>
                <a:ea typeface="+mn-ea"/>
              </a:defRPr>
            </a:lvl5pPr>
            <a:lvl6pPr defTabSz="609600">
              <a:defRPr sz="2665">
                <a:solidFill>
                  <a:srgbClr val="3A5063"/>
                </a:solidFill>
                <a:uFill>
                  <a:solidFill>
                    <a:srgbClr val="3A5063"/>
                  </a:solidFill>
                </a:uFill>
                <a:latin typeface="+mn-lt"/>
                <a:ea typeface="+mn-ea"/>
              </a:defRPr>
            </a:lvl6pPr>
            <a:lvl7pPr defTabSz="609600">
              <a:defRPr sz="2665">
                <a:solidFill>
                  <a:srgbClr val="3A5063"/>
                </a:solidFill>
                <a:uFill>
                  <a:solidFill>
                    <a:srgbClr val="3A5063"/>
                  </a:solidFill>
                </a:uFill>
                <a:latin typeface="+mn-lt"/>
                <a:ea typeface="+mn-ea"/>
              </a:defRPr>
            </a:lvl7pPr>
            <a:lvl8pPr defTabSz="609600">
              <a:defRPr sz="2665">
                <a:solidFill>
                  <a:srgbClr val="3A5063"/>
                </a:solidFill>
                <a:uFill>
                  <a:solidFill>
                    <a:srgbClr val="3A5063"/>
                  </a:solidFill>
                </a:uFill>
                <a:latin typeface="+mn-lt"/>
                <a:ea typeface="+mn-ea"/>
              </a:defRPr>
            </a:lvl8pPr>
            <a:lvl9pPr defTabSz="609600">
              <a:defRPr sz="2665">
                <a:solidFill>
                  <a:srgbClr val="3A5063"/>
                </a:solidFill>
                <a:uFill>
                  <a:solidFill>
                    <a:srgbClr val="3A5063"/>
                  </a:solidFill>
                </a:uFill>
                <a:latin typeface="+mn-lt"/>
                <a:ea typeface="+mn-ea"/>
              </a:defRPr>
            </a:lvl9pPr>
          </a:lstStyle>
          <a:p>
            <a:r>
              <a:rPr lang="zh-CN" altLang="en-US" dirty="0"/>
              <a:t>其他材料</a:t>
            </a:r>
            <a:endParaRPr lang="zh-CN" altLang="en-US" dirty="0">
              <a:sym typeface="+mn-lt"/>
            </a:endParaRPr>
          </a:p>
        </p:txBody>
      </p:sp>
      <p:sp>
        <p:nvSpPr>
          <p:cNvPr id="88" name="文本框 87"/>
          <p:cNvSpPr txBox="1"/>
          <p:nvPr/>
        </p:nvSpPr>
        <p:spPr>
          <a:xfrm>
            <a:off x="739050" y="1563638"/>
            <a:ext cx="7607436" cy="3416320"/>
          </a:xfrm>
          <a:prstGeom prst="rect">
            <a:avLst/>
          </a:prstGeom>
          <a:noFill/>
          <a:ln>
            <a:solidFill>
              <a:srgbClr val="C00000"/>
            </a:solidFill>
          </a:ln>
        </p:spPr>
        <p:txBody>
          <a:bodyPr wrap="square">
            <a:spAutoFit/>
          </a:bodyPr>
          <a:lstStyle/>
          <a:p>
            <a:pPr algn="just"/>
            <a:r>
              <a:rPr lang="en-US" altLang="zh-CN" b="1" i="0" dirty="0">
                <a:effectLst/>
                <a:latin typeface="-apple-system-font"/>
              </a:rPr>
              <a:t>8.</a:t>
            </a:r>
            <a:r>
              <a:rPr lang="zh-CN" altLang="en-US" b="1" i="0" dirty="0">
                <a:effectLst/>
                <a:latin typeface="-apple-system-font"/>
              </a:rPr>
              <a:t>最近一学期学生评教结果统计（选择性提供）</a:t>
            </a:r>
            <a:endParaRPr lang="zh-CN" altLang="en-US" b="0" i="0" dirty="0">
              <a:effectLst/>
              <a:latin typeface="-apple-system-font"/>
            </a:endParaRPr>
          </a:p>
          <a:p>
            <a:pPr algn="just"/>
            <a:r>
              <a:rPr lang="zh-CN" altLang="en-US" b="0" i="0" dirty="0">
                <a:effectLst/>
                <a:latin typeface="-apple-system-font"/>
              </a:rPr>
              <a:t>（申报学校教务处盖章。）</a:t>
            </a:r>
            <a:endParaRPr lang="zh-CN" altLang="en-US" b="0" i="0" dirty="0">
              <a:effectLst/>
              <a:latin typeface="-apple-system-font"/>
            </a:endParaRPr>
          </a:p>
          <a:p>
            <a:pPr algn="just"/>
            <a:r>
              <a:rPr lang="en-US" altLang="zh-CN" b="1" i="0" dirty="0">
                <a:effectLst/>
                <a:latin typeface="-apple-system-font"/>
              </a:rPr>
              <a:t>9.</a:t>
            </a:r>
            <a:r>
              <a:rPr lang="zh-CN" altLang="en-US" b="1" i="0" dirty="0">
                <a:effectLst/>
                <a:latin typeface="-apple-system-font"/>
              </a:rPr>
              <a:t>最近一次学校对课堂教学评价（选择性提供）</a:t>
            </a:r>
            <a:endParaRPr lang="zh-CN" altLang="en-US" b="0" i="0" dirty="0">
              <a:effectLst/>
              <a:latin typeface="-apple-system-font"/>
            </a:endParaRPr>
          </a:p>
          <a:p>
            <a:pPr algn="just"/>
            <a:r>
              <a:rPr lang="zh-CN" altLang="en-US" b="0" i="0" dirty="0">
                <a:effectLst/>
                <a:latin typeface="-apple-system-font"/>
              </a:rPr>
              <a:t>（申报学校教务处盖章。）</a:t>
            </a:r>
            <a:endParaRPr lang="zh-CN" altLang="en-US" b="0" i="0" dirty="0">
              <a:effectLst/>
              <a:latin typeface="-apple-system-font"/>
            </a:endParaRPr>
          </a:p>
          <a:p>
            <a:pPr algn="just"/>
            <a:r>
              <a:rPr lang="en-US" altLang="zh-CN" b="1" i="0" dirty="0">
                <a:effectLst/>
                <a:latin typeface="-apple-system-font"/>
              </a:rPr>
              <a:t>10.</a:t>
            </a:r>
            <a:r>
              <a:rPr lang="zh-CN" altLang="en-US" b="1" i="0" dirty="0">
                <a:effectLst/>
                <a:latin typeface="-apple-system-font"/>
              </a:rPr>
              <a:t>教学（课堂或实践）实录视频（选择性提供）</a:t>
            </a:r>
            <a:endParaRPr lang="zh-CN" altLang="en-US" b="0" i="0" dirty="0">
              <a:effectLst/>
              <a:latin typeface="-apple-system-font"/>
            </a:endParaRPr>
          </a:p>
          <a:p>
            <a:pPr algn="just"/>
            <a:r>
              <a:rPr lang="zh-CN" altLang="en-US" b="0" i="0" dirty="0">
                <a:effectLst/>
                <a:latin typeface="-apple-system-font"/>
              </a:rPr>
              <a:t>（完整的一节课堂实录，至少</a:t>
            </a:r>
            <a:r>
              <a:rPr lang="en-US" altLang="zh-CN" b="0" i="0" dirty="0">
                <a:effectLst/>
                <a:latin typeface="-apple-system-font"/>
              </a:rPr>
              <a:t>40</a:t>
            </a:r>
            <a:r>
              <a:rPr lang="zh-CN" altLang="en-US" b="0" i="0" dirty="0">
                <a:effectLst/>
                <a:latin typeface="-apple-system-font"/>
              </a:rPr>
              <a:t>分钟，技术要求：分辨率</a:t>
            </a:r>
            <a:r>
              <a:rPr lang="en-US" altLang="zh-CN" b="0" i="0" dirty="0">
                <a:effectLst/>
                <a:latin typeface="-apple-system-font"/>
              </a:rPr>
              <a:t>720P</a:t>
            </a:r>
            <a:r>
              <a:rPr lang="zh-CN" altLang="en-US" b="0" i="0" dirty="0">
                <a:effectLst/>
                <a:latin typeface="-apple-system-font"/>
              </a:rPr>
              <a:t>及以上，</a:t>
            </a:r>
            <a:r>
              <a:rPr lang="en-US" altLang="zh-CN" b="0" i="0" dirty="0">
                <a:effectLst/>
                <a:latin typeface="-apple-system-font"/>
              </a:rPr>
              <a:t>MP4</a:t>
            </a:r>
            <a:r>
              <a:rPr lang="zh-CN" altLang="en-US" b="0" i="0" dirty="0">
                <a:effectLst/>
                <a:latin typeface="-apple-system-font"/>
              </a:rPr>
              <a:t>格式，图像清晰稳定，声音清楚。教师必须出镜，视频中需标注教师姓名、单位；要有学生的镜头，并须告知学生可能出现在视频中，此视频会公开。）</a:t>
            </a:r>
            <a:endParaRPr lang="zh-CN" altLang="en-US" b="0" i="0" dirty="0">
              <a:effectLst/>
              <a:latin typeface="-apple-system-font"/>
            </a:endParaRPr>
          </a:p>
          <a:p>
            <a:pPr algn="just"/>
            <a:r>
              <a:rPr lang="en-US" altLang="zh-CN" b="1" i="0" dirty="0">
                <a:effectLst/>
                <a:latin typeface="-apple-system-font"/>
              </a:rPr>
              <a:t>11.</a:t>
            </a:r>
            <a:r>
              <a:rPr lang="zh-CN" altLang="en-US" b="1" i="0" dirty="0">
                <a:effectLst/>
                <a:latin typeface="-apple-system-font"/>
              </a:rPr>
              <a:t>其他材料，不超过</a:t>
            </a:r>
            <a:r>
              <a:rPr lang="en-US" altLang="zh-CN" b="1" i="0" dirty="0">
                <a:effectLst/>
                <a:latin typeface="-apple-system-font"/>
              </a:rPr>
              <a:t>2</a:t>
            </a:r>
            <a:r>
              <a:rPr lang="zh-CN" altLang="en-US" b="1" i="0" dirty="0">
                <a:effectLst/>
                <a:latin typeface="-apple-system-font"/>
              </a:rPr>
              <a:t>份（选择性提供）</a:t>
            </a:r>
            <a:endParaRPr lang="zh-CN" altLang="en-US" b="0" i="0" dirty="0">
              <a:effectLst/>
              <a:latin typeface="-apple-system-font"/>
            </a:endParaRPr>
          </a:p>
          <a:p>
            <a:pPr algn="just"/>
            <a:r>
              <a:rPr lang="zh-CN" altLang="en-US" b="0" i="0" dirty="0">
                <a:effectLst/>
                <a:latin typeface="-apple-system-font"/>
              </a:rPr>
              <a:t>以上材料均可能在网上公开，请严格审查，确保不违反有关法律及保密规定。</a:t>
            </a:r>
            <a:endParaRPr lang="zh-CN" altLang="en-US" b="0" i="0" dirty="0">
              <a:effectLst/>
              <a:latin typeface="-apple-system-font"/>
            </a:endParaRPr>
          </a:p>
        </p:txBody>
      </p:sp>
      <p:grpSp>
        <p:nvGrpSpPr>
          <p:cNvPr id="41" name="Group 4"/>
          <p:cNvGrpSpPr>
            <a:grpSpLocks noChangeAspect="1"/>
          </p:cNvGrpSpPr>
          <p:nvPr/>
        </p:nvGrpSpPr>
        <p:grpSpPr bwMode="auto">
          <a:xfrm rot="10800000" flipV="1">
            <a:off x="-1" y="882183"/>
            <a:ext cx="702214" cy="689481"/>
            <a:chOff x="2626" y="986"/>
            <a:chExt cx="2206" cy="2166"/>
          </a:xfrm>
        </p:grpSpPr>
        <p:sp>
          <p:nvSpPr>
            <p:cNvPr id="42" name="AutoShape 3"/>
            <p:cNvSpPr>
              <a:spLocks noChangeAspect="1" noChangeArrowheads="1" noTextEdit="1"/>
            </p:cNvSpPr>
            <p:nvPr/>
          </p:nvSpPr>
          <p:spPr bwMode="auto">
            <a:xfrm>
              <a:off x="2848" y="1168"/>
              <a:ext cx="1984" cy="1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3" name="Oval 5"/>
            <p:cNvSpPr>
              <a:spLocks noChangeArrowheads="1"/>
            </p:cNvSpPr>
            <p:nvPr/>
          </p:nvSpPr>
          <p:spPr bwMode="auto">
            <a:xfrm>
              <a:off x="2626" y="986"/>
              <a:ext cx="1984" cy="1986"/>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4" name="Freeform 9"/>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close/>
                </a:path>
              </a:pathLst>
            </a:custGeom>
            <a:solidFill>
              <a:srgbClr val="77A063"/>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5" name="Freeform 10"/>
            <p:cNvSpPr/>
            <p:nvPr/>
          </p:nvSpPr>
          <p:spPr bwMode="auto">
            <a:xfrm>
              <a:off x="3708" y="2526"/>
              <a:ext cx="264" cy="14"/>
            </a:xfrm>
            <a:custGeom>
              <a:avLst/>
              <a:gdLst>
                <a:gd name="T0" fmla="*/ 264 w 264"/>
                <a:gd name="T1" fmla="*/ 0 h 14"/>
                <a:gd name="T2" fmla="*/ 0 w 264"/>
                <a:gd name="T3" fmla="*/ 0 h 14"/>
                <a:gd name="T4" fmla="*/ 15 w 264"/>
                <a:gd name="T5" fmla="*/ 14 h 14"/>
                <a:gd name="T6" fmla="*/ 264 w 264"/>
                <a:gd name="T7" fmla="*/ 12 h 14"/>
                <a:gd name="T8" fmla="*/ 264 w 264"/>
                <a:gd name="T9" fmla="*/ 0 h 14"/>
              </a:gdLst>
              <a:ahLst/>
              <a:cxnLst>
                <a:cxn ang="0">
                  <a:pos x="T0" y="T1"/>
                </a:cxn>
                <a:cxn ang="0">
                  <a:pos x="T2" y="T3"/>
                </a:cxn>
                <a:cxn ang="0">
                  <a:pos x="T4" y="T5"/>
                </a:cxn>
                <a:cxn ang="0">
                  <a:pos x="T6" y="T7"/>
                </a:cxn>
                <a:cxn ang="0">
                  <a:pos x="T8" y="T9"/>
                </a:cxn>
              </a:cxnLst>
              <a:rect l="0" t="0" r="r" b="b"/>
              <a:pathLst>
                <a:path w="264" h="14">
                  <a:moveTo>
                    <a:pt x="264" y="0"/>
                  </a:moveTo>
                  <a:lnTo>
                    <a:pt x="0" y="0"/>
                  </a:lnTo>
                  <a:lnTo>
                    <a:pt x="15" y="14"/>
                  </a:lnTo>
                  <a:lnTo>
                    <a:pt x="264" y="12"/>
                  </a:lnTo>
                  <a:lnTo>
                    <a:pt x="26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6" name="Freeform 19"/>
            <p:cNvSpPr/>
            <p:nvPr/>
          </p:nvSpPr>
          <p:spPr bwMode="auto">
            <a:xfrm>
              <a:off x="3225" y="1713"/>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7" name="Freeform 20"/>
            <p:cNvSpPr/>
            <p:nvPr/>
          </p:nvSpPr>
          <p:spPr bwMode="auto">
            <a:xfrm>
              <a:off x="3218" y="1716"/>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8" name="Freeform 21"/>
            <p:cNvSpPr/>
            <p:nvPr/>
          </p:nvSpPr>
          <p:spPr bwMode="auto">
            <a:xfrm>
              <a:off x="3206" y="2529"/>
              <a:ext cx="0" cy="2"/>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49" name="Freeform 22"/>
            <p:cNvSpPr/>
            <p:nvPr/>
          </p:nvSpPr>
          <p:spPr bwMode="auto">
            <a:xfrm>
              <a:off x="3227" y="1711"/>
              <a:ext cx="3" cy="2"/>
            </a:xfrm>
            <a:custGeom>
              <a:avLst/>
              <a:gdLst>
                <a:gd name="T0" fmla="*/ 0 w 1"/>
                <a:gd name="T1" fmla="*/ 1 h 1"/>
                <a:gd name="T2" fmla="*/ 1 w 1"/>
                <a:gd name="T3" fmla="*/ 0 h 1"/>
                <a:gd name="T4" fmla="*/ 0 w 1"/>
                <a:gd name="T5" fmla="*/ 1 h 1"/>
              </a:gdLst>
              <a:ahLst/>
              <a:cxnLst>
                <a:cxn ang="0">
                  <a:pos x="T0" y="T1"/>
                </a:cxn>
                <a:cxn ang="0">
                  <a:pos x="T2" y="T3"/>
                </a:cxn>
                <a:cxn ang="0">
                  <a:pos x="T4" y="T5"/>
                </a:cxn>
              </a:cxnLst>
              <a:rect l="0" t="0" r="r" b="b"/>
              <a:pathLst>
                <a:path w="1" h="1">
                  <a:moveTo>
                    <a:pt x="0" y="1"/>
                  </a:moveTo>
                  <a:cubicBezTo>
                    <a:pt x="1" y="1"/>
                    <a:pt x="1" y="0"/>
                    <a:pt x="1" y="0"/>
                  </a:cubicBezTo>
                  <a:cubicBezTo>
                    <a:pt x="1" y="0"/>
                    <a:pt x="1" y="1"/>
                    <a:pt x="0" y="1"/>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0" name="Freeform 24"/>
            <p:cNvSpPr/>
            <p:nvPr/>
          </p:nvSpPr>
          <p:spPr bwMode="auto">
            <a:xfrm>
              <a:off x="3206" y="1716"/>
              <a:ext cx="12" cy="21"/>
            </a:xfrm>
            <a:custGeom>
              <a:avLst/>
              <a:gdLst>
                <a:gd name="T0" fmla="*/ 5 w 5"/>
                <a:gd name="T1" fmla="*/ 0 h 9"/>
                <a:gd name="T2" fmla="*/ 0 w 5"/>
                <a:gd name="T3" fmla="*/ 9 h 9"/>
                <a:gd name="T4" fmla="*/ 5 w 5"/>
                <a:gd name="T5" fmla="*/ 0 h 9"/>
              </a:gdLst>
              <a:ahLst/>
              <a:cxnLst>
                <a:cxn ang="0">
                  <a:pos x="T0" y="T1"/>
                </a:cxn>
                <a:cxn ang="0">
                  <a:pos x="T2" y="T3"/>
                </a:cxn>
                <a:cxn ang="0">
                  <a:pos x="T4" y="T5"/>
                </a:cxn>
              </a:cxnLst>
              <a:rect l="0" t="0" r="r" b="b"/>
              <a:pathLst>
                <a:path w="5" h="9">
                  <a:moveTo>
                    <a:pt x="5" y="0"/>
                  </a:moveTo>
                  <a:cubicBezTo>
                    <a:pt x="2" y="2"/>
                    <a:pt x="0" y="5"/>
                    <a:pt x="0" y="9"/>
                  </a:cubicBezTo>
                  <a:cubicBezTo>
                    <a:pt x="0" y="9"/>
                    <a:pt x="1" y="3"/>
                    <a:pt x="5" y="0"/>
                  </a:cubicBezTo>
                  <a:close/>
                </a:path>
              </a:pathLst>
            </a:custGeom>
            <a:solidFill>
              <a:srgbClr val="929397"/>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1" name="Freeform 25"/>
            <p:cNvSpPr/>
            <p:nvPr/>
          </p:nvSpPr>
          <p:spPr bwMode="auto">
            <a:xfrm>
              <a:off x="3206" y="2531"/>
              <a:ext cx="24" cy="24"/>
            </a:xfrm>
            <a:custGeom>
              <a:avLst/>
              <a:gdLst>
                <a:gd name="T0" fmla="*/ 0 w 10"/>
                <a:gd name="T1" fmla="*/ 0 h 10"/>
                <a:gd name="T2" fmla="*/ 10 w 10"/>
                <a:gd name="T3" fmla="*/ 9 h 10"/>
                <a:gd name="T4" fmla="*/ 0 w 10"/>
                <a:gd name="T5" fmla="*/ 0 h 10"/>
              </a:gdLst>
              <a:ahLst/>
              <a:cxnLst>
                <a:cxn ang="0">
                  <a:pos x="T0" y="T1"/>
                </a:cxn>
                <a:cxn ang="0">
                  <a:pos x="T2" y="T3"/>
                </a:cxn>
                <a:cxn ang="0">
                  <a:pos x="T4" y="T5"/>
                </a:cxn>
              </a:cxnLst>
              <a:rect l="0" t="0" r="r" b="b"/>
              <a:pathLst>
                <a:path w="10" h="10">
                  <a:moveTo>
                    <a:pt x="0" y="0"/>
                  </a:moveTo>
                  <a:cubicBezTo>
                    <a:pt x="1" y="10"/>
                    <a:pt x="10" y="9"/>
                    <a:pt x="10" y="9"/>
                  </a:cubicBezTo>
                  <a:cubicBezTo>
                    <a:pt x="5" y="9"/>
                    <a:pt x="1" y="5"/>
                    <a:pt x="0" y="0"/>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2" name="Freeform 26"/>
            <p:cNvSpPr/>
            <p:nvPr/>
          </p:nvSpPr>
          <p:spPr bwMode="auto">
            <a:xfrm>
              <a:off x="3220" y="1713"/>
              <a:ext cx="5" cy="3"/>
            </a:xfrm>
            <a:custGeom>
              <a:avLst/>
              <a:gdLst>
                <a:gd name="T0" fmla="*/ 0 w 2"/>
                <a:gd name="T1" fmla="*/ 1 h 1"/>
                <a:gd name="T2" fmla="*/ 2 w 2"/>
                <a:gd name="T3" fmla="*/ 0 h 1"/>
                <a:gd name="T4" fmla="*/ 0 w 2"/>
                <a:gd name="T5" fmla="*/ 1 h 1"/>
              </a:gdLst>
              <a:ahLst/>
              <a:cxnLst>
                <a:cxn ang="0">
                  <a:pos x="T0" y="T1"/>
                </a:cxn>
                <a:cxn ang="0">
                  <a:pos x="T2" y="T3"/>
                </a:cxn>
                <a:cxn ang="0">
                  <a:pos x="T4" y="T5"/>
                </a:cxn>
              </a:cxnLst>
              <a:rect l="0" t="0" r="r" b="b"/>
              <a:pathLst>
                <a:path w="2" h="1">
                  <a:moveTo>
                    <a:pt x="0" y="1"/>
                  </a:moveTo>
                  <a:cubicBezTo>
                    <a:pt x="0" y="0"/>
                    <a:pt x="1" y="0"/>
                    <a:pt x="2" y="0"/>
                  </a:cubicBezTo>
                  <a:cubicBezTo>
                    <a:pt x="1" y="0"/>
                    <a:pt x="0" y="0"/>
                    <a:pt x="0" y="1"/>
                  </a:cubicBez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3" name="Freeform 27"/>
            <p:cNvSpPr/>
            <p:nvPr/>
          </p:nvSpPr>
          <p:spPr bwMode="auto">
            <a:xfrm>
              <a:off x="3218" y="171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sp>
          <p:nvSpPr>
            <p:cNvPr id="54" name="Freeform 28"/>
            <p:cNvSpPr/>
            <p:nvPr/>
          </p:nvSpPr>
          <p:spPr bwMode="auto">
            <a:xfrm>
              <a:off x="3225" y="1713"/>
              <a:ext cx="2" cy="0"/>
            </a:xfrm>
            <a:custGeom>
              <a:avLst/>
              <a:gdLst>
                <a:gd name="T0" fmla="*/ 0 w 2"/>
                <a:gd name="T1" fmla="*/ 2 w 2"/>
                <a:gd name="T2" fmla="*/ 0 w 2"/>
              </a:gdLst>
              <a:ahLst/>
              <a:cxnLst>
                <a:cxn ang="0">
                  <a:pos x="T0" y="0"/>
                </a:cxn>
                <a:cxn ang="0">
                  <a:pos x="T1" y="0"/>
                </a:cxn>
                <a:cxn ang="0">
                  <a:pos x="T2" y="0"/>
                </a:cxn>
              </a:cxnLst>
              <a:rect l="0" t="0" r="r" b="b"/>
              <a:pathLst>
                <a:path w="2">
                  <a:moveTo>
                    <a:pt x="0" y="0"/>
                  </a:moveTo>
                  <a:lnTo>
                    <a:pt x="2" y="0"/>
                  </a:lnTo>
                  <a:lnTo>
                    <a:pt x="0" y="0"/>
                  </a:lnTo>
                  <a:close/>
                </a:path>
              </a:pathLst>
            </a:custGeom>
            <a:solidFill>
              <a:srgbClr val="58585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latin typeface="+mn-lt"/>
                <a:ea typeface="+mn-ea"/>
                <a:cs typeface="+mn-ea"/>
                <a:sym typeface="+mn-lt"/>
              </a:endParaRPr>
            </a:p>
          </p:txBody>
        </p:sp>
      </p:grpSp>
      <p:pic>
        <p:nvPicPr>
          <p:cNvPr id="55" name="图片 54" descr="川北医学院校徽"/>
          <p:cNvPicPr>
            <a:picLocks noChangeAspect="1"/>
          </p:cNvPicPr>
          <p:nvPr/>
        </p:nvPicPr>
        <p:blipFill>
          <a:blip r:embed="rId1"/>
          <a:stretch>
            <a:fillRect/>
          </a:stretch>
        </p:blipFill>
        <p:spPr>
          <a:xfrm>
            <a:off x="108271" y="918524"/>
            <a:ext cx="556337" cy="55945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67"/>
                                            </p:tgtEl>
                                            <p:attrNameLst>
                                              <p:attrName>style.visibility</p:attrName>
                                            </p:attrNameLst>
                                          </p:cBhvr>
                                          <p:to>
                                            <p:strVal val="visible"/>
                                          </p:to>
                                        </p:set>
                                        <p:anim calcmode="lin" valueType="num">
                                          <p:cBhvr additive="base">
                                            <p:cTn id="7" dur="500" fill="hold"/>
                                            <p:tgtEl>
                                              <p:spTgt spid="67"/>
                                            </p:tgtEl>
                                            <p:attrNameLst>
                                              <p:attrName>ppt_x</p:attrName>
                                            </p:attrNameLst>
                                          </p:cBhvr>
                                          <p:tavLst>
                                            <p:tav tm="0">
                                              <p:val>
                                                <p:strVal val="0-#ppt_w/2"/>
                                              </p:val>
                                            </p:tav>
                                            <p:tav tm="100000">
                                              <p:val>
                                                <p:strVal val="#ppt_x"/>
                                              </p:val>
                                            </p:tav>
                                          </p:tavLst>
                                        </p:anim>
                                        <p:anim calcmode="lin" valueType="num">
                                          <p:cBhvr additive="base">
                                            <p:cTn id="8" dur="500" fill="hold"/>
                                            <p:tgtEl>
                                              <p:spTgt spid="67"/>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68"/>
                                            </p:tgtEl>
                                            <p:attrNameLst>
                                              <p:attrName>style.visibility</p:attrName>
                                            </p:attrNameLst>
                                          </p:cBhvr>
                                          <p:to>
                                            <p:strVal val="visible"/>
                                          </p:to>
                                        </p:set>
                                        <p:anim calcmode="lin" valueType="num">
                                          <p:cBhvr additive="base">
                                            <p:cTn id="11" dur="500" fill="hold"/>
                                            <p:tgtEl>
                                              <p:spTgt spid="68"/>
                                            </p:tgtEl>
                                            <p:attrNameLst>
                                              <p:attrName>ppt_x</p:attrName>
                                            </p:attrNameLst>
                                          </p:cBhvr>
                                          <p:tavLst>
                                            <p:tav tm="0">
                                              <p:val>
                                                <p:strVal val="1+#ppt_w/2"/>
                                              </p:val>
                                            </p:tav>
                                            <p:tav tm="100000">
                                              <p:val>
                                                <p:strVal val="#ppt_x"/>
                                              </p:val>
                                            </p:tav>
                                          </p:tavLst>
                                        </p:anim>
                                        <p:anim calcmode="lin" valueType="num">
                                          <p:cBhvr additive="base">
                                            <p:cTn id="12" dur="500" fill="hold"/>
                                            <p:tgtEl>
                                              <p:spTgt spid="68"/>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14:presetBounceEnd="52000">
                                      <p:stCondLst>
                                        <p:cond delay="0"/>
                                      </p:stCondLst>
                                      <p:childTnLst>
                                        <p:set>
                                          <p:cBhvr>
                                            <p:cTn id="15" dur="1" fill="hold">
                                              <p:stCondLst>
                                                <p:cond delay="0"/>
                                              </p:stCondLst>
                                            </p:cTn>
                                            <p:tgtEl>
                                              <p:spTgt spid="69"/>
                                            </p:tgtEl>
                                            <p:attrNameLst>
                                              <p:attrName>style.visibility</p:attrName>
                                            </p:attrNameLst>
                                          </p:cBhvr>
                                          <p:to>
                                            <p:strVal val="visible"/>
                                          </p:to>
                                        </p:set>
                                        <p:anim calcmode="lin" valueType="num" p14:bounceEnd="52000">
                                          <p:cBhvr additive="base">
                                            <p:cTn id="16" dur="500" fill="hold"/>
                                            <p:tgtEl>
                                              <p:spTgt spid="69"/>
                                            </p:tgtEl>
                                            <p:attrNameLst>
                                              <p:attrName>ppt_x</p:attrName>
                                            </p:attrNameLst>
                                          </p:cBhvr>
                                          <p:tavLst>
                                            <p:tav tm="0">
                                              <p:val>
                                                <p:strVal val="#ppt_x"/>
                                              </p:val>
                                            </p:tav>
                                            <p:tav tm="100000">
                                              <p:val>
                                                <p:strVal val="#ppt_x"/>
                                              </p:val>
                                            </p:tav>
                                          </p:tavLst>
                                        </p:anim>
                                        <p:anim calcmode="lin" valueType="num" p14:bounceEnd="52000">
                                          <p:cBhvr additive="base">
                                            <p:cTn id="17" dur="500" fill="hold"/>
                                            <p:tgtEl>
                                              <p:spTgt spid="69"/>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41"/>
                                            </p:tgtEl>
                                            <p:attrNameLst>
                                              <p:attrName>style.visibility</p:attrName>
                                            </p:attrNameLst>
                                          </p:cBhvr>
                                          <p:to>
                                            <p:strVal val="visible"/>
                                          </p:to>
                                        </p:set>
                                        <p:anim calcmode="lin" valueType="num">
                                          <p:cBhvr>
                                            <p:cTn id="21" dur="500" fill="hold"/>
                                            <p:tgtEl>
                                              <p:spTgt spid="41"/>
                                            </p:tgtEl>
                                            <p:attrNameLst>
                                              <p:attrName>ppt_w</p:attrName>
                                            </p:attrNameLst>
                                          </p:cBhvr>
                                          <p:tavLst>
                                            <p:tav tm="0">
                                              <p:val>
                                                <p:fltVal val="0"/>
                                              </p:val>
                                            </p:tav>
                                            <p:tav tm="100000">
                                              <p:val>
                                                <p:strVal val="#ppt_w"/>
                                              </p:val>
                                            </p:tav>
                                          </p:tavLst>
                                        </p:anim>
                                        <p:anim calcmode="lin" valueType="num">
                                          <p:cBhvr>
                                            <p:cTn id="22" dur="500" fill="hold"/>
                                            <p:tgtEl>
                                              <p:spTgt spid="41"/>
                                            </p:tgtEl>
                                            <p:attrNameLst>
                                              <p:attrName>ppt_h</p:attrName>
                                            </p:attrNameLst>
                                          </p:cBhvr>
                                          <p:tavLst>
                                            <p:tav tm="0">
                                              <p:val>
                                                <p:fltVal val="0"/>
                                              </p:val>
                                            </p:tav>
                                            <p:tav tm="100000">
                                              <p:val>
                                                <p:strVal val="#ppt_h"/>
                                              </p:val>
                                            </p:tav>
                                          </p:tavLst>
                                        </p:anim>
                                        <p:animEffect transition="in" filter="fade">
                                          <p:cBhvr>
                                            <p:cTn id="23" dur="500"/>
                                            <p:tgtEl>
                                              <p:spTgt spid="41"/>
                                            </p:tgtEl>
                                          </p:cBhvr>
                                        </p:animEffect>
                                      </p:childTnLst>
                                    </p:cTn>
                                  </p:par>
                                  <p:par>
                                    <p:cTn id="24" presetID="53" presetClass="entr" presetSubtype="16" fill="hold" nodeType="withEffect">
                                      <p:stCondLst>
                                        <p:cond delay="0"/>
                                      </p:stCondLst>
                                      <p:childTnLst>
                                        <p:set>
                                          <p:cBhvr>
                                            <p:cTn id="25" dur="1" fill="hold">
                                              <p:stCondLst>
                                                <p:cond delay="0"/>
                                              </p:stCondLst>
                                            </p:cTn>
                                            <p:tgtEl>
                                              <p:spTgt spid="55"/>
                                            </p:tgtEl>
                                            <p:attrNameLst>
                                              <p:attrName>style.visibility</p:attrName>
                                            </p:attrNameLst>
                                          </p:cBhvr>
                                          <p:to>
                                            <p:strVal val="visible"/>
                                          </p:to>
                                        </p:set>
                                        <p:anim calcmode="lin" valueType="num">
                                          <p:cBhvr>
                                            <p:cTn id="26" dur="500" fill="hold"/>
                                            <p:tgtEl>
                                              <p:spTgt spid="55"/>
                                            </p:tgtEl>
                                            <p:attrNameLst>
                                              <p:attrName>ppt_w</p:attrName>
                                            </p:attrNameLst>
                                          </p:cBhvr>
                                          <p:tavLst>
                                            <p:tav tm="0">
                                              <p:val>
                                                <p:fltVal val="0"/>
                                              </p:val>
                                            </p:tav>
                                            <p:tav tm="100000">
                                              <p:val>
                                                <p:strVal val="#ppt_w"/>
                                              </p:val>
                                            </p:tav>
                                          </p:tavLst>
                                        </p:anim>
                                        <p:anim calcmode="lin" valueType="num">
                                          <p:cBhvr>
                                            <p:cTn id="27" dur="500" fill="hold"/>
                                            <p:tgtEl>
                                              <p:spTgt spid="55"/>
                                            </p:tgtEl>
                                            <p:attrNameLst>
                                              <p:attrName>ppt_h</p:attrName>
                                            </p:attrNameLst>
                                          </p:cBhvr>
                                          <p:tavLst>
                                            <p:tav tm="0">
                                              <p:val>
                                                <p:fltVal val="0"/>
                                              </p:val>
                                            </p:tav>
                                            <p:tav tm="100000">
                                              <p:val>
                                                <p:strVal val="#ppt_h"/>
                                              </p:val>
                                            </p:tav>
                                          </p:tavLst>
                                        </p:anim>
                                        <p:animEffect transition="in" filter="fade">
                                          <p:cBhvr>
                                            <p:cTn id="28" dur="500"/>
                                            <p:tgtEl>
                                              <p:spTgt spid="55"/>
                                            </p:tgtEl>
                                          </p:cBhvr>
                                        </p:animEffect>
                                      </p:childTnLst>
                                    </p:cTn>
                                  </p:par>
                                </p:childTnLst>
                              </p:cTn>
                            </p:par>
                            <p:par>
                              <p:cTn id="29" fill="hold">
                                <p:stCondLst>
                                  <p:cond delay="1500"/>
                                </p:stCondLst>
                                <p:childTnLst>
                                  <p:par>
                                    <p:cTn id="30" presetID="2" presetClass="entr" presetSubtype="2" fill="hold" grpId="0" nodeType="afterEffect">
                                      <p:stCondLst>
                                        <p:cond delay="0"/>
                                      </p:stCondLst>
                                      <p:childTnLst>
                                        <p:set>
                                          <p:cBhvr>
                                            <p:cTn id="31" dur="1" fill="hold">
                                              <p:stCondLst>
                                                <p:cond delay="0"/>
                                              </p:stCondLst>
                                            </p:cTn>
                                            <p:tgtEl>
                                              <p:spTgt spid="31"/>
                                            </p:tgtEl>
                                            <p:attrNameLst>
                                              <p:attrName>style.visibility</p:attrName>
                                            </p:attrNameLst>
                                          </p:cBhvr>
                                          <p:to>
                                            <p:strVal val="visible"/>
                                          </p:to>
                                        </p:set>
                                        <p:anim calcmode="lin" valueType="num">
                                          <p:cBhvr additive="base">
                                            <p:cTn id="32" dur="500" fill="hold"/>
                                            <p:tgtEl>
                                              <p:spTgt spid="31"/>
                                            </p:tgtEl>
                                            <p:attrNameLst>
                                              <p:attrName>ppt_x</p:attrName>
                                            </p:attrNameLst>
                                          </p:cBhvr>
                                          <p:tavLst>
                                            <p:tav tm="0">
                                              <p:val>
                                                <p:strVal val="1+#ppt_w/2"/>
                                              </p:val>
                                            </p:tav>
                                            <p:tav tm="100000">
                                              <p:val>
                                                <p:strVal val="#ppt_x"/>
                                              </p:val>
                                            </p:tav>
                                          </p:tavLst>
                                        </p:anim>
                                        <p:anim calcmode="lin" valueType="num">
                                          <p:cBhvr additive="base">
                                            <p:cTn id="33" dur="500" fill="hold"/>
                                            <p:tgtEl>
                                              <p:spTgt spid="31"/>
                                            </p:tgtEl>
                                            <p:attrNameLst>
                                              <p:attrName>ppt_y</p:attrName>
                                            </p:attrNameLst>
                                          </p:cBhvr>
                                          <p:tavLst>
                                            <p:tav tm="0">
                                              <p:val>
                                                <p:strVal val="#ppt_y"/>
                                              </p:val>
                                            </p:tav>
                                            <p:tav tm="100000">
                                              <p:val>
                                                <p:strVal val="#ppt_y"/>
                                              </p:val>
                                            </p:tav>
                                          </p:tavLst>
                                        </p:anim>
                                      </p:childTnLst>
                                    </p:cTn>
                                  </p:par>
                                </p:childTnLst>
                              </p:cTn>
                            </p:par>
                            <p:par>
                              <p:cTn id="34" fill="hold">
                                <p:stCondLst>
                                  <p:cond delay="2000"/>
                                </p:stCondLst>
                                <p:childTnLst>
                                  <p:par>
                                    <p:cTn id="35" presetID="2" presetClass="entr" presetSubtype="4" fill="hold" grpId="0" nodeType="afterEffect">
                                      <p:stCondLst>
                                        <p:cond delay="0"/>
                                      </p:stCondLst>
                                      <p:childTnLst>
                                        <p:set>
                                          <p:cBhvr>
                                            <p:cTn id="36" dur="1" fill="hold">
                                              <p:stCondLst>
                                                <p:cond delay="0"/>
                                              </p:stCondLst>
                                            </p:cTn>
                                            <p:tgtEl>
                                              <p:spTgt spid="88"/>
                                            </p:tgtEl>
                                            <p:attrNameLst>
                                              <p:attrName>style.visibility</p:attrName>
                                            </p:attrNameLst>
                                          </p:cBhvr>
                                          <p:to>
                                            <p:strVal val="visible"/>
                                          </p:to>
                                        </p:set>
                                        <p:anim calcmode="lin" valueType="num">
                                          <p:cBhvr additive="base">
                                            <p:cTn id="37" dur="500" fill="hold"/>
                                            <p:tgtEl>
                                              <p:spTgt spid="88"/>
                                            </p:tgtEl>
                                            <p:attrNameLst>
                                              <p:attrName>ppt_x</p:attrName>
                                            </p:attrNameLst>
                                          </p:cBhvr>
                                          <p:tavLst>
                                            <p:tav tm="0">
                                              <p:val>
                                                <p:strVal val="#ppt_x"/>
                                              </p:val>
                                            </p:tav>
                                            <p:tav tm="100000">
                                              <p:val>
                                                <p:strVal val="#ppt_x"/>
                                              </p:val>
                                            </p:tav>
                                          </p:tavLst>
                                        </p:anim>
                                        <p:anim calcmode="lin" valueType="num">
                                          <p:cBhvr additive="base">
                                            <p:cTn id="38" dur="500" fill="hold"/>
                                            <p:tgtEl>
                                              <p:spTgt spid="8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 grpId="0"/>
          <p:bldP spid="31" grpId="0" animBg="1"/>
          <p:bldP spid="88"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67"/>
                                            </p:tgtEl>
                                            <p:attrNameLst>
                                              <p:attrName>style.visibility</p:attrName>
                                            </p:attrNameLst>
                                          </p:cBhvr>
                                          <p:to>
                                            <p:strVal val="visible"/>
                                          </p:to>
                                        </p:set>
                                        <p:anim calcmode="lin" valueType="num">
                                          <p:cBhvr additive="base">
                                            <p:cTn id="7" dur="500" fill="hold"/>
                                            <p:tgtEl>
                                              <p:spTgt spid="67"/>
                                            </p:tgtEl>
                                            <p:attrNameLst>
                                              <p:attrName>ppt_x</p:attrName>
                                            </p:attrNameLst>
                                          </p:cBhvr>
                                          <p:tavLst>
                                            <p:tav tm="0">
                                              <p:val>
                                                <p:strVal val="0-#ppt_w/2"/>
                                              </p:val>
                                            </p:tav>
                                            <p:tav tm="100000">
                                              <p:val>
                                                <p:strVal val="#ppt_x"/>
                                              </p:val>
                                            </p:tav>
                                          </p:tavLst>
                                        </p:anim>
                                        <p:anim calcmode="lin" valueType="num">
                                          <p:cBhvr additive="base">
                                            <p:cTn id="8" dur="500" fill="hold"/>
                                            <p:tgtEl>
                                              <p:spTgt spid="67"/>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68"/>
                                            </p:tgtEl>
                                            <p:attrNameLst>
                                              <p:attrName>style.visibility</p:attrName>
                                            </p:attrNameLst>
                                          </p:cBhvr>
                                          <p:to>
                                            <p:strVal val="visible"/>
                                          </p:to>
                                        </p:set>
                                        <p:anim calcmode="lin" valueType="num">
                                          <p:cBhvr additive="base">
                                            <p:cTn id="11" dur="500" fill="hold"/>
                                            <p:tgtEl>
                                              <p:spTgt spid="68"/>
                                            </p:tgtEl>
                                            <p:attrNameLst>
                                              <p:attrName>ppt_x</p:attrName>
                                            </p:attrNameLst>
                                          </p:cBhvr>
                                          <p:tavLst>
                                            <p:tav tm="0">
                                              <p:val>
                                                <p:strVal val="1+#ppt_w/2"/>
                                              </p:val>
                                            </p:tav>
                                            <p:tav tm="100000">
                                              <p:val>
                                                <p:strVal val="#ppt_x"/>
                                              </p:val>
                                            </p:tav>
                                          </p:tavLst>
                                        </p:anim>
                                        <p:anim calcmode="lin" valueType="num">
                                          <p:cBhvr additive="base">
                                            <p:cTn id="12" dur="500" fill="hold"/>
                                            <p:tgtEl>
                                              <p:spTgt spid="68"/>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2" presetClass="entr" presetSubtype="1" fill="hold" grpId="0" nodeType="afterEffect">
                                      <p:stCondLst>
                                        <p:cond delay="0"/>
                                      </p:stCondLst>
                                      <p:childTnLst>
                                        <p:set>
                                          <p:cBhvr>
                                            <p:cTn id="15" dur="1" fill="hold">
                                              <p:stCondLst>
                                                <p:cond delay="0"/>
                                              </p:stCondLst>
                                            </p:cTn>
                                            <p:tgtEl>
                                              <p:spTgt spid="69"/>
                                            </p:tgtEl>
                                            <p:attrNameLst>
                                              <p:attrName>style.visibility</p:attrName>
                                            </p:attrNameLst>
                                          </p:cBhvr>
                                          <p:to>
                                            <p:strVal val="visible"/>
                                          </p:to>
                                        </p:set>
                                        <p:anim calcmode="lin" valueType="num">
                                          <p:cBhvr additive="base">
                                            <p:cTn id="16" dur="500" fill="hold"/>
                                            <p:tgtEl>
                                              <p:spTgt spid="69"/>
                                            </p:tgtEl>
                                            <p:attrNameLst>
                                              <p:attrName>ppt_x</p:attrName>
                                            </p:attrNameLst>
                                          </p:cBhvr>
                                          <p:tavLst>
                                            <p:tav tm="0">
                                              <p:val>
                                                <p:strVal val="#ppt_x"/>
                                              </p:val>
                                            </p:tav>
                                            <p:tav tm="100000">
                                              <p:val>
                                                <p:strVal val="#ppt_x"/>
                                              </p:val>
                                            </p:tav>
                                          </p:tavLst>
                                        </p:anim>
                                        <p:anim calcmode="lin" valueType="num">
                                          <p:cBhvr additive="base">
                                            <p:cTn id="17" dur="500" fill="hold"/>
                                            <p:tgtEl>
                                              <p:spTgt spid="69"/>
                                            </p:tgtEl>
                                            <p:attrNameLst>
                                              <p:attrName>ppt_y</p:attrName>
                                            </p:attrNameLst>
                                          </p:cBhvr>
                                          <p:tavLst>
                                            <p:tav tm="0">
                                              <p:val>
                                                <p:strVal val="0-#ppt_h/2"/>
                                              </p:val>
                                            </p:tav>
                                            <p:tav tm="100000">
                                              <p:val>
                                                <p:strVal val="#ppt_y"/>
                                              </p:val>
                                            </p:tav>
                                          </p:tavLst>
                                        </p:anim>
                                      </p:childTnLst>
                                    </p:cTn>
                                  </p:par>
                                </p:childTnLst>
                              </p:cTn>
                            </p:par>
                            <p:par>
                              <p:cTn id="18" fill="hold">
                                <p:stCondLst>
                                  <p:cond delay="1000"/>
                                </p:stCondLst>
                                <p:childTnLst>
                                  <p:par>
                                    <p:cTn id="19" presetID="53" presetClass="entr" presetSubtype="16" fill="hold" nodeType="afterEffect">
                                      <p:stCondLst>
                                        <p:cond delay="0"/>
                                      </p:stCondLst>
                                      <p:childTnLst>
                                        <p:set>
                                          <p:cBhvr>
                                            <p:cTn id="20" dur="1" fill="hold">
                                              <p:stCondLst>
                                                <p:cond delay="0"/>
                                              </p:stCondLst>
                                            </p:cTn>
                                            <p:tgtEl>
                                              <p:spTgt spid="41"/>
                                            </p:tgtEl>
                                            <p:attrNameLst>
                                              <p:attrName>style.visibility</p:attrName>
                                            </p:attrNameLst>
                                          </p:cBhvr>
                                          <p:to>
                                            <p:strVal val="visible"/>
                                          </p:to>
                                        </p:set>
                                        <p:anim calcmode="lin" valueType="num">
                                          <p:cBhvr>
                                            <p:cTn id="21" dur="500" fill="hold"/>
                                            <p:tgtEl>
                                              <p:spTgt spid="41"/>
                                            </p:tgtEl>
                                            <p:attrNameLst>
                                              <p:attrName>ppt_w</p:attrName>
                                            </p:attrNameLst>
                                          </p:cBhvr>
                                          <p:tavLst>
                                            <p:tav tm="0">
                                              <p:val>
                                                <p:fltVal val="0"/>
                                              </p:val>
                                            </p:tav>
                                            <p:tav tm="100000">
                                              <p:val>
                                                <p:strVal val="#ppt_w"/>
                                              </p:val>
                                            </p:tav>
                                          </p:tavLst>
                                        </p:anim>
                                        <p:anim calcmode="lin" valueType="num">
                                          <p:cBhvr>
                                            <p:cTn id="22" dur="500" fill="hold"/>
                                            <p:tgtEl>
                                              <p:spTgt spid="41"/>
                                            </p:tgtEl>
                                            <p:attrNameLst>
                                              <p:attrName>ppt_h</p:attrName>
                                            </p:attrNameLst>
                                          </p:cBhvr>
                                          <p:tavLst>
                                            <p:tav tm="0">
                                              <p:val>
                                                <p:fltVal val="0"/>
                                              </p:val>
                                            </p:tav>
                                            <p:tav tm="100000">
                                              <p:val>
                                                <p:strVal val="#ppt_h"/>
                                              </p:val>
                                            </p:tav>
                                          </p:tavLst>
                                        </p:anim>
                                        <p:animEffect transition="in" filter="fade">
                                          <p:cBhvr>
                                            <p:cTn id="23" dur="500"/>
                                            <p:tgtEl>
                                              <p:spTgt spid="41"/>
                                            </p:tgtEl>
                                          </p:cBhvr>
                                        </p:animEffect>
                                      </p:childTnLst>
                                    </p:cTn>
                                  </p:par>
                                  <p:par>
                                    <p:cTn id="24" presetID="53" presetClass="entr" presetSubtype="16" fill="hold" nodeType="withEffect">
                                      <p:stCondLst>
                                        <p:cond delay="0"/>
                                      </p:stCondLst>
                                      <p:childTnLst>
                                        <p:set>
                                          <p:cBhvr>
                                            <p:cTn id="25" dur="1" fill="hold">
                                              <p:stCondLst>
                                                <p:cond delay="0"/>
                                              </p:stCondLst>
                                            </p:cTn>
                                            <p:tgtEl>
                                              <p:spTgt spid="55"/>
                                            </p:tgtEl>
                                            <p:attrNameLst>
                                              <p:attrName>style.visibility</p:attrName>
                                            </p:attrNameLst>
                                          </p:cBhvr>
                                          <p:to>
                                            <p:strVal val="visible"/>
                                          </p:to>
                                        </p:set>
                                        <p:anim calcmode="lin" valueType="num">
                                          <p:cBhvr>
                                            <p:cTn id="26" dur="500" fill="hold"/>
                                            <p:tgtEl>
                                              <p:spTgt spid="55"/>
                                            </p:tgtEl>
                                            <p:attrNameLst>
                                              <p:attrName>ppt_w</p:attrName>
                                            </p:attrNameLst>
                                          </p:cBhvr>
                                          <p:tavLst>
                                            <p:tav tm="0">
                                              <p:val>
                                                <p:fltVal val="0"/>
                                              </p:val>
                                            </p:tav>
                                            <p:tav tm="100000">
                                              <p:val>
                                                <p:strVal val="#ppt_w"/>
                                              </p:val>
                                            </p:tav>
                                          </p:tavLst>
                                        </p:anim>
                                        <p:anim calcmode="lin" valueType="num">
                                          <p:cBhvr>
                                            <p:cTn id="27" dur="500" fill="hold"/>
                                            <p:tgtEl>
                                              <p:spTgt spid="55"/>
                                            </p:tgtEl>
                                            <p:attrNameLst>
                                              <p:attrName>ppt_h</p:attrName>
                                            </p:attrNameLst>
                                          </p:cBhvr>
                                          <p:tavLst>
                                            <p:tav tm="0">
                                              <p:val>
                                                <p:fltVal val="0"/>
                                              </p:val>
                                            </p:tav>
                                            <p:tav tm="100000">
                                              <p:val>
                                                <p:strVal val="#ppt_h"/>
                                              </p:val>
                                            </p:tav>
                                          </p:tavLst>
                                        </p:anim>
                                        <p:animEffect transition="in" filter="fade">
                                          <p:cBhvr>
                                            <p:cTn id="28" dur="500"/>
                                            <p:tgtEl>
                                              <p:spTgt spid="55"/>
                                            </p:tgtEl>
                                          </p:cBhvr>
                                        </p:animEffect>
                                      </p:childTnLst>
                                    </p:cTn>
                                  </p:par>
                                </p:childTnLst>
                              </p:cTn>
                            </p:par>
                            <p:par>
                              <p:cTn id="29" fill="hold">
                                <p:stCondLst>
                                  <p:cond delay="1500"/>
                                </p:stCondLst>
                                <p:childTnLst>
                                  <p:par>
                                    <p:cTn id="30" presetID="2" presetClass="entr" presetSubtype="2" fill="hold" grpId="0" nodeType="afterEffect">
                                      <p:stCondLst>
                                        <p:cond delay="0"/>
                                      </p:stCondLst>
                                      <p:childTnLst>
                                        <p:set>
                                          <p:cBhvr>
                                            <p:cTn id="31" dur="1" fill="hold">
                                              <p:stCondLst>
                                                <p:cond delay="0"/>
                                              </p:stCondLst>
                                            </p:cTn>
                                            <p:tgtEl>
                                              <p:spTgt spid="31"/>
                                            </p:tgtEl>
                                            <p:attrNameLst>
                                              <p:attrName>style.visibility</p:attrName>
                                            </p:attrNameLst>
                                          </p:cBhvr>
                                          <p:to>
                                            <p:strVal val="visible"/>
                                          </p:to>
                                        </p:set>
                                        <p:anim calcmode="lin" valueType="num">
                                          <p:cBhvr additive="base">
                                            <p:cTn id="32" dur="500" fill="hold"/>
                                            <p:tgtEl>
                                              <p:spTgt spid="31"/>
                                            </p:tgtEl>
                                            <p:attrNameLst>
                                              <p:attrName>ppt_x</p:attrName>
                                            </p:attrNameLst>
                                          </p:cBhvr>
                                          <p:tavLst>
                                            <p:tav tm="0">
                                              <p:val>
                                                <p:strVal val="1+#ppt_w/2"/>
                                              </p:val>
                                            </p:tav>
                                            <p:tav tm="100000">
                                              <p:val>
                                                <p:strVal val="#ppt_x"/>
                                              </p:val>
                                            </p:tav>
                                          </p:tavLst>
                                        </p:anim>
                                        <p:anim calcmode="lin" valueType="num">
                                          <p:cBhvr additive="base">
                                            <p:cTn id="33" dur="500" fill="hold"/>
                                            <p:tgtEl>
                                              <p:spTgt spid="31"/>
                                            </p:tgtEl>
                                            <p:attrNameLst>
                                              <p:attrName>ppt_y</p:attrName>
                                            </p:attrNameLst>
                                          </p:cBhvr>
                                          <p:tavLst>
                                            <p:tav tm="0">
                                              <p:val>
                                                <p:strVal val="#ppt_y"/>
                                              </p:val>
                                            </p:tav>
                                            <p:tav tm="100000">
                                              <p:val>
                                                <p:strVal val="#ppt_y"/>
                                              </p:val>
                                            </p:tav>
                                          </p:tavLst>
                                        </p:anim>
                                      </p:childTnLst>
                                    </p:cTn>
                                  </p:par>
                                </p:childTnLst>
                              </p:cTn>
                            </p:par>
                            <p:par>
                              <p:cTn id="34" fill="hold">
                                <p:stCondLst>
                                  <p:cond delay="2000"/>
                                </p:stCondLst>
                                <p:childTnLst>
                                  <p:par>
                                    <p:cTn id="35" presetID="2" presetClass="entr" presetSubtype="4" fill="hold" grpId="0" nodeType="afterEffect">
                                      <p:stCondLst>
                                        <p:cond delay="0"/>
                                      </p:stCondLst>
                                      <p:childTnLst>
                                        <p:set>
                                          <p:cBhvr>
                                            <p:cTn id="36" dur="1" fill="hold">
                                              <p:stCondLst>
                                                <p:cond delay="0"/>
                                              </p:stCondLst>
                                            </p:cTn>
                                            <p:tgtEl>
                                              <p:spTgt spid="88"/>
                                            </p:tgtEl>
                                            <p:attrNameLst>
                                              <p:attrName>style.visibility</p:attrName>
                                            </p:attrNameLst>
                                          </p:cBhvr>
                                          <p:to>
                                            <p:strVal val="visible"/>
                                          </p:to>
                                        </p:set>
                                        <p:anim calcmode="lin" valueType="num">
                                          <p:cBhvr additive="base">
                                            <p:cTn id="37" dur="500" fill="hold"/>
                                            <p:tgtEl>
                                              <p:spTgt spid="88"/>
                                            </p:tgtEl>
                                            <p:attrNameLst>
                                              <p:attrName>ppt_x</p:attrName>
                                            </p:attrNameLst>
                                          </p:cBhvr>
                                          <p:tavLst>
                                            <p:tav tm="0">
                                              <p:val>
                                                <p:strVal val="#ppt_x"/>
                                              </p:val>
                                            </p:tav>
                                            <p:tav tm="100000">
                                              <p:val>
                                                <p:strVal val="#ppt_x"/>
                                              </p:val>
                                            </p:tav>
                                          </p:tavLst>
                                        </p:anim>
                                        <p:anim calcmode="lin" valueType="num">
                                          <p:cBhvr additive="base">
                                            <p:cTn id="38" dur="500" fill="hold"/>
                                            <p:tgtEl>
                                              <p:spTgt spid="8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 grpId="0"/>
          <p:bldP spid="31" grpId="0" animBg="1"/>
          <p:bldP spid="88" grpId="0"/>
        </p:bldLst>
      </p:timing>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组合 23"/>
          <p:cNvGrpSpPr/>
          <p:nvPr/>
        </p:nvGrpSpPr>
        <p:grpSpPr>
          <a:xfrm>
            <a:off x="2713830" y="829450"/>
            <a:ext cx="3571879" cy="3405870"/>
            <a:chOff x="3817729" y="1087659"/>
            <a:chExt cx="4860006" cy="4634129"/>
          </a:xfrm>
        </p:grpSpPr>
        <p:sp>
          <p:nvSpPr>
            <p:cNvPr id="25" name="文本框 2"/>
            <p:cNvSpPr txBox="1">
              <a:spLocks noChangeArrowheads="1"/>
            </p:cNvSpPr>
            <p:nvPr>
              <p:custDataLst>
                <p:tags r:id="rId1"/>
              </p:custDataLst>
            </p:nvPr>
          </p:nvSpPr>
          <p:spPr bwMode="auto">
            <a:xfrm>
              <a:off x="4105289" y="1087659"/>
              <a:ext cx="4434778" cy="3229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ctr"/>
              <a:r>
                <a:rPr lang="en-US" altLang="zh-CN" sz="15425" b="1" dirty="0">
                  <a:solidFill>
                    <a:srgbClr val="AC0000"/>
                  </a:solidFill>
                  <a:latin typeface="Arial" panose="020B0604020202020204" pitchFamily="34" charset="0"/>
                  <a:ea typeface="微软雅黑" panose="020B0503020204020204" pitchFamily="34" charset="-122"/>
                  <a:cs typeface="Times New Roman" panose="02020603050405020304" pitchFamily="18" charset="0"/>
                  <a:sym typeface="Arial" panose="020B0604020202020204" pitchFamily="34" charset="0"/>
                </a:rPr>
                <a:t>02</a:t>
              </a:r>
              <a:endParaRPr lang="zh-CN" altLang="en-US" sz="15425" b="1" dirty="0">
                <a:solidFill>
                  <a:srgbClr val="AC0000"/>
                </a:solidFill>
                <a:latin typeface="Arial" panose="020B0604020202020204" pitchFamily="34" charset="0"/>
                <a:ea typeface="微软雅黑" panose="020B0503020204020204" pitchFamily="34" charset="-122"/>
                <a:cs typeface="Times New Roman" panose="02020603050405020304" pitchFamily="18" charset="0"/>
                <a:sym typeface="Arial" panose="020B0604020202020204" pitchFamily="34" charset="0"/>
              </a:endParaRPr>
            </a:p>
          </p:txBody>
        </p:sp>
        <p:cxnSp>
          <p:nvCxnSpPr>
            <p:cNvPr id="26" name="直接连接符 25"/>
            <p:cNvCxnSpPr/>
            <p:nvPr>
              <p:custDataLst>
                <p:tags r:id="rId2"/>
              </p:custDataLst>
            </p:nvPr>
          </p:nvCxnSpPr>
          <p:spPr>
            <a:xfrm>
              <a:off x="3817729" y="4895727"/>
              <a:ext cx="4860006" cy="0"/>
            </a:xfrm>
            <a:prstGeom prst="line">
              <a:avLst/>
            </a:prstGeom>
            <a:noFill/>
            <a:ln w="12700" cap="flat" cmpd="sng" algn="ctr">
              <a:solidFill>
                <a:sysClr val="windowText" lastClr="000000">
                  <a:lumMod val="20000"/>
                  <a:lumOff val="80000"/>
                </a:sysClr>
              </a:solidFill>
              <a:prstDash val="solid"/>
              <a:miter lim="800000"/>
              <a:headEnd type="oval"/>
              <a:tailEnd type="oval"/>
            </a:ln>
            <a:effectLst/>
          </p:spPr>
        </p:cxnSp>
        <p:sp>
          <p:nvSpPr>
            <p:cNvPr id="27" name="矩形 26"/>
            <p:cNvSpPr/>
            <p:nvPr/>
          </p:nvSpPr>
          <p:spPr>
            <a:xfrm>
              <a:off x="4484462" y="4032956"/>
              <a:ext cx="3900472" cy="738694"/>
            </a:xfrm>
            <a:prstGeom prst="rect">
              <a:avLst/>
            </a:prstGeom>
          </p:spPr>
          <p:txBody>
            <a:bodyPr wrap="square" lIns="0" tIns="0" rIns="0" bIns="0">
              <a:spAutoFit/>
            </a:bodyPr>
            <a:lstStyle/>
            <a:p>
              <a:r>
                <a:rPr lang="zh-CN" altLang="en-US" sz="3530" dirty="0">
                  <a:solidFill>
                    <a:srgbClr val="AC0000"/>
                  </a:solidFill>
                  <a:cs typeface="+mn-ea"/>
                  <a:sym typeface="Arial" panose="020B0604020202020204" pitchFamily="34" charset="0"/>
                </a:rPr>
                <a:t>  </a:t>
              </a:r>
              <a:r>
                <a:rPr lang="zh-CN" altLang="en-US" sz="3530" dirty="0">
                  <a:solidFill>
                    <a:srgbClr val="AC0000"/>
                  </a:solidFill>
                  <a:cs typeface="+mn-ea"/>
                </a:rPr>
                <a:t>评审全了解</a:t>
              </a:r>
              <a:endParaRPr lang="zh-CN" altLang="en-US" sz="3530" dirty="0">
                <a:solidFill>
                  <a:srgbClr val="AC0000"/>
                </a:solidFill>
                <a:cs typeface="+mn-ea"/>
                <a:sym typeface="Arial" panose="020B0604020202020204" pitchFamily="34" charset="0"/>
              </a:endParaRPr>
            </a:p>
          </p:txBody>
        </p:sp>
        <p:sp>
          <p:nvSpPr>
            <p:cNvPr id="28" name="TextBox 11"/>
            <p:cNvSpPr txBox="1"/>
            <p:nvPr/>
          </p:nvSpPr>
          <p:spPr>
            <a:xfrm>
              <a:off x="4778391" y="4975544"/>
              <a:ext cx="1244096" cy="371833"/>
            </a:xfrm>
            <a:prstGeom prst="rect">
              <a:avLst/>
            </a:prstGeom>
            <a:noFill/>
          </p:spPr>
          <p:txBody>
            <a:bodyPr wrap="none" rtlCol="0">
              <a:spAutoFit/>
            </a:bodyPr>
            <a:lstStyle/>
            <a:p>
              <a:pPr marL="125730" lvl="1" indent="-125730" defTabSz="671830">
                <a:buFont typeface="Arial" panose="020B0604020202020204" pitchFamily="34" charset="0"/>
                <a:buChar char="•"/>
                <a:defRPr/>
              </a:pPr>
              <a:r>
                <a:rPr lang="zh-CN" altLang="en-US" sz="1175" kern="0" dirty="0">
                  <a:solidFill>
                    <a:srgbClr val="AC0000"/>
                  </a:solidFill>
                  <a:cs typeface="+mn-ea"/>
                </a:rPr>
                <a:t>评审专家</a:t>
              </a:r>
              <a:endParaRPr lang="en-US" altLang="zh-CN" sz="1175" kern="0" dirty="0">
                <a:solidFill>
                  <a:srgbClr val="AC0000"/>
                </a:solidFill>
                <a:cs typeface="+mn-ea"/>
                <a:sym typeface="Arial" panose="020B0604020202020204" pitchFamily="34" charset="0"/>
              </a:endParaRPr>
            </a:p>
          </p:txBody>
        </p:sp>
        <p:sp>
          <p:nvSpPr>
            <p:cNvPr id="29" name="TextBox 11"/>
            <p:cNvSpPr txBox="1"/>
            <p:nvPr/>
          </p:nvSpPr>
          <p:spPr>
            <a:xfrm>
              <a:off x="6903488" y="4975542"/>
              <a:ext cx="1039074" cy="371833"/>
            </a:xfrm>
            <a:prstGeom prst="rect">
              <a:avLst/>
            </a:prstGeom>
            <a:noFill/>
          </p:spPr>
          <p:txBody>
            <a:bodyPr wrap="none" rtlCol="0">
              <a:spAutoFit/>
            </a:bodyPr>
            <a:lstStyle>
              <a:defPPr>
                <a:defRPr lang="zh-CN"/>
              </a:defPPr>
              <a:lvl2pPr marL="125730" lvl="1" indent="-125730" defTabSz="671830">
                <a:buFont typeface="Arial" panose="020B0604020202020204" pitchFamily="34" charset="0"/>
                <a:buChar char="•"/>
                <a:defRPr sz="1175" kern="0">
                  <a:solidFill>
                    <a:srgbClr val="AC0000"/>
                  </a:solidFill>
                  <a:cs typeface="+mn-ea"/>
                </a:defRPr>
              </a:lvl2pPr>
            </a:lstStyle>
            <a:p>
              <a:pPr lvl="1"/>
              <a:r>
                <a:rPr lang="zh-CN" altLang="en-US" dirty="0"/>
                <a:t>硬指标</a:t>
              </a:r>
              <a:endParaRPr lang="en-US" altLang="zh-CN" dirty="0">
                <a:sym typeface="Arial" panose="020B0604020202020204" pitchFamily="34" charset="0"/>
              </a:endParaRPr>
            </a:p>
          </p:txBody>
        </p:sp>
        <p:sp>
          <p:nvSpPr>
            <p:cNvPr id="30" name="TextBox 11"/>
            <p:cNvSpPr txBox="1"/>
            <p:nvPr/>
          </p:nvSpPr>
          <p:spPr>
            <a:xfrm>
              <a:off x="4778391" y="5349955"/>
              <a:ext cx="3089301" cy="371833"/>
            </a:xfrm>
            <a:prstGeom prst="rect">
              <a:avLst/>
            </a:prstGeom>
            <a:noFill/>
          </p:spPr>
          <p:txBody>
            <a:bodyPr wrap="none" rtlCol="0">
              <a:spAutoFit/>
            </a:bodyPr>
            <a:lstStyle/>
            <a:p>
              <a:pPr marL="125730" lvl="1" indent="-125730" defTabSz="671830">
                <a:buFont typeface="Arial" panose="020B0604020202020204" pitchFamily="34" charset="0"/>
                <a:buChar char="•"/>
                <a:defRPr/>
              </a:pPr>
              <a:r>
                <a:rPr lang="zh-CN" altLang="en-US" sz="1175" kern="0" dirty="0">
                  <a:solidFill>
                    <a:srgbClr val="AC0000"/>
                  </a:solidFill>
                  <a:cs typeface="+mn-ea"/>
                </a:rPr>
                <a:t>材料撰写技巧与真材实料结合</a:t>
              </a:r>
              <a:endParaRPr lang="en-US" altLang="zh-CN" sz="1175" kern="0" dirty="0">
                <a:solidFill>
                  <a:srgbClr val="AC0000"/>
                </a:solidFill>
                <a:cs typeface="+mn-ea"/>
                <a:sym typeface="Arial" panose="020B0604020202020204" pitchFamily="34" charset="0"/>
              </a:endParaRPr>
            </a:p>
          </p:txBody>
        </p:sp>
      </p:grpSp>
    </p:spTree>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tags/tag1.xml><?xml version="1.0" encoding="utf-8"?>
<p:tagLst xmlns:p="http://schemas.openxmlformats.org/presentationml/2006/main">
  <p:tag name="TIMING" val="|0.4|1.5|1.2|1.4|2.5|2.6"/>
</p:tagLst>
</file>

<file path=ppt/tags/tag2.xml><?xml version="1.0" encoding="utf-8"?>
<p:tagLst xmlns:p="http://schemas.openxmlformats.org/presentationml/2006/main">
  <p:tag name="MH" val="20161022204031"/>
  <p:tag name="MH_LIBRARY" val="GRAPHIC"/>
  <p:tag name="MH_ORDER" val="文本框 2"/>
</p:tagLst>
</file>

<file path=ppt/tags/tag3.xml><?xml version="1.0" encoding="utf-8"?>
<p:tagLst xmlns:p="http://schemas.openxmlformats.org/presentationml/2006/main">
  <p:tag name="MH" val="20161022204031"/>
  <p:tag name="MH_LIBRARY" val="GRAPHIC"/>
  <p:tag name="MH_ORDER" val="Straight Connector 6"/>
</p:tagLst>
</file>

<file path=ppt/tags/tag4.xml><?xml version="1.0" encoding="utf-8"?>
<p:tagLst xmlns:p="http://schemas.openxmlformats.org/presentationml/2006/main">
  <p:tag name="MH" val="20161022204031"/>
  <p:tag name="MH_LIBRARY" val="GRAPHIC"/>
  <p:tag name="MH_ORDER" val="文本框 2"/>
</p:tagLst>
</file>

<file path=ppt/tags/tag5.xml><?xml version="1.0" encoding="utf-8"?>
<p:tagLst xmlns:p="http://schemas.openxmlformats.org/presentationml/2006/main">
  <p:tag name="MH" val="20161022204031"/>
  <p:tag name="MH_LIBRARY" val="GRAPHIC"/>
  <p:tag name="MH_ORDER" val="Straight Connector 6"/>
</p:tagLst>
</file>

<file path=ppt/tags/tag6.xml><?xml version="1.0" encoding="utf-8"?>
<p:tagLst xmlns:p="http://schemas.openxmlformats.org/presentationml/2006/main">
  <p:tag name="MH" val="20161022204031"/>
  <p:tag name="MH_LIBRARY" val="GRAPHIC"/>
  <p:tag name="MH_ORDER" val="文本框 2"/>
</p:tagLst>
</file>

<file path=ppt/tags/tag7.xml><?xml version="1.0" encoding="utf-8"?>
<p:tagLst xmlns:p="http://schemas.openxmlformats.org/presentationml/2006/main">
  <p:tag name="MH" val="20161022204031"/>
  <p:tag name="MH_LIBRARY" val="GRAPHIC"/>
  <p:tag name="MH_ORDER" val="Straight Connector 6"/>
</p:tagLst>
</file>

<file path=ppt/tags/tag8.xml><?xml version="1.0" encoding="utf-8"?>
<p:tagLst xmlns:p="http://schemas.openxmlformats.org/presentationml/2006/main">
  <p:tag name="TIMING" val="|0.7|1.5|1.1|1.4|0.9|3"/>
</p:tagLst>
</file>

<file path=ppt/tags/tag9.xml><?xml version="1.0" encoding="utf-8"?>
<p:tagLst xmlns:p="http://schemas.openxmlformats.org/presentationml/2006/main">
  <p:tag name="ISPRING_ULTRA_SCORM_SLIDE_COUNT" val="1"/>
  <p:tag name="ISPRING_SCORM_RATE_SLIDES" val="0"/>
  <p:tag name="ISPRING_SCORM_RATE_QUIZZES" val="0"/>
  <p:tag name="ISPRING_SCORM_PASSING_SCORE" val="0.0000000000"/>
  <p:tag name="GENSWF_OUTPUT_FILE_NAME" val="22-"/>
  <p:tag name="ISPRING_RESOURCE_PATHS_HASH_2" val="dd605faedef9b7b7285347d268bb89f5f81ab715"/>
  <p:tag name="ISPRING_PRESENTATION_TITLE" val="红色预览视频"/>
</p:tagLst>
</file>

<file path=ppt/theme/theme1.xml><?xml version="1.0" encoding="utf-8"?>
<a:theme xmlns:a="http://schemas.openxmlformats.org/drawingml/2006/main" name="微笑PPT - 小A">
  <a:themeElements>
    <a:clrScheme name="自定义 1">
      <a:dk1>
        <a:sysClr val="windowText" lastClr="000000"/>
      </a:dk1>
      <a:lt1>
        <a:sysClr val="window" lastClr="FFFFFF"/>
      </a:lt1>
      <a:dk2>
        <a:srgbClr val="073E87"/>
      </a:dk2>
      <a:lt2>
        <a:srgbClr val="C6E7FC"/>
      </a:lt2>
      <a:accent1>
        <a:srgbClr val="073E87"/>
      </a:accent1>
      <a:accent2>
        <a:srgbClr val="2D82F4"/>
      </a:accent2>
      <a:accent3>
        <a:srgbClr val="5BD078"/>
      </a:accent3>
      <a:accent4>
        <a:srgbClr val="A5D028"/>
      </a:accent4>
      <a:accent5>
        <a:srgbClr val="F5C040"/>
      </a:accent5>
      <a:accent6>
        <a:srgbClr val="05E0DB"/>
      </a:accent6>
      <a:hlink>
        <a:srgbClr val="0080FF"/>
      </a:hlink>
      <a:folHlink>
        <a:srgbClr val="5EAEFF"/>
      </a:folHlink>
    </a:clrScheme>
    <a:fontScheme name="微笑PPT - 小A">
      <a:majorFont>
        <a:latin typeface="Arial"/>
        <a:ea typeface="微软雅黑"/>
        <a:cs typeface="宋体"/>
      </a:majorFont>
      <a:minorFont>
        <a:latin typeface="Arial"/>
        <a:ea typeface="微软雅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1" i="0" u="none" strike="noStrike" cap="none" normalizeH="0" baseline="0" smtClean="0">
            <a:ln>
              <a:noFill/>
            </a:ln>
            <a:solidFill>
              <a:schemeClr val="tx1"/>
            </a:solidFill>
            <a:effectLst/>
            <a:latin typeface="Arial" panose="020B0604020202020204" pitchFamily="34" charset="0"/>
            <a:ea typeface="华文细黑" panose="0201060004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1" i="0" u="none" strike="noStrike" cap="none" normalizeH="0" baseline="0" smtClean="0">
            <a:ln>
              <a:noFill/>
            </a:ln>
            <a:solidFill>
              <a:schemeClr val="tx1"/>
            </a:solidFill>
            <a:effectLst/>
            <a:latin typeface="Arial" panose="020B0604020202020204" pitchFamily="34" charset="0"/>
            <a:ea typeface="华文细黑" panose="02010600040101010101" pitchFamily="2" charset="-122"/>
          </a:defRPr>
        </a:defPPr>
      </a:lstStyle>
    </a:lnDef>
  </a:objectDefaults>
  <a:extraClrSchemeLst>
    <a:extraClrScheme>
      <a:clrScheme name="微笑PPT - 小A 1">
        <a:dk1>
          <a:srgbClr val="000000"/>
        </a:dk1>
        <a:lt1>
          <a:srgbClr val="FFFFFF"/>
        </a:lt1>
        <a:dk2>
          <a:srgbClr val="FFFFFF"/>
        </a:dk2>
        <a:lt2>
          <a:srgbClr val="B2B2B2"/>
        </a:lt2>
        <a:accent1>
          <a:srgbClr val="E20000"/>
        </a:accent1>
        <a:accent2>
          <a:srgbClr val="CC0000"/>
        </a:accent2>
        <a:accent3>
          <a:srgbClr val="FFFFFF"/>
        </a:accent3>
        <a:accent4>
          <a:srgbClr val="000000"/>
        </a:accent4>
        <a:accent5>
          <a:srgbClr val="EEAAAA"/>
        </a:accent5>
        <a:accent6>
          <a:srgbClr val="B90000"/>
        </a:accent6>
        <a:hlink>
          <a:srgbClr val="800000"/>
        </a:hlink>
        <a:folHlink>
          <a:srgbClr val="FFCC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8881</Words>
  <Application>WPS 演示</Application>
  <PresentationFormat>全屏显示(16:9)</PresentationFormat>
  <Paragraphs>680</Paragraphs>
  <Slides>41</Slides>
  <Notes>40</Notes>
  <HiddenSlides>0</HiddenSlides>
  <MMClips>0</MMClips>
  <ScaleCrop>false</ScaleCrop>
  <HeadingPairs>
    <vt:vector size="6" baseType="variant">
      <vt:variant>
        <vt:lpstr>已用的字体</vt:lpstr>
      </vt:variant>
      <vt:variant>
        <vt:i4>18</vt:i4>
      </vt:variant>
      <vt:variant>
        <vt:lpstr>主题</vt:lpstr>
      </vt:variant>
      <vt:variant>
        <vt:i4>1</vt:i4>
      </vt:variant>
      <vt:variant>
        <vt:lpstr>幻灯片标题</vt:lpstr>
      </vt:variant>
      <vt:variant>
        <vt:i4>41</vt:i4>
      </vt:variant>
    </vt:vector>
  </HeadingPairs>
  <TitlesOfParts>
    <vt:vector size="60" baseType="lpstr">
      <vt:lpstr>Arial</vt:lpstr>
      <vt:lpstr>宋体</vt:lpstr>
      <vt:lpstr>Wingdings</vt:lpstr>
      <vt:lpstr>华文细黑</vt:lpstr>
      <vt:lpstr>微软雅黑</vt:lpstr>
      <vt:lpstr>汉仪中圆简</vt:lpstr>
      <vt:lpstr>胡晓波美心常规体</vt:lpstr>
      <vt:lpstr>方正正粗黑简体</vt:lpstr>
      <vt:lpstr>Impact</vt:lpstr>
      <vt:lpstr>Calibri</vt:lpstr>
      <vt:lpstr>Times New Roman</vt:lpstr>
      <vt:lpstr>Bebas Neue</vt:lpstr>
      <vt:lpstr>-apple-system-font</vt:lpstr>
      <vt:lpstr>Segoe Print</vt:lpstr>
      <vt:lpstr>Calibri</vt:lpstr>
      <vt:lpstr>Arial Unicode MS</vt:lpstr>
      <vt:lpstr>-apple-system</vt:lpstr>
      <vt:lpstr>黑体</vt:lpstr>
      <vt:lpstr>微笑PPT - 小A</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air</cp:lastModifiedBy>
  <cp:revision>2</cp:revision>
  <dcterms:created xsi:type="dcterms:W3CDTF">2017-04-10T11:53:00Z</dcterms:created>
  <dcterms:modified xsi:type="dcterms:W3CDTF">2021-04-29T16:20:13Z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2052-11.3.0.9228</vt:lpwstr>
  </property>
</Properties>
</file>