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xml" ContentType="application/vnd.openxmlformats-officedocument.presentationml.notesSlide+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5098" r:id="rId2"/>
    <p:sldId id="5105" r:id="rId3"/>
    <p:sldId id="5106" r:id="rId4"/>
    <p:sldId id="5076" r:id="rId5"/>
    <p:sldId id="5077" r:id="rId6"/>
    <p:sldId id="5078" r:id="rId7"/>
    <p:sldId id="5079" r:id="rId8"/>
    <p:sldId id="5080" r:id="rId9"/>
    <p:sldId id="5081" r:id="rId10"/>
    <p:sldId id="5107" r:id="rId11"/>
    <p:sldId id="4979" r:id="rId12"/>
    <p:sldId id="5056" r:id="rId13"/>
    <p:sldId id="5083" r:id="rId14"/>
    <p:sldId id="5084" r:id="rId15"/>
    <p:sldId id="5086" r:id="rId16"/>
    <p:sldId id="5085" r:id="rId17"/>
    <p:sldId id="5087" r:id="rId18"/>
    <p:sldId id="5089" r:id="rId19"/>
    <p:sldId id="5108" r:id="rId20"/>
    <p:sldId id="4424" r:id="rId21"/>
    <p:sldId id="5090" r:id="rId22"/>
    <p:sldId id="5091" r:id="rId23"/>
    <p:sldId id="5092" r:id="rId24"/>
    <p:sldId id="5071" r:id="rId25"/>
  </p:sldIdLst>
  <p:sldSz cx="12192000" cy="6858000"/>
  <p:notesSz cx="6858000" cy="9144000"/>
  <p:custDataLst>
    <p:tags r:id="rId2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069">
          <p15:clr>
            <a:srgbClr val="A4A3A4"/>
          </p15:clr>
        </p15:guide>
        <p15:guide id="2" pos="7537">
          <p15:clr>
            <a:srgbClr val="A4A3A4"/>
          </p15:clr>
        </p15:guide>
        <p15:guide id="3"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86397"/>
  </p:normalViewPr>
  <p:slideViewPr>
    <p:cSldViewPr snapToGrid="0" showGuides="1">
      <p:cViewPr varScale="1">
        <p:scale>
          <a:sx n="71" d="100"/>
          <a:sy n="71" d="100"/>
        </p:scale>
        <p:origin x="492" y="36"/>
      </p:cViewPr>
      <p:guideLst>
        <p:guide orient="horz" pos="3069"/>
        <p:guide pos="7537"/>
        <p:guide pos="3840"/>
      </p:guideLst>
    </p:cSldViewPr>
  </p:slideViewPr>
  <p:outlineViewPr>
    <p:cViewPr>
      <p:scale>
        <a:sx n="33" d="100"/>
        <a:sy n="33" d="100"/>
      </p:scale>
      <p:origin x="254" y="0"/>
    </p:cViewPr>
  </p:outlineViewPr>
  <p:notesTextViewPr>
    <p:cViewPr>
      <p:scale>
        <a:sx n="150" d="100"/>
        <a:sy n="150" d="100"/>
      </p:scale>
      <p:origin x="0" y="0"/>
    </p:cViewPr>
  </p:notesTextViewPr>
  <p:sorterViewPr showFormatting="0">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2023-7-5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8529686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smtClean="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7335F0A9-178D-4427-9E9E-47BAC5BB4B8C}"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2023-7-5</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rPr>
              <a:t>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rPr>
              <a:t>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rPr>
              <a:t>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rPr>
              <a:t>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a:latin typeface="等线" panose="02010600030101010101" charset="-122"/>
                <a:ea typeface="等线" panose="02010600030101010101" charset="-122"/>
              </a:rPr>
              <a:t>‹#›</a:t>
            </a:fld>
            <a:endParaRPr lang="zh-CN" altLang="en-US" sz="1200">
              <a:latin typeface="等线" panose="02010600030101010101" charset="-122"/>
              <a:ea typeface="等线" panose="02010600030101010101" charset="-122"/>
            </a:endParaRPr>
          </a:p>
        </p:txBody>
      </p:sp>
    </p:spTree>
    <p:extLst>
      <p:ext uri="{BB962C8B-B14F-4D97-AF65-F5344CB8AC3E}">
        <p14:creationId xmlns:p14="http://schemas.microsoft.com/office/powerpoint/2010/main" val="182299234"/>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等线" panose="02010600030101010101" charset="-122"/>
      </a:defRPr>
    </a:lvl1pPr>
    <a:lvl2pPr marL="457200" algn="l" rtl="0" fontAlgn="base">
      <a:spcBef>
        <a:spcPct val="30000"/>
      </a:spcBef>
      <a:spcAft>
        <a:spcPct val="0"/>
      </a:spcAft>
      <a:defRPr sz="1200" kern="1200">
        <a:solidFill>
          <a:schemeClr val="tx1"/>
        </a:solidFill>
        <a:latin typeface="+mn-lt"/>
        <a:ea typeface="+mn-ea"/>
        <a:cs typeface="等线" panose="02010600030101010101" charset="-122"/>
      </a:defRPr>
    </a:lvl2pPr>
    <a:lvl3pPr marL="914400" algn="l" rtl="0" fontAlgn="base">
      <a:spcBef>
        <a:spcPct val="30000"/>
      </a:spcBef>
      <a:spcAft>
        <a:spcPct val="0"/>
      </a:spcAft>
      <a:defRPr sz="1200" kern="1200">
        <a:solidFill>
          <a:schemeClr val="tx1"/>
        </a:solidFill>
        <a:latin typeface="+mn-lt"/>
        <a:ea typeface="+mn-ea"/>
        <a:cs typeface="等线" panose="02010600030101010101" charset="-122"/>
      </a:defRPr>
    </a:lvl3pPr>
    <a:lvl4pPr marL="1371600" algn="l" rtl="0" fontAlgn="base">
      <a:spcBef>
        <a:spcPct val="30000"/>
      </a:spcBef>
      <a:spcAft>
        <a:spcPct val="0"/>
      </a:spcAft>
      <a:defRPr sz="1200" kern="1200">
        <a:solidFill>
          <a:schemeClr val="tx1"/>
        </a:solidFill>
        <a:latin typeface="+mn-lt"/>
        <a:ea typeface="+mn-ea"/>
        <a:cs typeface="等线" panose="02010600030101010101" charset="-122"/>
      </a:defRPr>
    </a:lvl4pPr>
    <a:lvl5pPr marL="1828800" algn="l" rtl="0" fontAlgn="base">
      <a:spcBef>
        <a:spcPct val="3000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6269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r>
              <a:rPr lang="zh-CN" altLang="en-US">
                <a:solidFill>
                  <a:schemeClr val="accent2"/>
                </a:solidFill>
                <a:sym typeface="字魂58号-创中黑-Regular"/>
              </a:rPr>
              <a:t>年轻干部成长过程中，诱惑无时不在，如果缺少对纪律和规矩的敬畏之心，往往容易倒在“围猎”之中。一定要从各类案例中汲取教训、引以为鉴，自觉净化社交圈、生活圈、朋友圈，慎始、慎微、慎独，挡得住糖衣炮弹，防得住利益“围猎”</a:t>
            </a:r>
          </a:p>
          <a:p>
            <a:pPr lvl="0" eaLnBrk="1" hangingPunct="1">
              <a:spcBef>
                <a:spcPct val="0"/>
              </a:spcBef>
            </a:pPr>
            <a:endParaRPr lang="zh-CN" altLang="en-US"/>
          </a:p>
        </p:txBody>
      </p:sp>
      <p:sp>
        <p:nvSpPr>
          <p:cNvPr id="31748" name="灯片编号占位符 3"/>
          <p:cNvSpPr txBox="1">
            <a:spLocks noGrp="1"/>
          </p:cNvSpPr>
          <p:nvPr>
            <p:ph type="sldNum" sz="quarter" idx="10"/>
          </p:nvPr>
        </p:nvSpPr>
        <p:spPr bwMode="auto">
          <a:noFill/>
          <a:ln>
            <a:noFill/>
            <a:miter lim="800000"/>
          </a:ln>
        </p:spPr>
        <p:txBody>
          <a:bodyPr wrap="square" lIns="91440" tIns="45720" rIns="91440" bIns="45720" numCol="1" rtlCol="0" anchor="b" anchorCtr="0" compatLnSpc="1"/>
          <a:lstStyle/>
          <a:p>
            <a:pPr lvl="0" algn="r" eaLnBrk="1" hangingPunct="1"/>
            <a:fld id="{9A0DB2DC-4C9A-4742-B13C-FB6460FD3503}" type="slidenum">
              <a:rPr lang="zh-CN" altLang="en-US" sz="1200">
                <a:latin typeface="等线" panose="02010600030101010101" charset="-122"/>
                <a:ea typeface="等线" panose="02010600030101010101" charset="-122"/>
              </a:rPr>
              <a:t>18</a:t>
            </a:fld>
            <a:endParaRPr lang="zh-CN" altLang="en-US" sz="1200">
              <a:latin typeface="等线" panose="02010600030101010101" charset="-122"/>
              <a:ea typeface="等线" panose="02010600030101010101" charset="-122"/>
            </a:endParaRPr>
          </a:p>
        </p:txBody>
      </p:sp>
    </p:spTree>
    <p:extLst>
      <p:ext uri="{BB962C8B-B14F-4D97-AF65-F5344CB8AC3E}">
        <p14:creationId xmlns:p14="http://schemas.microsoft.com/office/powerpoint/2010/main" val="2943343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r>
              <a:rPr lang="zh-CN" altLang="en-US" sz="1000"/>
              <a:t>在长期艰苦奋斗中，我们党能够不断战胜强大敌人和各种艰难险阻，不断取得伟大胜利和辉煌成就，靠的是一代代共产党人敢于担当、英勇斗争。新征程上，我们肩负使命任务的艰巨性、面对风险挑战的严峻性、进行伟大斗争形势的复杂性前所未有。越是接近中华民族伟大复兴的目标，越要大力发扬担当和斗争精神，付出更为艰巨、更为艰苦的努力。广大党员干部要敢于负责，真担当、真斗争，在机遇面前主动出击，在困难面前迎难而上，在风险面前积极应对，充分彰显我们党不畏强敌、不惧风险、敢于斗争、勇于胜利的风骨和品质。</a:t>
            </a:r>
          </a:p>
        </p:txBody>
      </p:sp>
      <p:sp>
        <p:nvSpPr>
          <p:cNvPr id="32772" name="灯片编号占位符 3"/>
          <p:cNvSpPr txBox="1">
            <a:spLocks noGrp="1"/>
          </p:cNvSpPr>
          <p:nvPr>
            <p:ph type="sldNum" sz="quarter" idx="10"/>
          </p:nvPr>
        </p:nvSpPr>
        <p:spPr bwMode="auto">
          <a:noFill/>
          <a:ln>
            <a:noFill/>
            <a:miter lim="800000"/>
          </a:ln>
        </p:spPr>
        <p:txBody>
          <a:bodyPr wrap="square" lIns="91440" tIns="45720" rIns="91440" bIns="45720" numCol="1" rtlCol="0" anchor="b" anchorCtr="0" compatLnSpc="1"/>
          <a:lstStyle/>
          <a:p>
            <a:pPr lvl="0" algn="r" eaLnBrk="1" hangingPunct="1"/>
            <a:fld id="{9A0DB2DC-4C9A-4742-B13C-FB6460FD3503}" type="slidenum">
              <a:rPr lang="zh-CN" altLang="en-US" sz="1200">
                <a:latin typeface="等线" panose="02010600030101010101" charset="-122"/>
                <a:ea typeface="等线" panose="02010600030101010101" charset="-122"/>
              </a:rPr>
              <a:t>20</a:t>
            </a:fld>
            <a:endParaRPr lang="zh-CN" altLang="en-US" sz="1200">
              <a:latin typeface="等线" panose="02010600030101010101" charset="-122"/>
              <a:ea typeface="等线" panose="02010600030101010101" charset="-122"/>
            </a:endParaRPr>
          </a:p>
        </p:txBody>
      </p:sp>
    </p:spTree>
    <p:extLst>
      <p:ext uri="{BB962C8B-B14F-4D97-AF65-F5344CB8AC3E}">
        <p14:creationId xmlns:p14="http://schemas.microsoft.com/office/powerpoint/2010/main" val="2293951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p>
        </p:txBody>
      </p:sp>
      <p:sp>
        <p:nvSpPr>
          <p:cNvPr id="33796" name="灯片编号占位符 3"/>
          <p:cNvSpPr txBox="1">
            <a:spLocks noGrp="1"/>
          </p:cNvSpPr>
          <p:nvPr>
            <p:ph type="sldNum" sz="quarter" idx="10"/>
          </p:nvPr>
        </p:nvSpPr>
        <p:spPr bwMode="auto">
          <a:noFill/>
          <a:ln>
            <a:noFill/>
            <a:miter lim="800000"/>
          </a:ln>
        </p:spPr>
        <p:txBody>
          <a:bodyPr wrap="square" lIns="91440" tIns="45720" rIns="91440" bIns="45720" numCol="1" rtlCol="0" anchor="b" anchorCtr="0" compatLnSpc="1"/>
          <a:lstStyle/>
          <a:p>
            <a:pPr lvl="0" algn="r" eaLnBrk="1" hangingPunct="1"/>
            <a:fld id="{9A0DB2DC-4C9A-4742-B13C-FB6460FD3503}" type="slidenum">
              <a:rPr lang="zh-CN" altLang="en-US" sz="1200">
                <a:latin typeface="等线" panose="02010600030101010101" charset="-122"/>
                <a:ea typeface="等线" panose="02010600030101010101" charset="-122"/>
              </a:rPr>
              <a:t>21</a:t>
            </a:fld>
            <a:endParaRPr lang="zh-CN" altLang="en-US" sz="1200">
              <a:latin typeface="等线" panose="02010600030101010101" charset="-122"/>
              <a:ea typeface="等线" panose="02010600030101010101" charset="-122"/>
            </a:endParaRPr>
          </a:p>
        </p:txBody>
      </p:sp>
    </p:spTree>
    <p:extLst>
      <p:ext uri="{BB962C8B-B14F-4D97-AF65-F5344CB8AC3E}">
        <p14:creationId xmlns:p14="http://schemas.microsoft.com/office/powerpoint/2010/main" val="1221230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advClick="0" advTm="1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pic>
        <p:nvPicPr>
          <p:cNvPr id="2051" name="Picture 4"/>
          <p:cNvPicPr>
            <a:picLocks noChangeAspect="1"/>
          </p:cNvPicPr>
          <p:nvPr userDrawn="1"/>
        </p:nvPicPr>
        <p:blipFill>
          <a:blip r:embed="rId2"/>
          <a:stretch>
            <a:fillRect/>
          </a:stretch>
        </p:blipFill>
        <p:spPr>
          <a:xfrm>
            <a:off x="4398963" y="0"/>
            <a:ext cx="7793037" cy="1808163"/>
          </a:xfrm>
          <a:prstGeom prst="rect">
            <a:avLst/>
          </a:prstGeom>
          <a:noFill/>
          <a:ln w="9525">
            <a:noFill/>
          </a:ln>
        </p:spPr>
      </p:pic>
    </p:spTree>
  </p:cSld>
  <p:clrMapOvr>
    <a:masterClrMapping/>
  </p:clrMapOvr>
  <p:transition spd="slow" advClick="0" advTm="1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Tree>
  </p:cSld>
  <p:clrMapOvr>
    <a:masterClrMapping/>
  </p:clrMapOvr>
  <p:transition spd="slow" advClick="0" advTm="1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Tree>
  </p:cSld>
  <p:clrMapOvr>
    <a:masterClrMapping/>
  </p:clrMapOvr>
  <p:transition spd="slow" advClick="0" advTm="1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3" name="任意多边形: 形状 8"/>
          <p:cNvSpPr/>
          <p:nvPr/>
        </p:nvSpPr>
        <p:spPr>
          <a:xfrm flipH="1">
            <a:off x="0" y="581025"/>
            <a:ext cx="1412875" cy="409575"/>
          </a:xfrm>
          <a:custGeom>
            <a:avLst/>
            <a:gdLst>
              <a:gd name="connsiteX0" fmla="*/ 1412558 w 1412558"/>
              <a:gd name="connsiteY0" fmla="*/ 0 h 409575"/>
              <a:gd name="connsiteX1" fmla="*/ 0 w 1412558"/>
              <a:gd name="connsiteY1" fmla="*/ 0 h 409575"/>
              <a:gd name="connsiteX2" fmla="*/ 409575 w 1412558"/>
              <a:gd name="connsiteY2" fmla="*/ 409575 h 409575"/>
              <a:gd name="connsiteX3" fmla="*/ 1412558 w 1412558"/>
              <a:gd name="connsiteY3" fmla="*/ 409575 h 409575"/>
            </a:gdLst>
            <a:ahLst/>
            <a:cxnLst>
              <a:cxn ang="0">
                <a:pos x="connsiteX0" y="connsiteY0"/>
              </a:cxn>
              <a:cxn ang="0">
                <a:pos x="connsiteX1" y="connsiteY1"/>
              </a:cxn>
              <a:cxn ang="0">
                <a:pos x="connsiteX2" y="connsiteY2"/>
              </a:cxn>
              <a:cxn ang="0">
                <a:pos x="connsiteX3" y="connsiteY3"/>
              </a:cxn>
            </a:cxnLst>
            <a:rect l="l" t="t" r="r" b="b"/>
            <a:pathLst>
              <a:path w="1412558" h="409575">
                <a:moveTo>
                  <a:pt x="1412558" y="0"/>
                </a:moveTo>
                <a:lnTo>
                  <a:pt x="0" y="0"/>
                </a:lnTo>
                <a:cubicBezTo>
                  <a:pt x="0" y="226202"/>
                  <a:pt x="183373" y="409575"/>
                  <a:pt x="409575" y="409575"/>
                </a:cubicBezTo>
                <a:lnTo>
                  <a:pt x="1412558" y="409575"/>
                </a:lnTo>
                <a:close/>
              </a:path>
            </a:pathLst>
          </a:custGeom>
          <a:gradFill>
            <a:gsLst>
              <a:gs pos="100000">
                <a:schemeClr val="accent4"/>
              </a:gs>
              <a:gs pos="40000">
                <a:schemeClr val="accent2"/>
              </a:gs>
            </a:gsLst>
            <a:lin ang="0" scaled="0"/>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accent5"/>
              </a:solidFill>
              <a:effectLst/>
              <a:uLnTx/>
              <a:uFillTx/>
              <a:latin typeface="思源宋体 CN Heavy" panose="02020900000000000000" pitchFamily="18" charset="-122"/>
              <a:ea typeface="思源宋体 CN Heavy" panose="02020900000000000000" pitchFamily="18" charset="-122"/>
              <a:cs typeface="+mn-cs"/>
            </a:endParaRPr>
          </a:p>
        </p:txBody>
      </p:sp>
      <p:pic>
        <p:nvPicPr>
          <p:cNvPr id="3076" name="图片 3" descr="红色的花&#10;&#10;中度可信度描述已自动生成"/>
          <p:cNvPicPr>
            <a:picLocks noChangeAspect="1"/>
          </p:cNvPicPr>
          <p:nvPr userDrawn="1"/>
        </p:nvPicPr>
        <p:blipFill>
          <a:blip r:embed="rId2"/>
          <a:stretch>
            <a:fillRect/>
          </a:stretch>
        </p:blipFill>
        <p:spPr>
          <a:xfrm>
            <a:off x="622300" y="347663"/>
            <a:ext cx="973138" cy="668337"/>
          </a:xfrm>
          <a:prstGeom prst="rect">
            <a:avLst/>
          </a:prstGeom>
          <a:noFill/>
          <a:ln w="9525">
            <a:noFill/>
          </a:ln>
        </p:spPr>
      </p:pic>
      <p:pic>
        <p:nvPicPr>
          <p:cNvPr id="3077" name="图片 4" descr="图片包含 黑暗, 建筑, 灯光, 桌子&#10;&#10;描述已自动生成"/>
          <p:cNvPicPr>
            <a:picLocks noChangeAspect="1"/>
          </p:cNvPicPr>
          <p:nvPr userDrawn="1"/>
        </p:nvPicPr>
        <p:blipFill>
          <a:blip r:embed="rId3"/>
          <a:stretch>
            <a:fillRect/>
          </a:stretch>
        </p:blipFill>
        <p:spPr>
          <a:xfrm>
            <a:off x="795338" y="92075"/>
            <a:ext cx="344487" cy="796925"/>
          </a:xfrm>
          <a:prstGeom prst="rect">
            <a:avLst/>
          </a:prstGeom>
          <a:noFill/>
          <a:ln w="9525">
            <a:noFill/>
          </a:ln>
        </p:spPr>
      </p:pic>
    </p:spTree>
  </p:cSld>
  <p:clrMapOvr>
    <a:masterClrMapping/>
  </p:clrMapOvr>
  <p:transition spd="slow" advClick="0" advTm="1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3" name="任意多边形: 形状 2"/>
          <p:cNvSpPr/>
          <p:nvPr/>
        </p:nvSpPr>
        <p:spPr>
          <a:xfrm flipH="1">
            <a:off x="0" y="581025"/>
            <a:ext cx="1412875" cy="409575"/>
          </a:xfrm>
          <a:custGeom>
            <a:avLst/>
            <a:gdLst>
              <a:gd name="connsiteX0" fmla="*/ 1412558 w 1412558"/>
              <a:gd name="connsiteY0" fmla="*/ 0 h 409575"/>
              <a:gd name="connsiteX1" fmla="*/ 0 w 1412558"/>
              <a:gd name="connsiteY1" fmla="*/ 0 h 409575"/>
              <a:gd name="connsiteX2" fmla="*/ 409575 w 1412558"/>
              <a:gd name="connsiteY2" fmla="*/ 409575 h 409575"/>
              <a:gd name="connsiteX3" fmla="*/ 1412558 w 1412558"/>
              <a:gd name="connsiteY3" fmla="*/ 409575 h 409575"/>
            </a:gdLst>
            <a:ahLst/>
            <a:cxnLst>
              <a:cxn ang="0">
                <a:pos x="connsiteX0" y="connsiteY0"/>
              </a:cxn>
              <a:cxn ang="0">
                <a:pos x="connsiteX1" y="connsiteY1"/>
              </a:cxn>
              <a:cxn ang="0">
                <a:pos x="connsiteX2" y="connsiteY2"/>
              </a:cxn>
              <a:cxn ang="0">
                <a:pos x="connsiteX3" y="connsiteY3"/>
              </a:cxn>
            </a:cxnLst>
            <a:rect l="l" t="t" r="r" b="b"/>
            <a:pathLst>
              <a:path w="1412558" h="409575">
                <a:moveTo>
                  <a:pt x="1412558" y="0"/>
                </a:moveTo>
                <a:lnTo>
                  <a:pt x="0" y="0"/>
                </a:lnTo>
                <a:cubicBezTo>
                  <a:pt x="0" y="226202"/>
                  <a:pt x="183373" y="409575"/>
                  <a:pt x="409575" y="409575"/>
                </a:cubicBezTo>
                <a:lnTo>
                  <a:pt x="1412558" y="409575"/>
                </a:lnTo>
                <a:close/>
              </a:path>
            </a:pathLst>
          </a:custGeom>
          <a:gradFill>
            <a:gsLst>
              <a:gs pos="100000">
                <a:schemeClr val="accent4"/>
              </a:gs>
              <a:gs pos="40000">
                <a:schemeClr val="accent2"/>
              </a:gs>
            </a:gsLst>
            <a:lin ang="0" scaled="0"/>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accent5"/>
              </a:solidFill>
              <a:effectLst/>
              <a:uLnTx/>
              <a:uFillTx/>
              <a:latin typeface="思源宋体 CN Heavy" panose="02020900000000000000" pitchFamily="18" charset="-122"/>
              <a:ea typeface="思源宋体 CN Heavy" panose="02020900000000000000" pitchFamily="18" charset="-122"/>
              <a:cs typeface="+mn-cs"/>
            </a:endParaRPr>
          </a:p>
        </p:txBody>
      </p:sp>
      <p:pic>
        <p:nvPicPr>
          <p:cNvPr id="4100" name="图片 3" descr="红色的花&#10;&#10;中度可信度描述已自动生成"/>
          <p:cNvPicPr>
            <a:picLocks noChangeAspect="1"/>
          </p:cNvPicPr>
          <p:nvPr userDrawn="1"/>
        </p:nvPicPr>
        <p:blipFill>
          <a:blip r:embed="rId2"/>
          <a:stretch>
            <a:fillRect/>
          </a:stretch>
        </p:blipFill>
        <p:spPr>
          <a:xfrm>
            <a:off x="622300" y="347663"/>
            <a:ext cx="973138" cy="668337"/>
          </a:xfrm>
          <a:prstGeom prst="rect">
            <a:avLst/>
          </a:prstGeom>
          <a:noFill/>
          <a:ln w="9525">
            <a:noFill/>
          </a:ln>
        </p:spPr>
      </p:pic>
      <p:pic>
        <p:nvPicPr>
          <p:cNvPr id="4101" name="图片 4" descr="图片包含 黑暗, 建筑, 灯光, 桌子&#10;&#10;描述已自动生成"/>
          <p:cNvPicPr>
            <a:picLocks noChangeAspect="1"/>
          </p:cNvPicPr>
          <p:nvPr userDrawn="1"/>
        </p:nvPicPr>
        <p:blipFill>
          <a:blip r:embed="rId3"/>
          <a:stretch>
            <a:fillRect/>
          </a:stretch>
        </p:blipFill>
        <p:spPr>
          <a:xfrm>
            <a:off x="795338" y="92075"/>
            <a:ext cx="344487" cy="796925"/>
          </a:xfrm>
          <a:prstGeom prst="rect">
            <a:avLst/>
          </a:prstGeom>
          <a:noFill/>
          <a:ln w="9525">
            <a:noFill/>
          </a:ln>
        </p:spPr>
      </p:pic>
    </p:spTree>
  </p:cSld>
  <p:clrMapOvr>
    <a:masterClrMapping/>
  </p:clrMapOvr>
  <p:transition spd="slow" advClick="0" advTm="1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advClick="0" advTm="1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advClick="0" advTm="1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1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11"/>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slow" advClick="0" advTm="1000">
    <p:random/>
  </p:transition>
  <p:txStyles>
    <p:titleStyle>
      <a:lvl1pPr algn="l" rtl="0" fontAlgn="base">
        <a:lnSpc>
          <a:spcPct val="90000"/>
        </a:lnSpc>
        <a:spcBef>
          <a:spcPct val="0"/>
        </a:spcBef>
        <a:spcAft>
          <a:spcPct val="0"/>
        </a:spcAft>
        <a:defRPr sz="4400" kern="1200">
          <a:solidFill>
            <a:schemeClr val="tx1"/>
          </a:solidFill>
          <a:latin typeface="Arial" panose="020B0604020202020204" pitchFamily="34" charset="0"/>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8.xml"/><Relationship Id="rId1" Type="http://schemas.openxmlformats.org/officeDocument/2006/relationships/tags" Target="../tags/tag15.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21.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2.png"/><Relationship Id="rId5" Type="http://schemas.openxmlformats.org/officeDocument/2006/relationships/slideLayout" Target="../slideLayouts/slideLayout5.xml"/><Relationship Id="rId4"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22.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4.xml"/><Relationship Id="rId7"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7.xml"/><Relationship Id="rId7" Type="http://schemas.openxmlformats.org/officeDocument/2006/relationships/image" Target="../media/image23.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tags" Target="../tags/tag2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9.xml"/><Relationship Id="rId5" Type="http://schemas.openxmlformats.org/officeDocument/2006/relationships/image" Target="../media/image24.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5.xml"/><Relationship Id="rId1" Type="http://schemas.openxmlformats.org/officeDocument/2006/relationships/tags" Target="../tags/tag8.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14.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p:cNvPicPr>
            <a:picLocks noChangeAspect="1"/>
          </p:cNvPicPr>
          <p:nvPr/>
        </p:nvPicPr>
        <p:blipFill>
          <a:blip r:embed="rId3"/>
          <a:stretch>
            <a:fillRect/>
          </a:stretch>
        </p:blipFill>
        <p:spPr>
          <a:xfrm>
            <a:off x="0" y="0"/>
            <a:ext cx="12192000" cy="6858000"/>
          </a:xfrm>
          <a:prstGeom prst="rect">
            <a:avLst/>
          </a:prstGeom>
          <a:noFill/>
          <a:ln w="9525">
            <a:noFill/>
          </a:ln>
        </p:spPr>
      </p:pic>
      <p:pic>
        <p:nvPicPr>
          <p:cNvPr id="6147" name="图片 8"/>
          <p:cNvPicPr>
            <a:picLocks noChangeAspect="1"/>
          </p:cNvPicPr>
          <p:nvPr/>
        </p:nvPicPr>
        <p:blipFill>
          <a:blip r:embed="rId4"/>
          <a:stretch>
            <a:fillRect/>
          </a:stretch>
        </p:blipFill>
        <p:spPr>
          <a:xfrm>
            <a:off x="8964" y="3371850"/>
            <a:ext cx="12192000" cy="3486150"/>
          </a:xfrm>
          <a:prstGeom prst="rect">
            <a:avLst/>
          </a:prstGeom>
          <a:noFill/>
          <a:ln w="9525">
            <a:noFill/>
          </a:ln>
        </p:spPr>
      </p:pic>
      <p:pic>
        <p:nvPicPr>
          <p:cNvPr id="6148" name="图片 10"/>
          <p:cNvPicPr>
            <a:picLocks noChangeAspect="1"/>
          </p:cNvPicPr>
          <p:nvPr/>
        </p:nvPicPr>
        <p:blipFill>
          <a:blip r:embed="rId5"/>
          <a:stretch>
            <a:fillRect/>
          </a:stretch>
        </p:blipFill>
        <p:spPr>
          <a:xfrm>
            <a:off x="781050" y="600075"/>
            <a:ext cx="1687513" cy="1838325"/>
          </a:xfrm>
          <a:prstGeom prst="rect">
            <a:avLst/>
          </a:prstGeom>
          <a:noFill/>
          <a:ln w="9525">
            <a:noFill/>
          </a:ln>
        </p:spPr>
      </p:pic>
      <p:pic>
        <p:nvPicPr>
          <p:cNvPr id="6149" name="图片 11"/>
          <p:cNvPicPr>
            <a:picLocks noChangeAspect="1"/>
          </p:cNvPicPr>
          <p:nvPr/>
        </p:nvPicPr>
        <p:blipFill>
          <a:blip r:embed="rId6"/>
          <a:stretch>
            <a:fillRect/>
          </a:stretch>
        </p:blipFill>
        <p:spPr>
          <a:xfrm>
            <a:off x="9652000" y="3225800"/>
            <a:ext cx="2290763" cy="2290763"/>
          </a:xfrm>
          <a:prstGeom prst="rect">
            <a:avLst/>
          </a:prstGeom>
          <a:noFill/>
          <a:ln w="9525">
            <a:noFill/>
          </a:ln>
        </p:spPr>
      </p:pic>
      <p:sp>
        <p:nvSpPr>
          <p:cNvPr id="6150" name="文本框 44"/>
          <p:cNvSpPr txBox="1"/>
          <p:nvPr/>
        </p:nvSpPr>
        <p:spPr>
          <a:xfrm>
            <a:off x="1035050" y="1519238"/>
            <a:ext cx="10121900" cy="2631490"/>
          </a:xfrm>
          <a:prstGeom prst="rect">
            <a:avLst/>
          </a:prstGeom>
          <a:noFill/>
          <a:ln w="9525">
            <a:noFill/>
          </a:ln>
        </p:spPr>
        <p:txBody>
          <a:bodyPr>
            <a:spAutoFit/>
          </a:bodyPr>
          <a:lstStyle/>
          <a:p>
            <a:pPr algn="ctr">
              <a:lnSpc>
                <a:spcPct val="125000"/>
              </a:lnSpc>
            </a:pPr>
            <a:r>
              <a:rPr lang="zh-CN" altLang="en-US" sz="6600" b="1">
                <a:solidFill>
                  <a:srgbClr val="C00000"/>
                </a:solidFill>
                <a:latin typeface="Arial" panose="020B0604020202020204" pitchFamily="34" charset="0"/>
                <a:ea typeface="微软雅黑" panose="020B0503020204020204" pitchFamily="34" charset="-122"/>
                <a:sym typeface="+mn-lt"/>
              </a:rPr>
              <a:t>争做“鲜红的旗帜”</a:t>
            </a:r>
          </a:p>
          <a:p>
            <a:pPr algn="ctr">
              <a:lnSpc>
                <a:spcPct val="125000"/>
              </a:lnSpc>
            </a:pPr>
            <a:r>
              <a:rPr lang="zh-CN" altLang="en-US" sz="6600" b="1">
                <a:solidFill>
                  <a:srgbClr val="C00000"/>
                </a:solidFill>
                <a:ea typeface="微软雅黑" panose="020B0503020204020204" pitchFamily="34" charset="-122"/>
                <a:sym typeface="+mn-lt"/>
              </a:rPr>
              <a:t>学</a:t>
            </a:r>
            <a:r>
              <a:rPr lang="zh-CN" altLang="en-US" sz="6600" b="1" smtClean="0">
                <a:solidFill>
                  <a:srgbClr val="C00000"/>
                </a:solidFill>
                <a:ea typeface="微软雅黑" panose="020B0503020204020204" pitchFamily="34" charset="-122"/>
                <a:sym typeface="+mn-lt"/>
              </a:rPr>
              <a:t>习贯彻</a:t>
            </a:r>
            <a:r>
              <a:rPr lang="zh-CN" altLang="en-US" sz="6600" b="1" smtClean="0">
                <a:solidFill>
                  <a:srgbClr val="C00000"/>
                </a:solidFill>
                <a:latin typeface="Arial" panose="020B0604020202020204" pitchFamily="34" charset="0"/>
                <a:ea typeface="微软雅黑" panose="020B0503020204020204" pitchFamily="34" charset="-122"/>
                <a:sym typeface="+mn-lt"/>
              </a:rPr>
              <a:t>党</a:t>
            </a:r>
            <a:r>
              <a:rPr lang="zh-CN" altLang="en-US" sz="6600" b="1">
                <a:solidFill>
                  <a:srgbClr val="C00000"/>
                </a:solidFill>
                <a:latin typeface="Arial" panose="020B0604020202020204" pitchFamily="34" charset="0"/>
                <a:ea typeface="微软雅黑" panose="020B0503020204020204" pitchFamily="34" charset="-122"/>
                <a:sym typeface="+mn-lt"/>
              </a:rPr>
              <a:t>的二十</a:t>
            </a:r>
            <a:r>
              <a:rPr lang="zh-CN" altLang="en-US" sz="6600" b="1" smtClean="0">
                <a:solidFill>
                  <a:srgbClr val="C00000"/>
                </a:solidFill>
                <a:latin typeface="Arial" panose="020B0604020202020204" pitchFamily="34" charset="0"/>
                <a:ea typeface="微软雅黑" panose="020B0503020204020204" pitchFamily="34" charset="-122"/>
                <a:sym typeface="+mn-lt"/>
              </a:rPr>
              <a:t>大精神</a:t>
            </a:r>
            <a:endParaRPr lang="zh-CN" altLang="en-US" sz="6600" b="1">
              <a:solidFill>
                <a:srgbClr val="C00000"/>
              </a:solidFill>
              <a:latin typeface="Arial" panose="020B0604020202020204" pitchFamily="34" charset="0"/>
              <a:ea typeface="微软雅黑" panose="020B0503020204020204" pitchFamily="34" charset="-122"/>
              <a:sym typeface="+mn-lt"/>
            </a:endParaRPr>
          </a:p>
        </p:txBody>
      </p:sp>
      <p:sp>
        <p:nvSpPr>
          <p:cNvPr id="2" name="文本框 1"/>
          <p:cNvSpPr txBox="1"/>
          <p:nvPr/>
        </p:nvSpPr>
        <p:spPr>
          <a:xfrm>
            <a:off x="5091952" y="4719534"/>
            <a:ext cx="5459507" cy="954107"/>
          </a:xfrm>
          <a:prstGeom prst="rect">
            <a:avLst/>
          </a:prstGeom>
          <a:noFill/>
        </p:spPr>
        <p:txBody>
          <a:bodyPr wrap="square" rtlCol="0">
            <a:spAutoFit/>
          </a:bodyPr>
          <a:lstStyle/>
          <a:p>
            <a:r>
              <a:rPr lang="zh-CN" altLang="en-US" sz="2800" smtClean="0">
                <a:latin typeface="黑体" panose="02010609060101010101" pitchFamily="49" charset="-122"/>
                <a:ea typeface="黑体" panose="02010609060101010101" pitchFamily="49" charset="-122"/>
              </a:rPr>
              <a:t>机关党委第十五党支部   刘</a:t>
            </a:r>
            <a:r>
              <a:rPr lang="zh-CN" altLang="en-US" sz="2800" smtClean="0">
                <a:latin typeface="黑体" panose="02010609060101010101" pitchFamily="49" charset="-122"/>
                <a:ea typeface="黑体" panose="02010609060101010101" pitchFamily="49" charset="-122"/>
              </a:rPr>
              <a:t>云</a:t>
            </a:r>
            <a:endParaRPr lang="en-US" altLang="zh-CN" sz="2800" smtClean="0">
              <a:latin typeface="黑体" panose="02010609060101010101" pitchFamily="49" charset="-122"/>
              <a:ea typeface="黑体" panose="02010609060101010101" pitchFamily="49" charset="-122"/>
            </a:endParaRPr>
          </a:p>
          <a:p>
            <a:r>
              <a:rPr lang="en-US" altLang="zh-CN" sz="2800" smtClean="0">
                <a:latin typeface="黑体" panose="02010609060101010101" pitchFamily="49" charset="-122"/>
                <a:ea typeface="黑体" panose="02010609060101010101" pitchFamily="49" charset="-122"/>
              </a:rPr>
              <a:t>       2023</a:t>
            </a:r>
            <a:r>
              <a:rPr lang="zh-CN" altLang="en-US" sz="2800" smtClean="0">
                <a:latin typeface="黑体" panose="02010609060101010101" pitchFamily="49" charset="-122"/>
                <a:ea typeface="黑体" panose="02010609060101010101" pitchFamily="49" charset="-122"/>
              </a:rPr>
              <a:t>年</a:t>
            </a:r>
            <a:r>
              <a:rPr lang="en-US" altLang="zh-CN" sz="2800" smtClean="0">
                <a:latin typeface="黑体" panose="02010609060101010101" pitchFamily="49" charset="-122"/>
                <a:ea typeface="黑体" panose="02010609060101010101" pitchFamily="49" charset="-122"/>
              </a:rPr>
              <a:t>6</a:t>
            </a:r>
            <a:r>
              <a:rPr lang="zh-CN" altLang="en-US" sz="2800" smtClean="0">
                <a:latin typeface="黑体" panose="02010609060101010101" pitchFamily="49" charset="-122"/>
                <a:ea typeface="黑体" panose="02010609060101010101" pitchFamily="49" charset="-122"/>
              </a:rPr>
              <a:t>月</a:t>
            </a:r>
            <a:r>
              <a:rPr lang="en-US" altLang="zh-CN" sz="2800" smtClean="0">
                <a:latin typeface="黑体" panose="02010609060101010101" pitchFamily="49" charset="-122"/>
                <a:ea typeface="黑体" panose="02010609060101010101" pitchFamily="49" charset="-122"/>
              </a:rPr>
              <a:t>10</a:t>
            </a:r>
            <a:r>
              <a:rPr lang="zh-CN" altLang="en-US" sz="2800" smtClean="0">
                <a:latin typeface="黑体" panose="02010609060101010101" pitchFamily="49" charset="-122"/>
                <a:ea typeface="黑体" panose="02010609060101010101" pitchFamily="49" charset="-122"/>
              </a:rPr>
              <a:t>日</a:t>
            </a:r>
            <a:endParaRPr lang="zh-CN" altLang="en-US" sz="2800">
              <a:latin typeface="黑体" panose="02010609060101010101" pitchFamily="49" charset="-122"/>
              <a:ea typeface="黑体" panose="02010609060101010101" pitchFamily="49" charset="-122"/>
            </a:endParaRPr>
          </a:p>
        </p:txBody>
      </p:sp>
    </p:spTree>
  </p:cSld>
  <p:clrMapOvr>
    <a:masterClrMapping/>
  </p:clrMapOvr>
  <p:transition spd="slow" advClick="0" advTm="1000">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15363" name="图片 8"/>
          <p:cNvPicPr>
            <a:picLocks noChangeAspect="1"/>
          </p:cNvPicPr>
          <p:nvPr/>
        </p:nvPicPr>
        <p:blipFill>
          <a:blip r:embed="rId3"/>
          <a:stretch>
            <a:fillRect/>
          </a:stretch>
        </p:blipFill>
        <p:spPr>
          <a:xfrm>
            <a:off x="0" y="3173413"/>
            <a:ext cx="12192000" cy="3725862"/>
          </a:xfrm>
          <a:prstGeom prst="rect">
            <a:avLst/>
          </a:prstGeom>
          <a:noFill/>
          <a:ln w="9525">
            <a:noFill/>
          </a:ln>
        </p:spPr>
      </p:pic>
      <p:pic>
        <p:nvPicPr>
          <p:cNvPr id="15364" name="图片 6"/>
          <p:cNvPicPr>
            <a:picLocks noChangeAspect="1"/>
          </p:cNvPicPr>
          <p:nvPr/>
        </p:nvPicPr>
        <p:blipFill>
          <a:blip r:embed="rId4"/>
          <a:stretch>
            <a:fillRect/>
          </a:stretch>
        </p:blipFill>
        <p:spPr>
          <a:xfrm>
            <a:off x="0" y="-41275"/>
            <a:ext cx="2084388" cy="1420813"/>
          </a:xfrm>
          <a:prstGeom prst="rect">
            <a:avLst/>
          </a:prstGeom>
          <a:noFill/>
          <a:ln w="9525">
            <a:noFill/>
          </a:ln>
        </p:spPr>
      </p:pic>
      <p:sp>
        <p:nvSpPr>
          <p:cNvPr id="36" name="稻壳儿简约不简单设计 https://www.docer.com/works?userid=260803814"/>
          <p:cNvSpPr txBox="1"/>
          <p:nvPr/>
        </p:nvSpPr>
        <p:spPr>
          <a:xfrm>
            <a:off x="4339744" y="1457718"/>
            <a:ext cx="3512513" cy="1188720"/>
          </a:xfrm>
          <a:prstGeom prst="rect">
            <a:avLst/>
          </a:prstGeom>
          <a:noFill/>
        </p:spPr>
        <p:txBody>
          <a:bodyPr>
            <a:spAutoFit/>
          </a:bodyPr>
          <a:lstStyle>
            <a:defPPr>
              <a:defRPr lang="zh-CN"/>
            </a:defPPr>
            <a:lvl1pPr algn="ctr">
              <a:defRPr sz="7200">
                <a:solidFill>
                  <a:srgbClr val="C00000"/>
                </a:solidFill>
                <a:effectLst>
                  <a:glow rad="76200">
                    <a:schemeClr val="bg1"/>
                  </a:glow>
                </a:effectLst>
                <a:latin typeface="+mj-ea"/>
                <a:ea typeface="+mj-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a:ln>
                  <a:noFill/>
                </a:ln>
                <a:solidFill>
                  <a:srgbClr val="C00000"/>
                </a:solidFill>
                <a:effectLst>
                  <a:glow rad="76200">
                    <a:schemeClr val="bg1"/>
                  </a:glow>
                </a:effectLst>
                <a:uLnTx/>
                <a:uFillTx/>
                <a:latin typeface="+mn-lt"/>
                <a:ea typeface="+mn-ea"/>
                <a:cs typeface="+mn-ea"/>
                <a:sym typeface="+mn-lt"/>
              </a:rPr>
              <a:t>02</a:t>
            </a:r>
          </a:p>
        </p:txBody>
      </p:sp>
      <p:sp>
        <p:nvSpPr>
          <p:cNvPr id="15366" name="文本框 7"/>
          <p:cNvSpPr txBox="1"/>
          <p:nvPr/>
        </p:nvSpPr>
        <p:spPr>
          <a:xfrm>
            <a:off x="2503488" y="2657475"/>
            <a:ext cx="7185025" cy="1737360"/>
          </a:xfrm>
          <a:prstGeom prst="rect">
            <a:avLst/>
          </a:prstGeom>
          <a:noFill/>
          <a:ln w="9525">
            <a:noFill/>
          </a:ln>
        </p:spPr>
        <p:txBody>
          <a:bodyPr>
            <a:spAutoFit/>
          </a:bodyPr>
          <a:lstStyle/>
          <a:p>
            <a:pPr algn="ctr"/>
            <a:r>
              <a:rPr lang="zh-CN" altLang="en-US" sz="5400" b="1">
                <a:solidFill>
                  <a:srgbClr val="C00000"/>
                </a:solidFill>
                <a:latin typeface="Arial" panose="020B0604020202020204" pitchFamily="34" charset="0"/>
                <a:ea typeface="微软雅黑" panose="020B0503020204020204" pitchFamily="34" charset="-122"/>
                <a:sym typeface="+mn-lt"/>
              </a:rPr>
              <a:t>要在树形象上争做</a:t>
            </a:r>
          </a:p>
          <a:p>
            <a:pPr algn="ctr"/>
            <a:r>
              <a:rPr lang="zh-CN" altLang="en-US" sz="5400" b="1">
                <a:solidFill>
                  <a:srgbClr val="C00000"/>
                </a:solidFill>
                <a:latin typeface="Arial" panose="020B0604020202020204" pitchFamily="34" charset="0"/>
                <a:ea typeface="微软雅黑" panose="020B0503020204020204" pitchFamily="34" charset="-122"/>
                <a:sym typeface="+mn-lt"/>
              </a:rPr>
              <a:t>“鲜红的旗帜”</a:t>
            </a:r>
          </a:p>
        </p:txBody>
      </p:sp>
    </p:spTree>
  </p:cSld>
  <p:clrMapOvr>
    <a:masterClrMapping/>
  </p:clrMapOvr>
  <p:transition spd="slow" advClick="0" advTm="1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6" descr="穿红色衣服的人&#10;&#10;低可信度描述已自动生成"/>
          <p:cNvPicPr>
            <a:picLocks noChangeAspect="1"/>
          </p:cNvPicPr>
          <p:nvPr/>
        </p:nvPicPr>
        <p:blipFill>
          <a:blip r:embed="rId3"/>
          <a:stretch>
            <a:fillRect/>
          </a:stretch>
        </p:blipFill>
        <p:spPr>
          <a:xfrm>
            <a:off x="22225" y="3960813"/>
            <a:ext cx="12163425" cy="2886075"/>
          </a:xfrm>
          <a:prstGeom prst="rect">
            <a:avLst/>
          </a:prstGeom>
          <a:noFill/>
          <a:ln w="9525">
            <a:noFill/>
          </a:ln>
        </p:spPr>
      </p:pic>
      <p:sp>
        <p:nvSpPr>
          <p:cNvPr id="3" name="Rectangle 5"/>
          <p:cNvSpPr/>
          <p:nvPr/>
        </p:nvSpPr>
        <p:spPr>
          <a:xfrm>
            <a:off x="2929074" y="1547601"/>
            <a:ext cx="6349924" cy="1310640"/>
          </a:xfrm>
          <a:prstGeom prst="rect">
            <a:avLst/>
          </a:prstGeom>
          <a:effectLst/>
          <a:scene3d>
            <a:camera prst="orthographicFront"/>
            <a:lightRig rig="contrasting" dir="t"/>
          </a:scene3d>
        </p:spPr>
        <p:txBody>
          <a:bodyPr>
            <a:spAutoFit/>
            <a:scene3d>
              <a:camera prst="orthographicFront"/>
              <a:lightRig rig="threePt" dir="t"/>
            </a:scene3d>
            <a:sp3d extrusionH="57150" contourW="6350">
              <a:bevelT w="12700" h="12700" prst="softRound"/>
              <a:extrusionClr>
                <a:schemeClr val="accent5"/>
              </a:extrusionClr>
              <a:contourClr>
                <a:schemeClr val="accent5"/>
              </a:contourClr>
            </a:sp3d>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8000" b="1" i="0" u="none" strike="noStrike" kern="1200" cap="none" spc="0" normalizeH="0" baseline="0" noProof="0">
                <a:ln>
                  <a:noFill/>
                </a:ln>
                <a:solidFill>
                  <a:schemeClr val="tx1"/>
                </a:solidFill>
                <a:effectLst>
                  <a:outerShdw blurRad="76200" dist="38100" dir="2700000" algn="tl" rotWithShape="0">
                    <a:prstClr val="black">
                      <a:alpha val="34000"/>
                    </a:prstClr>
                  </a:outerShdw>
                </a:effectLst>
                <a:uLnTx/>
                <a:uFillTx/>
                <a:latin typeface="+mn-lt"/>
                <a:ea typeface="+mn-ea"/>
                <a:cs typeface="+mn-ea"/>
                <a:sym typeface="+mn-lt"/>
              </a:rPr>
              <a:t>党的形象</a:t>
            </a:r>
          </a:p>
        </p:txBody>
      </p:sp>
      <p:pic>
        <p:nvPicPr>
          <p:cNvPr id="16388" name="Picture 2" descr="图片包含 建筑, 电话, 手机, 桌子&#10;&#10;描述已自动生成"/>
          <p:cNvPicPr>
            <a:picLocks noChangeAspect="1"/>
          </p:cNvPicPr>
          <p:nvPr/>
        </p:nvPicPr>
        <p:blipFill>
          <a:blip r:embed="rId4"/>
          <a:stretch>
            <a:fillRect/>
          </a:stretch>
        </p:blipFill>
        <p:spPr>
          <a:xfrm>
            <a:off x="9599613" y="3887788"/>
            <a:ext cx="2592387" cy="2998787"/>
          </a:xfrm>
          <a:prstGeom prst="rect">
            <a:avLst/>
          </a:prstGeom>
          <a:noFill/>
          <a:ln w="9525">
            <a:noFill/>
          </a:ln>
        </p:spPr>
      </p:pic>
      <p:pic>
        <p:nvPicPr>
          <p:cNvPr id="16389" name="图片 39" descr="卡通人物&#10;&#10;中度可信度描述已自动生成"/>
          <p:cNvPicPr>
            <a:picLocks noChangeAspect="1"/>
          </p:cNvPicPr>
          <p:nvPr/>
        </p:nvPicPr>
        <p:blipFill>
          <a:blip r:embed="rId5"/>
          <a:srcRect l="5923" t="12303"/>
          <a:stretch>
            <a:fillRect/>
          </a:stretch>
        </p:blipFill>
        <p:spPr>
          <a:xfrm rot="-6478985" flipH="1">
            <a:off x="652463" y="-2206625"/>
            <a:ext cx="3206750" cy="5775325"/>
          </a:xfrm>
          <a:prstGeom prst="rect">
            <a:avLst/>
          </a:prstGeom>
          <a:noFill/>
          <a:ln w="9525">
            <a:noFill/>
          </a:ln>
        </p:spPr>
      </p:pic>
      <p:sp>
        <p:nvSpPr>
          <p:cNvPr id="4" name="PA-文本框 16"/>
          <p:cNvSpPr txBox="1"/>
          <p:nvPr>
            <p:custDataLst>
              <p:tags r:id="rId1"/>
            </p:custDataLst>
          </p:nvPr>
        </p:nvSpPr>
        <p:spPr>
          <a:xfrm>
            <a:off x="1314450" y="3390900"/>
            <a:ext cx="9580563" cy="788353"/>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3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tx1"/>
                </a:solidFill>
                <a:effectLst/>
                <a:uLnTx/>
                <a:uFillTx/>
                <a:latin typeface="+mn-lt"/>
                <a:ea typeface="+mn-ea"/>
                <a:cs typeface="+mn-ea"/>
                <a:sym typeface="+mn-lt"/>
              </a:rPr>
              <a:t>党的形象并不是抽象的，正是由无数个党员的形象构成的。树好守纪形象，注重从遵守党章党规党纪做起，自觉把党章党规党纪作为准绳来恪守，使之刻在脑子里、落到行动上</a:t>
            </a:r>
          </a:p>
        </p:txBody>
      </p:sp>
    </p:spTree>
  </p:cSld>
  <p:clrMapOvr>
    <a:masterClrMapping/>
  </p:clrMapOvr>
  <p:transition spd="slow" advClick="0" advTm="1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2"/>
          <p:cNvPicPr>
            <a:picLocks noChangeAspect="1"/>
          </p:cNvPicPr>
          <p:nvPr/>
        </p:nvPicPr>
        <p:blipFill>
          <a:blip r:embed="rId2"/>
          <a:srcRect l="27061" r="66" b="43796"/>
          <a:stretch>
            <a:fillRect/>
          </a:stretch>
        </p:blipFill>
        <p:spPr>
          <a:xfrm>
            <a:off x="0" y="1160463"/>
            <a:ext cx="12192000" cy="4924425"/>
          </a:xfrm>
          <a:prstGeom prst="rect">
            <a:avLst/>
          </a:prstGeom>
          <a:noFill/>
          <a:ln w="9525">
            <a:noFill/>
          </a:ln>
        </p:spPr>
      </p:pic>
      <p:sp>
        <p:nvSpPr>
          <p:cNvPr id="5" name="椭圆 4"/>
          <p:cNvSpPr/>
          <p:nvPr/>
        </p:nvSpPr>
        <p:spPr>
          <a:xfrm>
            <a:off x="1012825" y="2508250"/>
            <a:ext cx="814388" cy="814388"/>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FEEFAC"/>
                </a:solidFill>
                <a:effectLst/>
                <a:uLnTx/>
                <a:uFillTx/>
                <a:latin typeface="+mn-lt"/>
                <a:ea typeface="+mn-ea"/>
                <a:cs typeface="+mn-ea"/>
                <a:sym typeface="+mn-lt"/>
              </a:rPr>
              <a:t>01</a:t>
            </a:r>
          </a:p>
        </p:txBody>
      </p:sp>
      <p:sp>
        <p:nvSpPr>
          <p:cNvPr id="7" name="椭圆 6"/>
          <p:cNvSpPr/>
          <p:nvPr/>
        </p:nvSpPr>
        <p:spPr>
          <a:xfrm>
            <a:off x="5280025" y="3727450"/>
            <a:ext cx="815975" cy="815975"/>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FEEFAC"/>
                </a:solidFill>
                <a:effectLst/>
                <a:uLnTx/>
                <a:uFillTx/>
                <a:latin typeface="+mn-lt"/>
                <a:ea typeface="+mn-ea"/>
                <a:cs typeface="+mn-ea"/>
                <a:sym typeface="+mn-lt"/>
              </a:rPr>
              <a:t>02</a:t>
            </a:r>
          </a:p>
        </p:txBody>
      </p:sp>
      <p:sp>
        <p:nvSpPr>
          <p:cNvPr id="9" name="椭圆 8"/>
          <p:cNvSpPr/>
          <p:nvPr/>
        </p:nvSpPr>
        <p:spPr>
          <a:xfrm>
            <a:off x="9029700" y="2843213"/>
            <a:ext cx="815975" cy="814388"/>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FEEFAC"/>
                </a:solidFill>
                <a:effectLst/>
                <a:uLnTx/>
                <a:uFillTx/>
                <a:latin typeface="+mn-lt"/>
                <a:ea typeface="+mn-ea"/>
                <a:cs typeface="+mn-ea"/>
                <a:sym typeface="+mn-lt"/>
              </a:rPr>
              <a:t>03</a:t>
            </a:r>
          </a:p>
        </p:txBody>
      </p:sp>
      <p:sp>
        <p:nvSpPr>
          <p:cNvPr id="11" name="Rectangle 1"/>
          <p:cNvSpPr/>
          <p:nvPr/>
        </p:nvSpPr>
        <p:spPr>
          <a:xfrm>
            <a:off x="1012825" y="3535363"/>
            <a:ext cx="1836738" cy="954758"/>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要树好</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为民形象</a:t>
            </a:r>
          </a:p>
        </p:txBody>
      </p:sp>
      <p:sp>
        <p:nvSpPr>
          <p:cNvPr id="13" name="Rectangle 1"/>
          <p:cNvSpPr/>
          <p:nvPr/>
        </p:nvSpPr>
        <p:spPr>
          <a:xfrm>
            <a:off x="5280025" y="2508250"/>
            <a:ext cx="1838325" cy="954758"/>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要树好</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务实形象</a:t>
            </a:r>
          </a:p>
        </p:txBody>
      </p:sp>
      <p:sp>
        <p:nvSpPr>
          <p:cNvPr id="17" name="Rectangle 1"/>
          <p:cNvSpPr/>
          <p:nvPr/>
        </p:nvSpPr>
        <p:spPr>
          <a:xfrm>
            <a:off x="1558925" y="401638"/>
            <a:ext cx="9696450" cy="657315"/>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accent2"/>
                </a:solidFill>
                <a:effectLst/>
                <a:uLnTx/>
                <a:uFillTx/>
                <a:latin typeface="+mn-lt"/>
                <a:ea typeface="+mn-ea"/>
                <a:cs typeface="+mn-ea"/>
                <a:sym typeface="+mn-lt"/>
              </a:rPr>
              <a:t>强化三个意识，筑牢想干事的根基</a:t>
            </a:r>
          </a:p>
        </p:txBody>
      </p:sp>
      <p:sp>
        <p:nvSpPr>
          <p:cNvPr id="18" name="Rectangle 1"/>
          <p:cNvSpPr/>
          <p:nvPr/>
        </p:nvSpPr>
        <p:spPr>
          <a:xfrm>
            <a:off x="9029700" y="3783013"/>
            <a:ext cx="1838325" cy="954758"/>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要树好</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清廉形象</a:t>
            </a:r>
          </a:p>
        </p:txBody>
      </p:sp>
    </p:spTree>
  </p:cSld>
  <p:clrMapOvr>
    <a:masterClrMapping/>
  </p:clrMapOvr>
  <p:transition spd="slow" advClick="0" advTm="1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sp>
        <p:nvSpPr>
          <p:cNvPr id="7"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9" name="75d24dc5-fe2b-478c-b6d0-6cde2d79beaf"/>
          <p:cNvSpPr/>
          <p:nvPr/>
        </p:nvSpPr>
        <p:spPr>
          <a:xfrm>
            <a:off x="2079625" y="1573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要树好为民形象</a:t>
            </a:r>
          </a:p>
        </p:txBody>
      </p:sp>
      <p:sp>
        <p:nvSpPr>
          <p:cNvPr id="11"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一</a:t>
            </a:r>
          </a:p>
        </p:txBody>
      </p:sp>
      <p:sp>
        <p:nvSpPr>
          <p:cNvPr id="13"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5"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7" name="文本框 16"/>
          <p:cNvSpPr txBox="1"/>
          <p:nvPr/>
        </p:nvSpPr>
        <p:spPr>
          <a:xfrm>
            <a:off x="2609850" y="2409825"/>
            <a:ext cx="8637588" cy="666985"/>
          </a:xfrm>
          <a:prstGeom prst="rect">
            <a:avLst/>
          </a:prstGeom>
          <a:noFill/>
        </p:spPr>
        <p:txBody>
          <a:bodyPr>
            <a:spAutoFit/>
          </a:bodyPr>
          <a:lstStyle/>
          <a:p>
            <a:pPr marR="0" defTabSz="914400" fontAlgn="auto">
              <a:lnSpc>
                <a:spcPct val="120000"/>
              </a:lnSpc>
              <a:spcBef>
                <a:spcPct val="0"/>
              </a:spcBef>
              <a:spcAft>
                <a:spcPct val="0"/>
              </a:spcAft>
              <a:buClrTx/>
              <a:buSzTx/>
              <a:buFontTx/>
              <a:buNone/>
              <a:defRPr/>
            </a:pPr>
            <a:r>
              <a:rPr kumimoji="0" lang="zh-CN" altLang="en-US" sz="1600" kern="1200" cap="none" spc="0" normalizeH="0" baseline="0" noProof="0">
                <a:latin typeface="+mn-lt"/>
                <a:ea typeface="+mn-ea"/>
                <a:cs typeface="+mn-ea"/>
                <a:sym typeface="+mn-lt"/>
              </a:rPr>
              <a:t>要践行为民宗旨，传承党的光荣传统和优良作风，将心比心、换位思考，把群众冷暖放在心上，解决好群众急难愁盼问题，以自身辛苦指数换取群众幸福指数</a:t>
            </a:r>
          </a:p>
        </p:txBody>
      </p:sp>
      <p:sp>
        <p:nvSpPr>
          <p:cNvPr id="18" name="文本框 17"/>
          <p:cNvSpPr txBox="1"/>
          <p:nvPr/>
        </p:nvSpPr>
        <p:spPr>
          <a:xfrm>
            <a:off x="2609850" y="3363913"/>
            <a:ext cx="8897938" cy="683264"/>
          </a:xfrm>
          <a:prstGeom prst="rect">
            <a:avLst/>
          </a:prstGeom>
          <a:noFill/>
        </p:spPr>
        <p:txBody>
          <a:bodyPr>
            <a:spAutoFit/>
          </a:bodyPr>
          <a:lstStyle/>
          <a:p>
            <a:pPr marR="0" defTabSz="914400" fontAlgn="auto">
              <a:lnSpc>
                <a:spcPct val="120000"/>
              </a:lnSpc>
              <a:spcBef>
                <a:spcPct val="0"/>
              </a:spcBef>
              <a:spcAft>
                <a:spcPct val="0"/>
              </a:spcAft>
              <a:buClrTx/>
              <a:buSzTx/>
              <a:buFontTx/>
              <a:buNone/>
              <a:defRPr/>
            </a:pPr>
            <a:r>
              <a:rPr kumimoji="0" lang="zh-CN" altLang="en-US" sz="1600" kern="1200" cap="none" spc="0" normalizeH="0" baseline="0" noProof="0">
                <a:latin typeface="+mn-lt"/>
                <a:ea typeface="+mn-ea"/>
                <a:cs typeface="+mn-ea"/>
                <a:sym typeface="+mn-lt"/>
              </a:rPr>
              <a:t>要办好民生实事</a:t>
            </a:r>
            <a:r>
              <a:rPr kumimoji="0" lang="zh-CN" altLang="en-US" sz="1600" kern="1200" cap="none" spc="0" normalizeH="0" baseline="0" noProof="0" smtClean="0">
                <a:latin typeface="+mn-lt"/>
                <a:ea typeface="+mn-ea"/>
                <a:cs typeface="+mn-ea"/>
                <a:sym typeface="+mn-lt"/>
              </a:rPr>
              <a:t>，</a:t>
            </a:r>
            <a:r>
              <a:rPr lang="zh-CN" altLang="en-US" sz="1600">
                <a:latin typeface="+mn-lt"/>
                <a:ea typeface="+mn-ea"/>
                <a:cs typeface="+mn-ea"/>
                <a:sym typeface="+mn-lt"/>
              </a:rPr>
              <a:t>党员</a:t>
            </a:r>
            <a:r>
              <a:rPr kumimoji="0" lang="zh-CN" altLang="en-US" sz="1600" kern="1200" cap="none" spc="0" normalizeH="0" baseline="0" noProof="0" smtClean="0">
                <a:latin typeface="+mn-lt"/>
                <a:ea typeface="+mn-ea"/>
                <a:cs typeface="+mn-ea"/>
                <a:sym typeface="+mn-lt"/>
              </a:rPr>
              <a:t>干</a:t>
            </a:r>
            <a:r>
              <a:rPr kumimoji="0" lang="zh-CN" altLang="en-US" sz="1600" kern="1200" cap="none" spc="0" normalizeH="0" baseline="0" noProof="0">
                <a:latin typeface="+mn-lt"/>
                <a:ea typeface="+mn-ea"/>
                <a:cs typeface="+mn-ea"/>
                <a:sym typeface="+mn-lt"/>
              </a:rPr>
              <a:t>部要结合自身工作，紧盯群众关心关注的问题，把政策研究透、落实好，让群众看到变化、得到实惠，使人民群众获得感成色更足、幸福感更可持续、安全感更有保障</a:t>
            </a:r>
          </a:p>
        </p:txBody>
      </p:sp>
      <p:sp>
        <p:nvSpPr>
          <p:cNvPr id="19" name="文本框 18"/>
          <p:cNvSpPr txBox="1"/>
          <p:nvPr/>
        </p:nvSpPr>
        <p:spPr>
          <a:xfrm>
            <a:off x="2609850" y="4287838"/>
            <a:ext cx="8461375" cy="683264"/>
          </a:xfrm>
          <a:prstGeom prst="rect">
            <a:avLst/>
          </a:prstGeom>
          <a:noFill/>
        </p:spPr>
        <p:txBody>
          <a:bodyPr>
            <a:spAutoFit/>
          </a:bodyPr>
          <a:lstStyle/>
          <a:p>
            <a:pPr marR="0" defTabSz="914400" fontAlgn="auto">
              <a:lnSpc>
                <a:spcPct val="120000"/>
              </a:lnSpc>
              <a:spcBef>
                <a:spcPct val="0"/>
              </a:spcBef>
              <a:spcAft>
                <a:spcPct val="0"/>
              </a:spcAft>
              <a:buClrTx/>
              <a:buSzTx/>
              <a:buFontTx/>
              <a:buNone/>
              <a:defRPr/>
            </a:pPr>
            <a:r>
              <a:rPr kumimoji="0" lang="zh-CN" altLang="en-US" sz="1600" kern="1200" cap="none" spc="0" normalizeH="0" baseline="0" noProof="0">
                <a:latin typeface="+mn-lt"/>
                <a:ea typeface="+mn-ea"/>
                <a:cs typeface="+mn-ea"/>
                <a:sym typeface="+mn-lt"/>
              </a:rPr>
              <a:t>要密切联</a:t>
            </a:r>
            <a:r>
              <a:rPr kumimoji="0" lang="zh-CN" altLang="en-US" sz="1600" kern="1200" cap="none" spc="0" normalizeH="0" baseline="0" noProof="0" smtClean="0">
                <a:latin typeface="+mn-lt"/>
                <a:ea typeface="+mn-ea"/>
                <a:cs typeface="+mn-ea"/>
                <a:sym typeface="+mn-lt"/>
              </a:rPr>
              <a:t>系</a:t>
            </a:r>
            <a:r>
              <a:rPr lang="zh-CN" altLang="en-US" sz="1600">
                <a:latin typeface="+mn-lt"/>
                <a:ea typeface="+mn-ea"/>
                <a:cs typeface="+mn-ea"/>
                <a:sym typeface="+mn-lt"/>
              </a:rPr>
              <a:t>群众</a:t>
            </a:r>
            <a:r>
              <a:rPr kumimoji="0" lang="zh-CN" altLang="en-US" sz="1600" kern="1200" cap="none" spc="0" normalizeH="0" baseline="0" noProof="0" smtClean="0">
                <a:latin typeface="+mn-lt"/>
                <a:ea typeface="+mn-ea"/>
                <a:cs typeface="+mn-ea"/>
                <a:sym typeface="+mn-lt"/>
              </a:rPr>
              <a:t>，</a:t>
            </a:r>
            <a:r>
              <a:rPr kumimoji="0" lang="zh-CN" altLang="en-US" sz="1600" kern="1200" cap="none" spc="0" normalizeH="0" baseline="0" noProof="0">
                <a:latin typeface="+mn-lt"/>
                <a:ea typeface="+mn-ea"/>
                <a:cs typeface="+mn-ea"/>
                <a:sym typeface="+mn-lt"/>
              </a:rPr>
              <a:t>党员干</a:t>
            </a:r>
            <a:r>
              <a:rPr kumimoji="0" lang="zh-CN" altLang="en-US" sz="1600" kern="1200" cap="none" spc="0" normalizeH="0" baseline="0" noProof="0" smtClean="0">
                <a:latin typeface="+mn-lt"/>
                <a:ea typeface="+mn-ea"/>
                <a:cs typeface="+mn-ea"/>
                <a:sym typeface="+mn-lt"/>
              </a:rPr>
              <a:t>部一</a:t>
            </a:r>
            <a:r>
              <a:rPr kumimoji="0" lang="zh-CN" altLang="en-US" sz="1600" kern="1200" cap="none" spc="0" normalizeH="0" baseline="0" noProof="0">
                <a:latin typeface="+mn-lt"/>
                <a:ea typeface="+mn-ea"/>
                <a:cs typeface="+mn-ea"/>
                <a:sym typeface="+mn-lt"/>
              </a:rPr>
              <a:t>定要学会做群众工作，经常性深入到群众中去，放下身段，拜人民为师，甘当小学生，力争多交几个能说心里话的基层朋友，不断拉近与群众之间的距离。</a:t>
            </a:r>
          </a:p>
        </p:txBody>
      </p:sp>
      <p:sp>
        <p:nvSpPr>
          <p:cNvPr id="20" name="文本框 19"/>
          <p:cNvSpPr txBox="1"/>
          <p:nvPr/>
        </p:nvSpPr>
        <p:spPr>
          <a:xfrm>
            <a:off x="2609850" y="5508625"/>
            <a:ext cx="8461375" cy="683264"/>
          </a:xfrm>
          <a:prstGeom prst="rect">
            <a:avLst/>
          </a:prstGeom>
          <a:noFill/>
        </p:spPr>
        <p:txBody>
          <a:bodyPr>
            <a:spAutoFit/>
          </a:bodyPr>
          <a:lstStyle/>
          <a:p>
            <a:pPr marR="0" defTabSz="914400" fontAlgn="auto">
              <a:lnSpc>
                <a:spcPct val="120000"/>
              </a:lnSpc>
              <a:spcBef>
                <a:spcPct val="0"/>
              </a:spcBef>
              <a:spcAft>
                <a:spcPct val="0"/>
              </a:spcAft>
              <a:buClrTx/>
              <a:buSzTx/>
              <a:buFontTx/>
              <a:buNone/>
              <a:defRPr/>
            </a:pPr>
            <a:r>
              <a:rPr kumimoji="0" lang="zh-CN" altLang="en-US" sz="1600" kern="1200" cap="none" spc="0" normalizeH="0" baseline="0" noProof="0">
                <a:latin typeface="+mn-lt"/>
                <a:ea typeface="+mn-ea"/>
                <a:cs typeface="+mn-ea"/>
                <a:sym typeface="+mn-lt"/>
              </a:rPr>
              <a:t>要耐心细致地做</a:t>
            </a:r>
            <a:r>
              <a:rPr kumimoji="0" lang="zh-CN" altLang="en-US" sz="1600" kern="1200" cap="none" spc="0" normalizeH="0" baseline="0" noProof="0" smtClean="0">
                <a:latin typeface="+mn-lt"/>
                <a:ea typeface="+mn-ea"/>
                <a:cs typeface="+mn-ea"/>
                <a:sym typeface="+mn-lt"/>
              </a:rPr>
              <a:t>好群众基础工</a:t>
            </a:r>
            <a:r>
              <a:rPr kumimoji="0" lang="zh-CN" altLang="en-US" sz="1600" kern="1200" cap="none" spc="0" normalizeH="0" baseline="0" noProof="0">
                <a:latin typeface="+mn-lt"/>
                <a:ea typeface="+mn-ea"/>
                <a:cs typeface="+mn-ea"/>
                <a:sym typeface="+mn-lt"/>
              </a:rPr>
              <a:t>作，通</a:t>
            </a:r>
            <a:r>
              <a:rPr kumimoji="0" lang="zh-CN" altLang="en-US" sz="1600" kern="1200" cap="none" spc="0" normalizeH="0" baseline="0" noProof="0" smtClean="0">
                <a:latin typeface="+mn-lt"/>
                <a:ea typeface="+mn-ea"/>
                <a:cs typeface="+mn-ea"/>
                <a:sym typeface="+mn-lt"/>
              </a:rPr>
              <a:t>过</a:t>
            </a:r>
            <a:r>
              <a:rPr lang="zh-CN" altLang="en-US" sz="1600">
                <a:latin typeface="+mn-lt"/>
                <a:ea typeface="+mn-ea"/>
                <a:cs typeface="+mn-ea"/>
                <a:sym typeface="+mn-lt"/>
              </a:rPr>
              <a:t>各种</a:t>
            </a:r>
            <a:r>
              <a:rPr kumimoji="0" lang="zh-CN" altLang="en-US" sz="1600" kern="1200" cap="none" spc="0" normalizeH="0" baseline="0" noProof="0" smtClean="0">
                <a:latin typeface="+mn-lt"/>
                <a:ea typeface="+mn-ea"/>
                <a:cs typeface="+mn-ea"/>
                <a:sym typeface="+mn-lt"/>
              </a:rPr>
              <a:t>渠</a:t>
            </a:r>
            <a:r>
              <a:rPr kumimoji="0" lang="zh-CN" altLang="en-US" sz="1600" kern="1200" cap="none" spc="0" normalizeH="0" baseline="0" noProof="0">
                <a:latin typeface="+mn-lt"/>
                <a:ea typeface="+mn-ea"/>
                <a:cs typeface="+mn-ea"/>
                <a:sym typeface="+mn-lt"/>
              </a:rPr>
              <a:t>道摸清群众愿望和诉求，找到工作差距和不足，认真加以改进，更好地</a:t>
            </a:r>
            <a:r>
              <a:rPr kumimoji="0" lang="zh-CN" altLang="en-US" sz="1600" kern="1200" cap="none" spc="0" normalizeH="0" baseline="0" noProof="0" smtClean="0">
                <a:latin typeface="+mn-lt"/>
                <a:ea typeface="+mn-ea"/>
                <a:cs typeface="+mn-ea"/>
                <a:sym typeface="+mn-lt"/>
              </a:rPr>
              <a:t>为群众服</a:t>
            </a:r>
            <a:r>
              <a:rPr kumimoji="0" lang="zh-CN" altLang="en-US" sz="1600" kern="1200" cap="none" spc="0" normalizeH="0" baseline="0" noProof="0">
                <a:latin typeface="+mn-lt"/>
                <a:ea typeface="+mn-ea"/>
                <a:cs typeface="+mn-ea"/>
                <a:sym typeface="+mn-lt"/>
              </a:rPr>
              <a:t>务。</a:t>
            </a:r>
          </a:p>
        </p:txBody>
      </p:sp>
      <p:grpSp>
        <p:nvGrpSpPr>
          <p:cNvPr id="18444" name="Group 20"/>
          <p:cNvGrpSpPr/>
          <p:nvPr/>
        </p:nvGrpSpPr>
        <p:grpSpPr>
          <a:xfrm>
            <a:off x="1936750" y="2474913"/>
            <a:ext cx="528638" cy="528637"/>
            <a:chOff x="749452" y="4782355"/>
            <a:chExt cx="250522" cy="250522"/>
          </a:xfrm>
        </p:grpSpPr>
        <p:sp>
          <p:nvSpPr>
            <p:cNvPr id="24"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25" name="Oval 15"/>
            <p:cNvSpPr/>
            <p:nvPr/>
          </p:nvSpPr>
          <p:spPr>
            <a:xfrm>
              <a:off x="771269" y="4804172"/>
              <a:ext cx="206887" cy="206888"/>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grpSp>
        <p:nvGrpSpPr>
          <p:cNvPr id="18445" name="Group 20"/>
          <p:cNvGrpSpPr/>
          <p:nvPr/>
        </p:nvGrpSpPr>
        <p:grpSpPr>
          <a:xfrm>
            <a:off x="1936750" y="3429000"/>
            <a:ext cx="528638" cy="528638"/>
            <a:chOff x="749452" y="4782355"/>
            <a:chExt cx="250522" cy="250522"/>
          </a:xfrm>
        </p:grpSpPr>
        <p:sp>
          <p:nvSpPr>
            <p:cNvPr id="27"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28" name="Oval 15"/>
            <p:cNvSpPr/>
            <p:nvPr/>
          </p:nvSpPr>
          <p:spPr>
            <a:xfrm>
              <a:off x="771269" y="4804172"/>
              <a:ext cx="206887" cy="206887"/>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grpSp>
        <p:nvGrpSpPr>
          <p:cNvPr id="18446" name="Group 20"/>
          <p:cNvGrpSpPr/>
          <p:nvPr/>
        </p:nvGrpSpPr>
        <p:grpSpPr>
          <a:xfrm>
            <a:off x="1936750" y="4500563"/>
            <a:ext cx="528638" cy="528637"/>
            <a:chOff x="749452" y="4782355"/>
            <a:chExt cx="250522" cy="250522"/>
          </a:xfrm>
        </p:grpSpPr>
        <p:sp>
          <p:nvSpPr>
            <p:cNvPr id="30"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1" name="Oval 15"/>
            <p:cNvSpPr/>
            <p:nvPr/>
          </p:nvSpPr>
          <p:spPr>
            <a:xfrm>
              <a:off x="771269" y="4804172"/>
              <a:ext cx="206887" cy="206888"/>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grpSp>
        <p:nvGrpSpPr>
          <p:cNvPr id="18447" name="Group 20"/>
          <p:cNvGrpSpPr/>
          <p:nvPr/>
        </p:nvGrpSpPr>
        <p:grpSpPr>
          <a:xfrm>
            <a:off x="1936750" y="5573713"/>
            <a:ext cx="528638" cy="527050"/>
            <a:chOff x="749452" y="4782355"/>
            <a:chExt cx="250522" cy="250522"/>
          </a:xfrm>
        </p:grpSpPr>
        <p:sp>
          <p:nvSpPr>
            <p:cNvPr id="33"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4" name="Oval 15"/>
            <p:cNvSpPr/>
            <p:nvPr/>
          </p:nvSpPr>
          <p:spPr>
            <a:xfrm>
              <a:off x="771269" y="4804238"/>
              <a:ext cx="206887" cy="206756"/>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cxnSp>
        <p:nvCxnSpPr>
          <p:cNvPr id="35" name="虚线"/>
          <p:cNvCxnSpPr/>
          <p:nvPr/>
        </p:nvCxnSpPr>
        <p:spPr>
          <a:xfrm>
            <a:off x="2019300" y="3225800"/>
            <a:ext cx="9297988"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虚线"/>
          <p:cNvCxnSpPr/>
          <p:nvPr/>
        </p:nvCxnSpPr>
        <p:spPr>
          <a:xfrm>
            <a:off x="2019300" y="4157663"/>
            <a:ext cx="9297988"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虚线"/>
          <p:cNvCxnSpPr/>
          <p:nvPr/>
        </p:nvCxnSpPr>
        <p:spPr>
          <a:xfrm>
            <a:off x="2019300" y="5300663"/>
            <a:ext cx="9297988"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1"/>
          <p:cNvGrpSpPr/>
          <p:nvPr/>
        </p:nvGrpSpPr>
        <p:grpSpPr>
          <a:xfrm>
            <a:off x="1936750" y="4191000"/>
            <a:ext cx="9318625" cy="915988"/>
            <a:chOff x="2175123" y="3164311"/>
            <a:chExt cx="1315563" cy="915570"/>
          </a:xfrm>
        </p:grpSpPr>
        <p:cxnSp>
          <p:nvCxnSpPr>
            <p:cNvPr id="32" name="Straight Connector 4"/>
            <p:cNvCxnSpPr/>
            <p:nvPr/>
          </p:nvCxnSpPr>
          <p:spPr>
            <a:xfrm rot="5400000" flipH="1">
              <a:off x="2832905" y="2506530"/>
              <a:ext cx="0" cy="131556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Rectangle 5"/>
            <p:cNvSpPr/>
            <p:nvPr/>
          </p:nvSpPr>
          <p:spPr>
            <a:xfrm rot="5400000">
              <a:off x="2376706" y="2965902"/>
              <a:ext cx="912396" cy="1315563"/>
            </a:xfrm>
            <a:prstGeom prst="rect">
              <a:avLst/>
            </a:prstGeom>
            <a:gradFill flip="none" rotWithShape="1">
              <a:gsLst>
                <a:gs pos="0">
                  <a:schemeClr val="accent2">
                    <a:alpha val="10000"/>
                  </a:schemeClr>
                </a:gs>
                <a:gs pos="24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19459"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sp>
        <p:nvSpPr>
          <p:cNvPr id="5"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7" name="75d24dc5-fe2b-478c-b6d0-6cde2d79beaf"/>
          <p:cNvSpPr/>
          <p:nvPr/>
        </p:nvSpPr>
        <p:spPr>
          <a:xfrm>
            <a:off x="2079625" y="1573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要树好务实形象</a:t>
            </a:r>
          </a:p>
        </p:txBody>
      </p:sp>
      <p:sp>
        <p:nvSpPr>
          <p:cNvPr id="9"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二</a:t>
            </a:r>
          </a:p>
        </p:txBody>
      </p:sp>
      <p:sp>
        <p:nvSpPr>
          <p:cNvPr id="11"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3"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1" name="Rounded Rectangle 59"/>
          <p:cNvSpPr/>
          <p:nvPr/>
        </p:nvSpPr>
        <p:spPr>
          <a:xfrm>
            <a:off x="1936750" y="2509838"/>
            <a:ext cx="3267075" cy="439738"/>
          </a:xfrm>
          <a:prstGeom prst="roundRect">
            <a:avLst>
              <a:gd name="adj" fmla="val 50000"/>
            </a:avLst>
          </a:pr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3" name="KSO_Shape"/>
          <p:cNvSpPr/>
          <p:nvPr/>
        </p:nvSpPr>
        <p:spPr bwMode="auto">
          <a:xfrm>
            <a:off x="2176463" y="2570163"/>
            <a:ext cx="261938" cy="31908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EEFAC"/>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5" name="PA-文本框 16"/>
          <p:cNvSpPr txBox="1"/>
          <p:nvPr>
            <p:custDataLst>
              <p:tags r:id="rId1"/>
            </p:custDataLst>
          </p:nvPr>
        </p:nvSpPr>
        <p:spPr>
          <a:xfrm>
            <a:off x="2547938" y="2498725"/>
            <a:ext cx="1917700" cy="457200"/>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rPr>
              <a:t>要实干</a:t>
            </a:r>
          </a:p>
        </p:txBody>
      </p:sp>
      <p:sp>
        <p:nvSpPr>
          <p:cNvPr id="19468" name="文本框 26"/>
          <p:cNvSpPr txBox="1"/>
          <p:nvPr/>
        </p:nvSpPr>
        <p:spPr>
          <a:xfrm>
            <a:off x="1857375" y="3021013"/>
            <a:ext cx="9398000" cy="374377"/>
          </a:xfrm>
          <a:prstGeom prst="rect">
            <a:avLst/>
          </a:prstGeom>
          <a:noFill/>
          <a:ln w="9525">
            <a:noFill/>
          </a:ln>
        </p:spPr>
        <p:txBody>
          <a:bodyPr>
            <a:spAutoFit/>
          </a:bodyPr>
          <a:lstStyle/>
          <a:p>
            <a:pPr>
              <a:lnSpc>
                <a:spcPct val="120000"/>
              </a:lnSpc>
            </a:pPr>
            <a:r>
              <a:rPr lang="zh-CN" altLang="en-US" sz="1600" i="1">
                <a:latin typeface="Arial" panose="020B0604020202020204" pitchFamily="34" charset="0"/>
                <a:ea typeface="微软雅黑" panose="020B0503020204020204" pitchFamily="34" charset="-122"/>
                <a:sym typeface="+mn-lt"/>
              </a:rPr>
              <a:t>古人说：“知之而不行,虽敦必困。”实干是“出困顿的最佳途径，一切办法，只有在实干中才能找到</a:t>
            </a:r>
          </a:p>
        </p:txBody>
      </p:sp>
      <p:sp>
        <p:nvSpPr>
          <p:cNvPr id="35" name="文本框 34"/>
          <p:cNvSpPr txBox="1"/>
          <p:nvPr/>
        </p:nvSpPr>
        <p:spPr>
          <a:xfrm>
            <a:off x="2414588" y="3660775"/>
            <a:ext cx="6340475" cy="515846"/>
          </a:xfrm>
          <a:prstGeom prst="rect">
            <a:avLst/>
          </a:prstGeom>
          <a:noFill/>
        </p:spPr>
        <p:txBody>
          <a:bodyPr>
            <a:spAutoFit/>
          </a:bodyPr>
          <a:lstStyle/>
          <a:p>
            <a:pPr marR="0" defTabSz="914400" fontAlgn="auto">
              <a:lnSpc>
                <a:spcPct val="120000"/>
              </a:lnSpc>
              <a:spcBef>
                <a:spcPct val="0"/>
              </a:spcBef>
              <a:spcAft>
                <a:spcPct val="0"/>
              </a:spcAft>
              <a:buClrTx/>
              <a:buSzTx/>
              <a:buFontTx/>
              <a:buNone/>
              <a:defRPr/>
            </a:pPr>
            <a:r>
              <a:rPr kumimoji="0" lang="zh-CN" altLang="en-US" sz="2400" kern="1200" cap="none" spc="0" normalizeH="0" baseline="0" noProof="0">
                <a:solidFill>
                  <a:schemeClr val="accent2"/>
                </a:solidFill>
                <a:latin typeface="+mn-lt"/>
                <a:ea typeface="+mn-ea"/>
                <a:cs typeface="+mn-ea"/>
                <a:sym typeface="+mn-lt"/>
              </a:rPr>
              <a:t>一切问题，只有在实干中才能得以解决</a:t>
            </a:r>
          </a:p>
        </p:txBody>
      </p:sp>
      <p:grpSp>
        <p:nvGrpSpPr>
          <p:cNvPr id="19470" name="Group 20"/>
          <p:cNvGrpSpPr/>
          <p:nvPr/>
        </p:nvGrpSpPr>
        <p:grpSpPr>
          <a:xfrm>
            <a:off x="2019300" y="3706813"/>
            <a:ext cx="404813" cy="404812"/>
            <a:chOff x="749452" y="4782355"/>
            <a:chExt cx="250522" cy="250522"/>
          </a:xfrm>
        </p:grpSpPr>
        <p:sp>
          <p:nvSpPr>
            <p:cNvPr id="38"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9" name="Oval 15"/>
            <p:cNvSpPr/>
            <p:nvPr/>
          </p:nvSpPr>
          <p:spPr>
            <a:xfrm>
              <a:off x="771066" y="4803969"/>
              <a:ext cx="207295" cy="207295"/>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endParaRPr>
            </a:p>
          </p:txBody>
        </p:sp>
      </p:grpSp>
      <p:sp>
        <p:nvSpPr>
          <p:cNvPr id="41" name="Graphic 158"/>
          <p:cNvSpPr/>
          <p:nvPr/>
        </p:nvSpPr>
        <p:spPr>
          <a:xfrm>
            <a:off x="2111375" y="3798888"/>
            <a:ext cx="222250" cy="222250"/>
          </a:xfrm>
          <a:custGeom>
            <a:avLst/>
            <a:gdLst>
              <a:gd name="connsiteX0" fmla="*/ 377562 w 377561"/>
              <a:gd name="connsiteY0" fmla="*/ 188781 h 377561"/>
              <a:gd name="connsiteX1" fmla="*/ 345576 w 377561"/>
              <a:gd name="connsiteY1" fmla="*/ 293582 h 377561"/>
              <a:gd name="connsiteX2" fmla="*/ 325119 w 377561"/>
              <a:gd name="connsiteY2" fmla="*/ 297646 h 377561"/>
              <a:gd name="connsiteX3" fmla="*/ 321054 w 377561"/>
              <a:gd name="connsiteY3" fmla="*/ 277189 h 377561"/>
              <a:gd name="connsiteX4" fmla="*/ 348065 w 377561"/>
              <a:gd name="connsiteY4" fmla="*/ 188781 h 377561"/>
              <a:gd name="connsiteX5" fmla="*/ 188781 w 377561"/>
              <a:gd name="connsiteY5" fmla="*/ 29497 h 377561"/>
              <a:gd name="connsiteX6" fmla="*/ 29497 w 377561"/>
              <a:gd name="connsiteY6" fmla="*/ 188781 h 377561"/>
              <a:gd name="connsiteX7" fmla="*/ 188781 w 377561"/>
              <a:gd name="connsiteY7" fmla="*/ 348065 h 377561"/>
              <a:gd name="connsiteX8" fmla="*/ 271180 w 377561"/>
              <a:gd name="connsiteY8" fmla="*/ 325127 h 377561"/>
              <a:gd name="connsiteX9" fmla="*/ 291436 w 377561"/>
              <a:gd name="connsiteY9" fmla="*/ 330102 h 377561"/>
              <a:gd name="connsiteX10" fmla="*/ 286461 w 377561"/>
              <a:gd name="connsiteY10" fmla="*/ 350355 h 377561"/>
              <a:gd name="connsiteX11" fmla="*/ 188781 w 377561"/>
              <a:gd name="connsiteY11" fmla="*/ 377562 h 377561"/>
              <a:gd name="connsiteX12" fmla="*/ 55293 w 377561"/>
              <a:gd name="connsiteY12" fmla="*/ 322270 h 377561"/>
              <a:gd name="connsiteX13" fmla="*/ 0 w 377561"/>
              <a:gd name="connsiteY13" fmla="*/ 188781 h 377561"/>
              <a:gd name="connsiteX14" fmla="*/ 55293 w 377561"/>
              <a:gd name="connsiteY14" fmla="*/ 55293 h 377561"/>
              <a:gd name="connsiteX15" fmla="*/ 188781 w 377561"/>
              <a:gd name="connsiteY15" fmla="*/ 0 h 377561"/>
              <a:gd name="connsiteX16" fmla="*/ 322270 w 377561"/>
              <a:gd name="connsiteY16" fmla="*/ 55293 h 377561"/>
              <a:gd name="connsiteX17" fmla="*/ 377562 w 377561"/>
              <a:gd name="connsiteY17" fmla="*/ 188781 h 377561"/>
              <a:gd name="connsiteX18" fmla="*/ 188787 w 377561"/>
              <a:gd name="connsiteY18" fmla="*/ 280222 h 377561"/>
              <a:gd name="connsiteX19" fmla="*/ 174038 w 377561"/>
              <a:gd name="connsiteY19" fmla="*/ 294970 h 377561"/>
              <a:gd name="connsiteX20" fmla="*/ 188787 w 377561"/>
              <a:gd name="connsiteY20" fmla="*/ 309719 h 377561"/>
              <a:gd name="connsiteX21" fmla="*/ 203535 w 377561"/>
              <a:gd name="connsiteY21" fmla="*/ 294970 h 377561"/>
              <a:gd name="connsiteX22" fmla="*/ 188787 w 377561"/>
              <a:gd name="connsiteY22" fmla="*/ 280222 h 377561"/>
              <a:gd name="connsiteX23" fmla="*/ 219750 w 377561"/>
              <a:gd name="connsiteY23" fmla="*/ 217881 h 377561"/>
              <a:gd name="connsiteX24" fmla="*/ 267697 w 377561"/>
              <a:gd name="connsiteY24" fmla="*/ 145261 h 377561"/>
              <a:gd name="connsiteX25" fmla="*/ 267680 w 377561"/>
              <a:gd name="connsiteY25" fmla="*/ 144519 h 377561"/>
              <a:gd name="connsiteX26" fmla="*/ 188787 w 377561"/>
              <a:gd name="connsiteY26" fmla="*/ 66368 h 377561"/>
              <a:gd name="connsiteX27" fmla="*/ 109888 w 377561"/>
              <a:gd name="connsiteY27" fmla="*/ 145264 h 377561"/>
              <a:gd name="connsiteX28" fmla="*/ 124637 w 377561"/>
              <a:gd name="connsiteY28" fmla="*/ 160013 h 377561"/>
              <a:gd name="connsiteX29" fmla="*/ 139385 w 377561"/>
              <a:gd name="connsiteY29" fmla="*/ 145264 h 377561"/>
              <a:gd name="connsiteX30" fmla="*/ 188787 w 377561"/>
              <a:gd name="connsiteY30" fmla="*/ 95865 h 377561"/>
              <a:gd name="connsiteX31" fmla="*/ 238186 w 377561"/>
              <a:gd name="connsiteY31" fmla="*/ 145264 h 377561"/>
              <a:gd name="connsiteX32" fmla="*/ 238197 w 377561"/>
              <a:gd name="connsiteY32" fmla="*/ 145861 h 377561"/>
              <a:gd name="connsiteX33" fmla="*/ 208167 w 377561"/>
              <a:gd name="connsiteY33" fmla="*/ 190754 h 377561"/>
              <a:gd name="connsiteX34" fmla="*/ 174038 w 377561"/>
              <a:gd name="connsiteY34" fmla="*/ 243351 h 377561"/>
              <a:gd name="connsiteX35" fmla="*/ 188787 w 377561"/>
              <a:gd name="connsiteY35" fmla="*/ 258099 h 377561"/>
              <a:gd name="connsiteX36" fmla="*/ 203535 w 377561"/>
              <a:gd name="connsiteY36" fmla="*/ 243351 h 377561"/>
              <a:gd name="connsiteX37" fmla="*/ 219750 w 377561"/>
              <a:gd name="connsiteY37" fmla="*/ 217881 h 37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77561" h="377561">
                <a:moveTo>
                  <a:pt x="377562" y="188781"/>
                </a:moveTo>
                <a:cubicBezTo>
                  <a:pt x="377562" y="226044"/>
                  <a:pt x="366501" y="262285"/>
                  <a:pt x="345576" y="293582"/>
                </a:cubicBezTo>
                <a:cubicBezTo>
                  <a:pt x="341051" y="300354"/>
                  <a:pt x="331890" y="302172"/>
                  <a:pt x="325119" y="297646"/>
                </a:cubicBezTo>
                <a:cubicBezTo>
                  <a:pt x="318346" y="293118"/>
                  <a:pt x="316528" y="283958"/>
                  <a:pt x="321054" y="277189"/>
                </a:cubicBezTo>
                <a:cubicBezTo>
                  <a:pt x="338726" y="250756"/>
                  <a:pt x="348065" y="220188"/>
                  <a:pt x="348065" y="188781"/>
                </a:cubicBezTo>
                <a:cubicBezTo>
                  <a:pt x="348065" y="100952"/>
                  <a:pt x="276610" y="29497"/>
                  <a:pt x="188781" y="29497"/>
                </a:cubicBezTo>
                <a:cubicBezTo>
                  <a:pt x="100952" y="29497"/>
                  <a:pt x="29497" y="100952"/>
                  <a:pt x="29497" y="188781"/>
                </a:cubicBezTo>
                <a:cubicBezTo>
                  <a:pt x="29497" y="276610"/>
                  <a:pt x="100952" y="348065"/>
                  <a:pt x="188781" y="348065"/>
                </a:cubicBezTo>
                <a:cubicBezTo>
                  <a:pt x="217912" y="348065"/>
                  <a:pt x="246407" y="340132"/>
                  <a:pt x="271180" y="325127"/>
                </a:cubicBezTo>
                <a:cubicBezTo>
                  <a:pt x="278145" y="320907"/>
                  <a:pt x="287216" y="323133"/>
                  <a:pt x="291436" y="330102"/>
                </a:cubicBezTo>
                <a:cubicBezTo>
                  <a:pt x="295656" y="337067"/>
                  <a:pt x="293429" y="346135"/>
                  <a:pt x="286461" y="350355"/>
                </a:cubicBezTo>
                <a:cubicBezTo>
                  <a:pt x="257079" y="368154"/>
                  <a:pt x="223302" y="377562"/>
                  <a:pt x="188781" y="377562"/>
                </a:cubicBezTo>
                <a:cubicBezTo>
                  <a:pt x="138357" y="377562"/>
                  <a:pt x="90948" y="357925"/>
                  <a:pt x="55293" y="322270"/>
                </a:cubicBezTo>
                <a:cubicBezTo>
                  <a:pt x="19637" y="286614"/>
                  <a:pt x="0" y="239205"/>
                  <a:pt x="0" y="188781"/>
                </a:cubicBezTo>
                <a:cubicBezTo>
                  <a:pt x="0" y="138357"/>
                  <a:pt x="19637" y="90948"/>
                  <a:pt x="55293" y="55293"/>
                </a:cubicBezTo>
                <a:cubicBezTo>
                  <a:pt x="90948" y="19637"/>
                  <a:pt x="138357" y="0"/>
                  <a:pt x="188781" y="0"/>
                </a:cubicBezTo>
                <a:cubicBezTo>
                  <a:pt x="239205" y="0"/>
                  <a:pt x="286614" y="19637"/>
                  <a:pt x="322270" y="55293"/>
                </a:cubicBezTo>
                <a:cubicBezTo>
                  <a:pt x="357925" y="90948"/>
                  <a:pt x="377562" y="138357"/>
                  <a:pt x="377562" y="188781"/>
                </a:cubicBezTo>
                <a:close/>
                <a:moveTo>
                  <a:pt x="188787" y="280222"/>
                </a:moveTo>
                <a:cubicBezTo>
                  <a:pt x="180641" y="280222"/>
                  <a:pt x="174038" y="286824"/>
                  <a:pt x="174038" y="294970"/>
                </a:cubicBezTo>
                <a:cubicBezTo>
                  <a:pt x="174038" y="303117"/>
                  <a:pt x="180641" y="309719"/>
                  <a:pt x="188787" y="309719"/>
                </a:cubicBezTo>
                <a:cubicBezTo>
                  <a:pt x="196930" y="309719"/>
                  <a:pt x="203535" y="303117"/>
                  <a:pt x="203535" y="294970"/>
                </a:cubicBezTo>
                <a:cubicBezTo>
                  <a:pt x="203535" y="286824"/>
                  <a:pt x="196930" y="280222"/>
                  <a:pt x="188787" y="280222"/>
                </a:cubicBezTo>
                <a:close/>
                <a:moveTo>
                  <a:pt x="219750" y="217881"/>
                </a:moveTo>
                <a:cubicBezTo>
                  <a:pt x="248884" y="205442"/>
                  <a:pt x="267705" y="176939"/>
                  <a:pt x="267697" y="145261"/>
                </a:cubicBezTo>
                <a:cubicBezTo>
                  <a:pt x="267697" y="145013"/>
                  <a:pt x="267691" y="144766"/>
                  <a:pt x="267680" y="144519"/>
                </a:cubicBezTo>
                <a:cubicBezTo>
                  <a:pt x="267276" y="101358"/>
                  <a:pt x="232038" y="66368"/>
                  <a:pt x="188787" y="66368"/>
                </a:cubicBezTo>
                <a:cubicBezTo>
                  <a:pt x="145282" y="66368"/>
                  <a:pt x="109888" y="101762"/>
                  <a:pt x="109888" y="145264"/>
                </a:cubicBezTo>
                <a:cubicBezTo>
                  <a:pt x="109888" y="153410"/>
                  <a:pt x="116490" y="160013"/>
                  <a:pt x="124637" y="160013"/>
                </a:cubicBezTo>
                <a:cubicBezTo>
                  <a:pt x="132783" y="160013"/>
                  <a:pt x="139385" y="153410"/>
                  <a:pt x="139385" y="145264"/>
                </a:cubicBezTo>
                <a:cubicBezTo>
                  <a:pt x="139385" y="118026"/>
                  <a:pt x="161545" y="95865"/>
                  <a:pt x="188787" y="95865"/>
                </a:cubicBezTo>
                <a:cubicBezTo>
                  <a:pt x="216025" y="95865"/>
                  <a:pt x="238186" y="118026"/>
                  <a:pt x="238186" y="145264"/>
                </a:cubicBezTo>
                <a:cubicBezTo>
                  <a:pt x="238186" y="145466"/>
                  <a:pt x="238189" y="145662"/>
                  <a:pt x="238197" y="145861"/>
                </a:cubicBezTo>
                <a:cubicBezTo>
                  <a:pt x="237970" y="165463"/>
                  <a:pt x="226234" y="183040"/>
                  <a:pt x="208167" y="190754"/>
                </a:cubicBezTo>
                <a:cubicBezTo>
                  <a:pt x="187752" y="199468"/>
                  <a:pt x="174038" y="220605"/>
                  <a:pt x="174038" y="243351"/>
                </a:cubicBezTo>
                <a:cubicBezTo>
                  <a:pt x="174038" y="251497"/>
                  <a:pt x="180641" y="258099"/>
                  <a:pt x="188787" y="258099"/>
                </a:cubicBezTo>
                <a:cubicBezTo>
                  <a:pt x="196930" y="258099"/>
                  <a:pt x="203535" y="251497"/>
                  <a:pt x="203535" y="243351"/>
                </a:cubicBezTo>
                <a:cubicBezTo>
                  <a:pt x="203535" y="232257"/>
                  <a:pt x="210051" y="222023"/>
                  <a:pt x="219750" y="217881"/>
                </a:cubicBezTo>
                <a:close/>
              </a:path>
            </a:pathLst>
          </a:custGeom>
          <a:solidFill>
            <a:schemeClr val="accent6"/>
          </a:solidFill>
          <a:ln w="726"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lumMod val="65000"/>
                  <a:lumOff val="35000"/>
                </a:schemeClr>
              </a:solidFill>
              <a:effectLst/>
              <a:uLnTx/>
              <a:uFillTx/>
              <a:latin typeface="+mn-lt"/>
              <a:ea typeface="+mn-ea"/>
              <a:cs typeface="+mn-ea"/>
              <a:sym typeface="+mn-lt"/>
            </a:endParaRPr>
          </a:p>
        </p:txBody>
      </p:sp>
      <p:sp>
        <p:nvSpPr>
          <p:cNvPr id="19472" name="文本框 42"/>
          <p:cNvSpPr txBox="1"/>
          <p:nvPr/>
        </p:nvSpPr>
        <p:spPr>
          <a:xfrm>
            <a:off x="2054225" y="4605338"/>
            <a:ext cx="8361363" cy="409745"/>
          </a:xfrm>
          <a:prstGeom prst="rect">
            <a:avLst/>
          </a:prstGeom>
          <a:noFill/>
          <a:ln w="9525">
            <a:noFill/>
          </a:ln>
        </p:spPr>
        <p:txBody>
          <a:bodyPr>
            <a:spAutoFit/>
          </a:bodyPr>
          <a:lstStyle/>
          <a:p>
            <a:pPr marL="285750" indent="-285750">
              <a:lnSpc>
                <a:spcPct val="120000"/>
              </a:lnSpc>
              <a:buClr>
                <a:schemeClr val="accent2"/>
              </a:buClr>
              <a:buFont typeface="Arial" panose="020B0604020202020204" pitchFamily="34" charset="0"/>
              <a:buChar char="•"/>
            </a:pPr>
            <a:r>
              <a:rPr lang="zh-CN" altLang="en-US">
                <a:latin typeface="Arial" panose="020B0604020202020204" pitchFamily="34" charset="0"/>
                <a:ea typeface="微软雅黑" panose="020B0503020204020204" pitchFamily="34" charset="-122"/>
                <a:sym typeface="+mn-lt"/>
              </a:rPr>
              <a:t>所谓“实干”，就是在干工作、做事情时，要用心用情、脚踏实地</a:t>
            </a:r>
          </a:p>
        </p:txBody>
      </p:sp>
      <p:sp>
        <p:nvSpPr>
          <p:cNvPr id="44" name="文本框 43"/>
          <p:cNvSpPr txBox="1"/>
          <p:nvPr/>
        </p:nvSpPr>
        <p:spPr>
          <a:xfrm>
            <a:off x="2054225" y="5153025"/>
            <a:ext cx="8361363" cy="738929"/>
          </a:xfrm>
          <a:prstGeom prst="rect">
            <a:avLst/>
          </a:prstGeom>
          <a:noFill/>
        </p:spPr>
        <p:txBody>
          <a:bodyPr>
            <a:spAutoFit/>
          </a:bodyPr>
          <a:lstStyle/>
          <a:p>
            <a:pPr marL="285750" marR="0" indent="-285750" defTabSz="914400" fontAlgn="auto">
              <a:lnSpc>
                <a:spcPct val="120000"/>
              </a:lnSpc>
              <a:spcBef>
                <a:spcPct val="0"/>
              </a:spcBef>
              <a:spcAft>
                <a:spcPct val="0"/>
              </a:spcAft>
              <a:buClr>
                <a:schemeClr val="accent2"/>
              </a:buClr>
              <a:buSzTx/>
              <a:buFont typeface="Arial" panose="020B0604020202020204" pitchFamily="34" charset="0"/>
              <a:buChar char="•"/>
              <a:defRPr/>
            </a:pPr>
            <a:r>
              <a:rPr kumimoji="0" lang="zh-CN" altLang="en-US" kern="1200" cap="none" spc="0" normalizeH="0" baseline="0" noProof="0">
                <a:latin typeface="+mn-lt"/>
                <a:ea typeface="+mn-ea"/>
                <a:cs typeface="+mn-ea"/>
                <a:sym typeface="+mn-lt"/>
              </a:rPr>
              <a:t>说到底，就是一种工作没人干心不安、工作没干完心不安、工作没干好心不安的思想境界，就是一种干不好事吃不香、干不成事睡不着的责任意识。</a:t>
            </a:r>
          </a:p>
        </p:txBody>
      </p:sp>
      <p:pic>
        <p:nvPicPr>
          <p:cNvPr id="19474" name="图片 45" descr="图片包含 游戏机, 伞&#10;&#10;描述已自动生成"/>
          <p:cNvPicPr>
            <a:picLocks noChangeAspect="1"/>
          </p:cNvPicPr>
          <p:nvPr/>
        </p:nvPicPr>
        <p:blipFill>
          <a:blip r:embed="rId3"/>
          <a:srcRect l="9277" t="15228" r="17870" b="10915"/>
          <a:stretch>
            <a:fillRect/>
          </a:stretch>
        </p:blipFill>
        <p:spPr>
          <a:xfrm>
            <a:off x="9947275" y="3429000"/>
            <a:ext cx="2017713" cy="2773363"/>
          </a:xfrm>
          <a:prstGeom prst="rect">
            <a:avLst/>
          </a:prstGeom>
          <a:noFill/>
          <a:ln w="9525">
            <a:noFill/>
          </a:ln>
        </p:spPr>
      </p:pic>
    </p:spTree>
  </p:cSld>
  <p:clrMapOvr>
    <a:masterClrMapping/>
  </p:clrMapOvr>
  <p:transition spd="slow" advClick="0" advTm="1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d17d5220-38b5-4c5b-806a-2792dfa3e0c6"/>
          <p:cNvSpPr/>
          <p:nvPr/>
        </p:nvSpPr>
        <p:spPr>
          <a:xfrm>
            <a:off x="1936750" y="5076825"/>
            <a:ext cx="9375775" cy="1362075"/>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20483"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sp>
        <p:nvSpPr>
          <p:cNvPr id="5"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7"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二</a:t>
            </a:r>
          </a:p>
        </p:txBody>
      </p:sp>
      <p:sp>
        <p:nvSpPr>
          <p:cNvPr id="9"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75d24dc5-fe2b-478c-b6d0-6cde2d79beaf"/>
          <p:cNvSpPr/>
          <p:nvPr/>
        </p:nvSpPr>
        <p:spPr>
          <a:xfrm>
            <a:off x="2079625" y="1573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要树好务实形象</a:t>
            </a:r>
          </a:p>
        </p:txBody>
      </p:sp>
      <p:sp>
        <p:nvSpPr>
          <p:cNvPr id="13" name="Rounded Rectangle 59"/>
          <p:cNvSpPr/>
          <p:nvPr/>
        </p:nvSpPr>
        <p:spPr>
          <a:xfrm>
            <a:off x="1936750" y="2520950"/>
            <a:ext cx="3267075" cy="441325"/>
          </a:xfrm>
          <a:prstGeom prst="roundRect">
            <a:avLst>
              <a:gd name="adj" fmla="val 50000"/>
            </a:avLst>
          </a:pr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5" name="KSO_Shape"/>
          <p:cNvSpPr/>
          <p:nvPr/>
        </p:nvSpPr>
        <p:spPr bwMode="auto">
          <a:xfrm>
            <a:off x="2176463" y="2582863"/>
            <a:ext cx="261938" cy="31908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EEFAC"/>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7" name="PA-文本框 16"/>
          <p:cNvSpPr txBox="1"/>
          <p:nvPr>
            <p:custDataLst>
              <p:tags r:id="rId1"/>
            </p:custDataLst>
          </p:nvPr>
        </p:nvSpPr>
        <p:spPr>
          <a:xfrm>
            <a:off x="2547938" y="2511425"/>
            <a:ext cx="1917700" cy="457200"/>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rPr>
              <a:t>要实干</a:t>
            </a:r>
          </a:p>
        </p:txBody>
      </p:sp>
      <p:sp>
        <p:nvSpPr>
          <p:cNvPr id="19" name="d17d5220-38b5-4c5b-806a-2792dfa3e0c6"/>
          <p:cNvSpPr/>
          <p:nvPr/>
        </p:nvSpPr>
        <p:spPr>
          <a:xfrm>
            <a:off x="1936750" y="3578225"/>
            <a:ext cx="9375775" cy="989013"/>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21" name="Freeform 56"/>
          <p:cNvSpPr/>
          <p:nvPr/>
        </p:nvSpPr>
        <p:spPr>
          <a:xfrm>
            <a:off x="2322513" y="3443288"/>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3" name="PA-文本框 16"/>
          <p:cNvSpPr txBox="1"/>
          <p:nvPr>
            <p:custDataLst>
              <p:tags r:id="rId2"/>
            </p:custDataLst>
          </p:nvPr>
        </p:nvSpPr>
        <p:spPr>
          <a:xfrm>
            <a:off x="3008313" y="3440113"/>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杨根思同志</a:t>
            </a:r>
          </a:p>
        </p:txBody>
      </p:sp>
      <p:pic>
        <p:nvPicPr>
          <p:cNvPr id="20494" name="Picture 20" descr="卡通人物&#10;&#10;中度可信度描述已自动生成"/>
          <p:cNvPicPr>
            <a:picLocks noChangeAspect="1"/>
          </p:cNvPicPr>
          <p:nvPr/>
        </p:nvPicPr>
        <p:blipFill>
          <a:blip r:embed="rId6"/>
          <a:stretch>
            <a:fillRect/>
          </a:stretch>
        </p:blipFill>
        <p:spPr>
          <a:xfrm>
            <a:off x="2503488" y="3300413"/>
            <a:ext cx="454025" cy="461962"/>
          </a:xfrm>
          <a:prstGeom prst="rect">
            <a:avLst/>
          </a:prstGeom>
          <a:noFill/>
          <a:ln w="9525">
            <a:noFill/>
          </a:ln>
        </p:spPr>
      </p:pic>
      <p:pic>
        <p:nvPicPr>
          <p:cNvPr id="20495" name="图片 30" descr="男人戴着帽子&#10;&#10;描述已自动生成"/>
          <p:cNvPicPr>
            <a:picLocks noChangeAspect="1"/>
          </p:cNvPicPr>
          <p:nvPr/>
        </p:nvPicPr>
        <p:blipFill>
          <a:blip r:embed="rId7"/>
          <a:stretch>
            <a:fillRect/>
          </a:stretch>
        </p:blipFill>
        <p:spPr>
          <a:xfrm>
            <a:off x="9350375" y="2370138"/>
            <a:ext cx="2882900" cy="3719512"/>
          </a:xfrm>
          <a:prstGeom prst="rect">
            <a:avLst/>
          </a:prstGeom>
          <a:noFill/>
          <a:ln w="9525">
            <a:noFill/>
          </a:ln>
        </p:spPr>
      </p:pic>
      <p:cxnSp>
        <p:nvCxnSpPr>
          <p:cNvPr id="37" name="虚线"/>
          <p:cNvCxnSpPr/>
          <p:nvPr/>
        </p:nvCxnSpPr>
        <p:spPr>
          <a:xfrm>
            <a:off x="2357438" y="5643563"/>
            <a:ext cx="6950075"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
        <p:nvSpPr>
          <p:cNvPr id="20497" name="文本框 39"/>
          <p:cNvSpPr txBox="1"/>
          <p:nvPr/>
        </p:nvSpPr>
        <p:spPr>
          <a:xfrm>
            <a:off x="2306638" y="3943350"/>
            <a:ext cx="7577137" cy="374377"/>
          </a:xfrm>
          <a:prstGeom prst="rect">
            <a:avLst/>
          </a:prstGeom>
          <a:noFill/>
          <a:ln w="9525">
            <a:noFill/>
          </a:ln>
        </p:spPr>
        <p:txBody>
          <a:bodyPr>
            <a:spAutoFit/>
          </a:bodyPr>
          <a:lstStyle/>
          <a:p>
            <a:pPr>
              <a:lnSpc>
                <a:spcPct val="120000"/>
              </a:lnSpc>
              <a:buClr>
                <a:schemeClr val="accent2"/>
              </a:buClr>
            </a:pPr>
            <a:r>
              <a:rPr lang="zh-CN" altLang="en-US" sz="1600">
                <a:latin typeface="Arial" panose="020B0604020202020204" pitchFamily="34" charset="0"/>
                <a:ea typeface="微软雅黑" panose="020B0503020204020204" pitchFamily="34" charset="-122"/>
                <a:sym typeface="+mn-lt"/>
              </a:rPr>
              <a:t>特级战斗英模杨根思用“三个不相信”生动诠释了实干的真正意义、深刻内涵</a:t>
            </a:r>
          </a:p>
        </p:txBody>
      </p:sp>
      <p:sp>
        <p:nvSpPr>
          <p:cNvPr id="20498" name="文本框 40"/>
          <p:cNvSpPr txBox="1"/>
          <p:nvPr/>
        </p:nvSpPr>
        <p:spPr>
          <a:xfrm>
            <a:off x="2220913" y="5492750"/>
            <a:ext cx="7326312" cy="666985"/>
          </a:xfrm>
          <a:prstGeom prst="rect">
            <a:avLst/>
          </a:prstGeom>
          <a:noFill/>
          <a:ln w="9525">
            <a:noFill/>
          </a:ln>
        </p:spPr>
        <p:txBody>
          <a:bodyPr>
            <a:spAutoFit/>
          </a:bodyPr>
          <a:lstStyle/>
          <a:p>
            <a:pPr>
              <a:lnSpc>
                <a:spcPct val="120000"/>
              </a:lnSpc>
              <a:buClr>
                <a:schemeClr val="accent2"/>
              </a:buClr>
            </a:pPr>
            <a:r>
              <a:rPr lang="zh-CN" altLang="en-US" sz="1600">
                <a:latin typeface="Arial" panose="020B0604020202020204" pitchFamily="34" charset="0"/>
                <a:ea typeface="微软雅黑" panose="020B0503020204020204" pitchFamily="34" charset="-122"/>
                <a:sym typeface="+mn-lt"/>
              </a:rPr>
              <a:t>传承弘扬“三个不相信”精神，以逢山开路、遇水架桥、打井见水的硬气作风，干在每一天、干好每件事，让“我来干、我实干、我干成”蔚然成风</a:t>
            </a:r>
          </a:p>
        </p:txBody>
      </p:sp>
      <p:sp>
        <p:nvSpPr>
          <p:cNvPr id="43" name="Freeform 56"/>
          <p:cNvSpPr/>
          <p:nvPr/>
        </p:nvSpPr>
        <p:spPr>
          <a:xfrm>
            <a:off x="2322513" y="4941888"/>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44" name="PA-文本框 16"/>
          <p:cNvSpPr txBox="1"/>
          <p:nvPr>
            <p:custDataLst>
              <p:tags r:id="rId3"/>
            </p:custDataLst>
          </p:nvPr>
        </p:nvSpPr>
        <p:spPr>
          <a:xfrm>
            <a:off x="3106738" y="4938713"/>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年轻干部要</a:t>
            </a:r>
          </a:p>
        </p:txBody>
      </p:sp>
      <p:pic>
        <p:nvPicPr>
          <p:cNvPr id="20501" name="Picture 20" descr="卡通人物&#10;&#10;中度可信度描述已自动生成"/>
          <p:cNvPicPr>
            <a:picLocks noChangeAspect="1"/>
          </p:cNvPicPr>
          <p:nvPr/>
        </p:nvPicPr>
        <p:blipFill>
          <a:blip r:embed="rId6"/>
          <a:stretch>
            <a:fillRect/>
          </a:stretch>
        </p:blipFill>
        <p:spPr>
          <a:xfrm>
            <a:off x="2503488" y="4799013"/>
            <a:ext cx="454025" cy="461962"/>
          </a:xfrm>
          <a:prstGeom prst="rect">
            <a:avLst/>
          </a:prstGeom>
          <a:noFill/>
          <a:ln w="9525">
            <a:noFill/>
          </a:ln>
        </p:spPr>
      </p:pic>
      <p:sp>
        <p:nvSpPr>
          <p:cNvPr id="47"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6" name="PA-文本框 16"/>
          <p:cNvSpPr txBox="1"/>
          <p:nvPr>
            <p:custDataLst>
              <p:tags r:id="rId4"/>
            </p:custDataLst>
          </p:nvPr>
        </p:nvSpPr>
        <p:spPr>
          <a:xfrm>
            <a:off x="9769475" y="4373563"/>
            <a:ext cx="2046288" cy="7010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杨根思同志</a:t>
            </a: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删除遮罩层即可</a:t>
            </a:r>
          </a:p>
        </p:txBody>
      </p:sp>
    </p:spTree>
  </p:cSld>
  <p:clrMapOvr>
    <a:masterClrMapping/>
  </p:clrMapOvr>
  <p:transition spd="slow" advClick="0" advTm="1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d17d5220-38b5-4c5b-806a-2792dfa3e0c6"/>
          <p:cNvSpPr/>
          <p:nvPr/>
        </p:nvSpPr>
        <p:spPr>
          <a:xfrm>
            <a:off x="1936750" y="4270375"/>
            <a:ext cx="9375775" cy="1739900"/>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21507" name="TextBox 40"/>
          <p:cNvSpPr txBox="1"/>
          <p:nvPr/>
        </p:nvSpPr>
        <p:spPr>
          <a:xfrm>
            <a:off x="2220913" y="4686300"/>
            <a:ext cx="6931025" cy="1027910"/>
          </a:xfrm>
          <a:prstGeom prst="rect">
            <a:avLst/>
          </a:prstGeom>
          <a:noFill/>
          <a:ln w="9525">
            <a:noFill/>
          </a:ln>
        </p:spPr>
        <p:txBody>
          <a:bodyPr>
            <a:spAutoFit/>
          </a:bodyPr>
          <a:lstStyle/>
          <a:p>
            <a:pPr>
              <a:lnSpc>
                <a:spcPct val="130000"/>
              </a:lnSpc>
              <a:buClr>
                <a:schemeClr val="accent2"/>
              </a:buClr>
            </a:pPr>
            <a:r>
              <a:rPr lang="zh-CN" altLang="en-US" sz="1600">
                <a:latin typeface="Arial" panose="020B0604020202020204" pitchFamily="34" charset="0"/>
                <a:ea typeface="微软雅黑" panose="020B0503020204020204" pitchFamily="34" charset="-122"/>
                <a:sym typeface="+mn-lt"/>
              </a:rPr>
              <a:t>不论条件有多么艰苦、问题有多么复杂，不管是顺境还是逆境，都要坚持以苦为乐、以苦为荣，以坚如磐石的信心、只争朝夕的劲头、坚韧不拔的毅力、不甘落后信念，成为为人民群众谋幸福的“实干家</a:t>
            </a:r>
          </a:p>
        </p:txBody>
      </p:sp>
      <p:sp>
        <p:nvSpPr>
          <p:cNvPr id="37" name="Freeform 56"/>
          <p:cNvSpPr/>
          <p:nvPr/>
        </p:nvSpPr>
        <p:spPr>
          <a:xfrm>
            <a:off x="2322513" y="4135438"/>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39" name="PA-文本框 16"/>
          <p:cNvSpPr txBox="1"/>
          <p:nvPr>
            <p:custDataLst>
              <p:tags r:id="rId1"/>
            </p:custDataLst>
          </p:nvPr>
        </p:nvSpPr>
        <p:spPr>
          <a:xfrm>
            <a:off x="3106738" y="4132263"/>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年轻干部要</a:t>
            </a:r>
          </a:p>
        </p:txBody>
      </p:sp>
      <p:pic>
        <p:nvPicPr>
          <p:cNvPr id="21510" name="Picture 20" descr="卡通人物&#10;&#10;中度可信度描述已自动生成"/>
          <p:cNvPicPr>
            <a:picLocks noChangeAspect="1"/>
          </p:cNvPicPr>
          <p:nvPr/>
        </p:nvPicPr>
        <p:blipFill>
          <a:blip r:embed="rId4"/>
          <a:stretch>
            <a:fillRect/>
          </a:stretch>
        </p:blipFill>
        <p:spPr>
          <a:xfrm>
            <a:off x="2503488" y="3992563"/>
            <a:ext cx="454025" cy="461962"/>
          </a:xfrm>
          <a:prstGeom prst="rect">
            <a:avLst/>
          </a:prstGeom>
          <a:noFill/>
          <a:ln w="9525">
            <a:noFill/>
          </a:ln>
        </p:spPr>
      </p:pic>
      <p:sp>
        <p:nvSpPr>
          <p:cNvPr id="7"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9"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二</a:t>
            </a:r>
          </a:p>
        </p:txBody>
      </p:sp>
      <p:sp>
        <p:nvSpPr>
          <p:cNvPr id="11"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3" name="75d24dc5-fe2b-478c-b6d0-6cde2d79beaf"/>
          <p:cNvSpPr/>
          <p:nvPr/>
        </p:nvSpPr>
        <p:spPr>
          <a:xfrm>
            <a:off x="2079625" y="1573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要树好务实形象</a:t>
            </a:r>
          </a:p>
        </p:txBody>
      </p:sp>
      <p:sp>
        <p:nvSpPr>
          <p:cNvPr id="15" name="Rounded Rectangle 59"/>
          <p:cNvSpPr/>
          <p:nvPr/>
        </p:nvSpPr>
        <p:spPr>
          <a:xfrm>
            <a:off x="1936750" y="2482850"/>
            <a:ext cx="3267075" cy="441325"/>
          </a:xfrm>
          <a:prstGeom prst="roundRect">
            <a:avLst>
              <a:gd name="adj" fmla="val 50000"/>
            </a:avLst>
          </a:pr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7" name="KSO_Shape"/>
          <p:cNvSpPr/>
          <p:nvPr/>
        </p:nvSpPr>
        <p:spPr bwMode="auto">
          <a:xfrm>
            <a:off x="2176463" y="2544763"/>
            <a:ext cx="261938" cy="317500"/>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EEFAC"/>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9" name="PA-文本框 16"/>
          <p:cNvSpPr txBox="1"/>
          <p:nvPr>
            <p:custDataLst>
              <p:tags r:id="rId2"/>
            </p:custDataLst>
          </p:nvPr>
        </p:nvSpPr>
        <p:spPr>
          <a:xfrm>
            <a:off x="2547938" y="2473325"/>
            <a:ext cx="1917700" cy="457200"/>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rPr>
              <a:t>要苦干</a:t>
            </a:r>
          </a:p>
        </p:txBody>
      </p:sp>
      <p:sp>
        <p:nvSpPr>
          <p:cNvPr id="21518"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sp>
        <p:nvSpPr>
          <p:cNvPr id="21519" name="文本框 25"/>
          <p:cNvSpPr txBox="1"/>
          <p:nvPr/>
        </p:nvSpPr>
        <p:spPr>
          <a:xfrm>
            <a:off x="2736850" y="3055938"/>
            <a:ext cx="8099425" cy="666985"/>
          </a:xfrm>
          <a:prstGeom prst="rect">
            <a:avLst/>
          </a:prstGeom>
          <a:noFill/>
          <a:ln w="9525">
            <a:noFill/>
          </a:ln>
        </p:spPr>
        <p:txBody>
          <a:bodyPr>
            <a:spAutoFit/>
          </a:bodyPr>
          <a:lstStyle/>
          <a:p>
            <a:pPr>
              <a:lnSpc>
                <a:spcPct val="120000"/>
              </a:lnSpc>
              <a:buClr>
                <a:schemeClr val="accent2"/>
              </a:buClr>
            </a:pPr>
            <a:r>
              <a:rPr lang="zh-CN" altLang="en-US" sz="1600">
                <a:latin typeface="Arial" panose="020B0604020202020204" pitchFamily="34" charset="0"/>
                <a:ea typeface="微软雅黑" panose="020B0503020204020204" pitchFamily="34" charset="-122"/>
                <a:sym typeface="+mn-lt"/>
              </a:rPr>
              <a:t>要苦干，鲁迅先生曾说：“我们从古以来，就有埋头苦干的人，有拼命硬干的人，有为民请命的人，有舍身求法的人……这就是中国的脊梁”</a:t>
            </a:r>
          </a:p>
        </p:txBody>
      </p:sp>
      <p:grpSp>
        <p:nvGrpSpPr>
          <p:cNvPr id="21520" name="Group 23"/>
          <p:cNvGrpSpPr/>
          <p:nvPr/>
        </p:nvGrpSpPr>
        <p:grpSpPr>
          <a:xfrm>
            <a:off x="1993900" y="3208338"/>
            <a:ext cx="706438" cy="503237"/>
            <a:chOff x="14196506" y="2324175"/>
            <a:chExt cx="489294" cy="348781"/>
          </a:xfrm>
        </p:grpSpPr>
        <p:sp>
          <p:nvSpPr>
            <p:cNvPr id="30" name="Parallelogram 24"/>
            <p:cNvSpPr/>
            <p:nvPr/>
          </p:nvSpPr>
          <p:spPr>
            <a:xfrm>
              <a:off x="14196506" y="2324175"/>
              <a:ext cx="378240" cy="348781"/>
            </a:xfrm>
            <a:prstGeom prst="parallelogram">
              <a:avLst/>
            </a:prstGeom>
            <a:gradFill>
              <a:gsLst>
                <a:gs pos="100000">
                  <a:schemeClr val="accent5"/>
                </a:gs>
                <a:gs pos="0">
                  <a:srgbClr val="D4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31" name="Freeform 29"/>
            <p:cNvSpPr/>
            <p:nvPr/>
          </p:nvSpPr>
          <p:spPr bwMode="auto">
            <a:xfrm>
              <a:off x="14337246" y="2324175"/>
              <a:ext cx="348553" cy="269563"/>
            </a:xfrm>
            <a:custGeom>
              <a:avLst/>
              <a:gdLst>
                <a:gd name="T0" fmla="*/ 198196 w 59"/>
                <a:gd name="T1" fmla="*/ 41487 h 45"/>
                <a:gd name="T2" fmla="*/ 102515 w 59"/>
                <a:gd name="T3" fmla="*/ 134832 h 45"/>
                <a:gd name="T4" fmla="*/ 85429 w 59"/>
                <a:gd name="T5" fmla="*/ 152118 h 45"/>
                <a:gd name="T6" fmla="*/ 78595 w 59"/>
                <a:gd name="T7" fmla="*/ 155575 h 45"/>
                <a:gd name="T8" fmla="*/ 68343 w 59"/>
                <a:gd name="T9" fmla="*/ 152118 h 45"/>
                <a:gd name="T10" fmla="*/ 51258 w 59"/>
                <a:gd name="T11" fmla="*/ 134832 h 45"/>
                <a:gd name="T12" fmla="*/ 3417 w 59"/>
                <a:gd name="T13" fmla="*/ 89888 h 45"/>
                <a:gd name="T14" fmla="*/ 0 w 59"/>
                <a:gd name="T15" fmla="*/ 79516 h 45"/>
                <a:gd name="T16" fmla="*/ 3417 w 59"/>
                <a:gd name="T17" fmla="*/ 69144 h 45"/>
                <a:gd name="T18" fmla="*/ 20503 w 59"/>
                <a:gd name="T19" fmla="*/ 51858 h 45"/>
                <a:gd name="T20" fmla="*/ 30755 w 59"/>
                <a:gd name="T21" fmla="*/ 48401 h 45"/>
                <a:gd name="T22" fmla="*/ 37589 w 59"/>
                <a:gd name="T23" fmla="*/ 51858 h 45"/>
                <a:gd name="T24" fmla="*/ 78595 w 59"/>
                <a:gd name="T25" fmla="*/ 89888 h 45"/>
                <a:gd name="T26" fmla="*/ 160607 w 59"/>
                <a:gd name="T27" fmla="*/ 3457 h 45"/>
                <a:gd name="T28" fmla="*/ 170858 w 59"/>
                <a:gd name="T29" fmla="*/ 0 h 45"/>
                <a:gd name="T30" fmla="*/ 181110 w 59"/>
                <a:gd name="T31" fmla="*/ 3457 h 45"/>
                <a:gd name="T32" fmla="*/ 198196 w 59"/>
                <a:gd name="T33" fmla="*/ 24201 h 45"/>
                <a:gd name="T34" fmla="*/ 201613 w 59"/>
                <a:gd name="T35" fmla="*/ 31115 h 45"/>
                <a:gd name="T36" fmla="*/ 198196 w 59"/>
                <a:gd name="T37" fmla="*/ 41487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grpSp>
      <p:grpSp>
        <p:nvGrpSpPr>
          <p:cNvPr id="21521" name="Group 47"/>
          <p:cNvGrpSpPr/>
          <p:nvPr/>
        </p:nvGrpSpPr>
        <p:grpSpPr>
          <a:xfrm>
            <a:off x="9264650" y="4621213"/>
            <a:ext cx="1638300" cy="1311275"/>
            <a:chOff x="2217569" y="2756367"/>
            <a:chExt cx="1638369" cy="1310694"/>
          </a:xfrm>
        </p:grpSpPr>
        <p:pic>
          <p:nvPicPr>
            <p:cNvPr id="21523" name="Graphic 32"/>
            <p:cNvPicPr>
              <a:picLocks noChangeAspect="1"/>
            </p:cNvPicPr>
            <p:nvPr/>
          </p:nvPicPr>
          <p:blipFill>
            <a:blip r:embed="rId5"/>
            <a:stretch>
              <a:fillRect/>
            </a:stretch>
          </p:blipFill>
          <p:spPr>
            <a:xfrm>
              <a:off x="2217569" y="2756367"/>
              <a:ext cx="1638369" cy="1310694"/>
            </a:xfrm>
            <a:prstGeom prst="rect">
              <a:avLst/>
            </a:prstGeom>
            <a:noFill/>
            <a:ln w="9525">
              <a:noFill/>
            </a:ln>
          </p:spPr>
        </p:pic>
        <p:sp>
          <p:nvSpPr>
            <p:cNvPr id="46" name="图形 28"/>
            <p:cNvSpPr/>
            <p:nvPr/>
          </p:nvSpPr>
          <p:spPr>
            <a:xfrm>
              <a:off x="3152646" y="3705271"/>
              <a:ext cx="77790" cy="79340"/>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7" name="图形 28"/>
            <p:cNvSpPr/>
            <p:nvPr/>
          </p:nvSpPr>
          <p:spPr>
            <a:xfrm>
              <a:off x="2768455" y="3429169"/>
              <a:ext cx="46039" cy="46017"/>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8" name="图形 28"/>
            <p:cNvSpPr/>
            <p:nvPr/>
          </p:nvSpPr>
          <p:spPr>
            <a:xfrm>
              <a:off x="3497148" y="3429169"/>
              <a:ext cx="46040" cy="46017"/>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9" name="图形 28"/>
            <p:cNvSpPr/>
            <p:nvPr/>
          </p:nvSpPr>
          <p:spPr>
            <a:xfrm>
              <a:off x="3706707" y="3141958"/>
              <a:ext cx="46040" cy="47604"/>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0" name="图形 28"/>
            <p:cNvSpPr/>
            <p:nvPr/>
          </p:nvSpPr>
          <p:spPr>
            <a:xfrm>
              <a:off x="3128832" y="3141958"/>
              <a:ext cx="46040" cy="47604"/>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1" name="图形 28"/>
            <p:cNvSpPr/>
            <p:nvPr/>
          </p:nvSpPr>
          <p:spPr>
            <a:xfrm>
              <a:off x="2550958" y="3141958"/>
              <a:ext cx="46040" cy="47604"/>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grpSp>
      <p:sp>
        <p:nvSpPr>
          <p:cNvPr id="55"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Tree>
  </p:cSld>
  <p:clrMapOvr>
    <a:masterClrMapping/>
  </p:clrMapOvr>
  <p:transition spd="slow" advClick="0" advTm="1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d17d5220-38b5-4c5b-806a-2792dfa3e0c6"/>
          <p:cNvSpPr/>
          <p:nvPr/>
        </p:nvSpPr>
        <p:spPr>
          <a:xfrm>
            <a:off x="1936750" y="4270375"/>
            <a:ext cx="9375775" cy="2111375"/>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23" name="Freeform 56"/>
          <p:cNvSpPr/>
          <p:nvPr/>
        </p:nvSpPr>
        <p:spPr>
          <a:xfrm>
            <a:off x="2322513" y="4135438"/>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4" name="PA-文本框 16"/>
          <p:cNvSpPr txBox="1"/>
          <p:nvPr>
            <p:custDataLst>
              <p:tags r:id="rId1"/>
            </p:custDataLst>
          </p:nvPr>
        </p:nvSpPr>
        <p:spPr>
          <a:xfrm>
            <a:off x="3106738" y="4132263"/>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年轻干部要</a:t>
            </a:r>
          </a:p>
        </p:txBody>
      </p:sp>
      <p:pic>
        <p:nvPicPr>
          <p:cNvPr id="22533" name="Picture 20" descr="卡通人物&#10;&#10;中度可信度描述已自动生成"/>
          <p:cNvPicPr>
            <a:picLocks noChangeAspect="1"/>
          </p:cNvPicPr>
          <p:nvPr/>
        </p:nvPicPr>
        <p:blipFill>
          <a:blip r:embed="rId4"/>
          <a:stretch>
            <a:fillRect/>
          </a:stretch>
        </p:blipFill>
        <p:spPr>
          <a:xfrm>
            <a:off x="2503488" y="3992563"/>
            <a:ext cx="454025" cy="461962"/>
          </a:xfrm>
          <a:prstGeom prst="rect">
            <a:avLst/>
          </a:prstGeom>
          <a:noFill/>
          <a:ln w="9525">
            <a:noFill/>
          </a:ln>
        </p:spPr>
      </p:pic>
      <p:sp>
        <p:nvSpPr>
          <p:cNvPr id="5"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7"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二</a:t>
            </a:r>
          </a:p>
        </p:txBody>
      </p:sp>
      <p:sp>
        <p:nvSpPr>
          <p:cNvPr id="9"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75d24dc5-fe2b-478c-b6d0-6cde2d79beaf"/>
          <p:cNvSpPr/>
          <p:nvPr/>
        </p:nvSpPr>
        <p:spPr>
          <a:xfrm>
            <a:off x="2079625" y="1573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要树好务实形象</a:t>
            </a:r>
          </a:p>
        </p:txBody>
      </p:sp>
      <p:sp>
        <p:nvSpPr>
          <p:cNvPr id="13" name="Rounded Rectangle 59"/>
          <p:cNvSpPr/>
          <p:nvPr/>
        </p:nvSpPr>
        <p:spPr>
          <a:xfrm>
            <a:off x="1936750" y="2482850"/>
            <a:ext cx="3267075" cy="441325"/>
          </a:xfrm>
          <a:prstGeom prst="roundRect">
            <a:avLst>
              <a:gd name="adj" fmla="val 50000"/>
            </a:avLst>
          </a:pr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5" name="KSO_Shape"/>
          <p:cNvSpPr/>
          <p:nvPr/>
        </p:nvSpPr>
        <p:spPr bwMode="auto">
          <a:xfrm>
            <a:off x="2176463" y="2544763"/>
            <a:ext cx="261938" cy="317500"/>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EEFAC"/>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7" name="PA-文本框 16"/>
          <p:cNvSpPr txBox="1"/>
          <p:nvPr>
            <p:custDataLst>
              <p:tags r:id="rId2"/>
            </p:custDataLst>
          </p:nvPr>
        </p:nvSpPr>
        <p:spPr>
          <a:xfrm>
            <a:off x="2547938" y="2473325"/>
            <a:ext cx="1917700" cy="457200"/>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rPr>
              <a:t>要真干</a:t>
            </a:r>
          </a:p>
        </p:txBody>
      </p:sp>
      <p:sp>
        <p:nvSpPr>
          <p:cNvPr id="22541" name="文本框 18"/>
          <p:cNvSpPr txBox="1"/>
          <p:nvPr/>
        </p:nvSpPr>
        <p:spPr>
          <a:xfrm>
            <a:off x="1936750" y="3016250"/>
            <a:ext cx="9191625" cy="851074"/>
          </a:xfrm>
          <a:prstGeom prst="rect">
            <a:avLst/>
          </a:prstGeom>
          <a:noFill/>
          <a:ln w="9525">
            <a:noFill/>
          </a:ln>
        </p:spPr>
        <p:txBody>
          <a:bodyPr>
            <a:spAutoFit/>
          </a:bodyPr>
          <a:lstStyle/>
          <a:p>
            <a:pPr>
              <a:lnSpc>
                <a:spcPct val="120000"/>
              </a:lnSpc>
            </a:pPr>
            <a:r>
              <a:rPr lang="zh-CN" altLang="en-US" sz="1400">
                <a:latin typeface="Arial" panose="020B0604020202020204" pitchFamily="34" charset="0"/>
                <a:ea typeface="微软雅黑" panose="020B0503020204020204" pitchFamily="34" charset="-122"/>
                <a:sym typeface="+mn-lt"/>
              </a:rPr>
              <a:t>常言道：“一言之虚,百患丛生;一事之虚,为害终生。”求真务实、真抓实干是干好一切工作的根基，来不得丝毫虚假、半点马虎。离开“真干”二字，干事创业就会变成“镜中花”，梦想蓝图就会成为“水中月”。高起点、高标准制定发展规划，完善发展思路、落实发展举措，答好“十四五”答卷也就成为“空口号”</a:t>
            </a:r>
          </a:p>
        </p:txBody>
      </p:sp>
      <p:sp>
        <p:nvSpPr>
          <p:cNvPr id="22542" name="TextBox 40"/>
          <p:cNvSpPr txBox="1"/>
          <p:nvPr/>
        </p:nvSpPr>
        <p:spPr>
          <a:xfrm>
            <a:off x="2220913" y="4686300"/>
            <a:ext cx="7634287" cy="666985"/>
          </a:xfrm>
          <a:prstGeom prst="rect">
            <a:avLst/>
          </a:prstGeom>
          <a:noFill/>
          <a:ln w="9525">
            <a:noFill/>
          </a:ln>
        </p:spPr>
        <p:txBody>
          <a:bodyPr>
            <a:spAutoFit/>
          </a:bodyPr>
          <a:lstStyle/>
          <a:p>
            <a:pPr marL="285750" indent="-285750">
              <a:lnSpc>
                <a:spcPct val="120000"/>
              </a:lnSpc>
              <a:buClr>
                <a:schemeClr val="accent2"/>
              </a:buClr>
              <a:buFont typeface="Arial" panose="020B0604020202020204" pitchFamily="34" charset="0"/>
              <a:buChar char="•"/>
            </a:pPr>
            <a:r>
              <a:rPr lang="zh-CN" altLang="en-US" sz="1600">
                <a:latin typeface="Arial" panose="020B0604020202020204" pitchFamily="34" charset="0"/>
                <a:ea typeface="微软雅黑" panose="020B0503020204020204" pitchFamily="34" charset="-122"/>
                <a:sym typeface="+mn-lt"/>
              </a:rPr>
              <a:t>要牢记“人哄地一春，地哄人一年”的道理，坚持把能真干当成习惯、作为准则，自觉以事业为重，接受任务、碰到难题，始终不等待、不观望、不犹疑</a:t>
            </a:r>
          </a:p>
        </p:txBody>
      </p:sp>
      <p:sp>
        <p:nvSpPr>
          <p:cNvPr id="36" name="TextBox 40"/>
          <p:cNvSpPr txBox="1"/>
          <p:nvPr/>
        </p:nvSpPr>
        <p:spPr>
          <a:xfrm>
            <a:off x="2220913" y="5476875"/>
            <a:ext cx="7634288" cy="666985"/>
          </a:xfrm>
          <a:prstGeom prst="rect">
            <a:avLst/>
          </a:prstGeom>
          <a:noFill/>
        </p:spPr>
        <p:txBody>
          <a:bodyPr>
            <a:spAutoFit/>
          </a:bodyPr>
          <a:lstStyle/>
          <a:p>
            <a:pPr marL="285750" marR="0" indent="-285750" defTabSz="914400" fontAlgn="auto">
              <a:lnSpc>
                <a:spcPct val="120000"/>
              </a:lnSpc>
              <a:spcBef>
                <a:spcPct val="0"/>
              </a:spcBef>
              <a:spcAft>
                <a:spcPct val="0"/>
              </a:spcAft>
              <a:buClr>
                <a:schemeClr val="accent2"/>
              </a:buClr>
              <a:buSzTx/>
              <a:buFont typeface="Arial" panose="020B0604020202020204" pitchFamily="34" charset="0"/>
              <a:buChar char="•"/>
              <a:defRPr/>
            </a:pPr>
            <a:r>
              <a:rPr kumimoji="0" lang="zh-CN" altLang="en-US" sz="1600" kern="1200" cap="none" spc="0" normalizeH="0" baseline="0" noProof="0">
                <a:latin typeface="+mn-lt"/>
                <a:ea typeface="+mn-ea"/>
                <a:cs typeface="+mn-ea"/>
                <a:sym typeface="+mn-lt"/>
              </a:rPr>
              <a:t>要以蜘蛛结网的毅力、滴水穿石的韧劲，一丝不苟、严谨细致的作风，推动各项决策部署落实落地、具体工作见识见效</a:t>
            </a:r>
          </a:p>
        </p:txBody>
      </p:sp>
      <p:cxnSp>
        <p:nvCxnSpPr>
          <p:cNvPr id="38" name="虚线"/>
          <p:cNvCxnSpPr/>
          <p:nvPr/>
        </p:nvCxnSpPr>
        <p:spPr>
          <a:xfrm>
            <a:off x="2351088" y="5438775"/>
            <a:ext cx="7383463"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
        <p:nvSpPr>
          <p:cNvPr id="22545"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sp>
        <p:nvSpPr>
          <p:cNvPr id="47"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Tree>
  </p:cSld>
  <p:clrMapOvr>
    <a:masterClrMapping/>
  </p:clrMapOvr>
  <p:transition spd="slow" advClick="0" advTm="1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5"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三</a:t>
            </a:r>
          </a:p>
        </p:txBody>
      </p:sp>
      <p:sp>
        <p:nvSpPr>
          <p:cNvPr id="7"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9" name="75d24dc5-fe2b-478c-b6d0-6cde2d79beaf"/>
          <p:cNvSpPr/>
          <p:nvPr/>
        </p:nvSpPr>
        <p:spPr>
          <a:xfrm>
            <a:off x="2079625" y="1573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要树好清廉形象</a:t>
            </a:r>
          </a:p>
        </p:txBody>
      </p:sp>
      <p:sp>
        <p:nvSpPr>
          <p:cNvPr id="23558"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sp>
        <p:nvSpPr>
          <p:cNvPr id="16" name="矩形: 圆顶角 15"/>
          <p:cNvSpPr/>
          <p:nvPr/>
        </p:nvSpPr>
        <p:spPr>
          <a:xfrm>
            <a:off x="1936750" y="2549525"/>
            <a:ext cx="2927350" cy="3432175"/>
          </a:xfrm>
          <a:prstGeom prst="round2SameRect">
            <a:avLst>
              <a:gd name="adj1" fmla="val 8008"/>
              <a:gd name="adj2" fmla="val 8029"/>
            </a:avLst>
          </a:prstGeom>
          <a:gradFill>
            <a:gsLst>
              <a:gs pos="14000">
                <a:schemeClr val="accent6"/>
              </a:gs>
              <a:gs pos="66000">
                <a:schemeClr val="accent5"/>
              </a:gs>
            </a:gsLst>
            <a:lin ang="6600000" scaled="0"/>
          </a:gradFill>
          <a:ln>
            <a:noFill/>
          </a:ln>
          <a:effectLst>
            <a:outerShdw blurRad="381000" dist="381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8" name="TextBox 17"/>
          <p:cNvSpPr txBox="1"/>
          <p:nvPr/>
        </p:nvSpPr>
        <p:spPr>
          <a:xfrm>
            <a:off x="2057400" y="3581400"/>
            <a:ext cx="2686050" cy="1344902"/>
          </a:xfrm>
          <a:prstGeom prst="rect">
            <a:avLst/>
          </a:prstGeom>
        </p:spPr>
        <p:txBody>
          <a:bodyPr>
            <a:spAutoFit/>
          </a:bodyPr>
          <a:lstStyle>
            <a:defPPr>
              <a:defRPr lang="zh-CN"/>
            </a:defPPr>
            <a:lvl1pPr>
              <a:lnSpc>
                <a:spcPct val="130000"/>
              </a:lnSpc>
              <a:buClr>
                <a:schemeClr val="accent2"/>
              </a:buClr>
              <a:defRPr sz="1600">
                <a:latin typeface="+mn-ea"/>
              </a:defRPr>
            </a:lvl1pPr>
          </a:lstStyle>
          <a:p>
            <a:pPr marL="0" marR="0" lvl="0" indent="0" algn="l" defTabSz="914400" rtl="0" eaLnBrk="1" fontAlgn="auto" latinLnBrk="0" hangingPunct="1">
              <a:lnSpc>
                <a:spcPct val="130000"/>
              </a:lnSpc>
              <a:spcBef>
                <a:spcPct val="0"/>
              </a:spcBef>
              <a:spcAft>
                <a:spcPct val="0"/>
              </a:spcAft>
              <a:buClr>
                <a:schemeClr val="accent2"/>
              </a:buClr>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ea"/>
                <a:sym typeface="+mn-lt"/>
              </a:rPr>
              <a:t>如果因为贪污腐化，被绳之以法，多年的辛勤努力就会毁于一旦，政治前程就会被自己亲手断送</a:t>
            </a:r>
          </a:p>
        </p:txBody>
      </p:sp>
      <p:sp>
        <p:nvSpPr>
          <p:cNvPr id="20" name="3"/>
          <p:cNvSpPr>
            <a:spLocks noEditPoints="1"/>
          </p:cNvSpPr>
          <p:nvPr/>
        </p:nvSpPr>
        <p:spPr bwMode="auto">
          <a:xfrm>
            <a:off x="2112963" y="2813050"/>
            <a:ext cx="2574925" cy="601663"/>
          </a:xfrm>
          <a:custGeom>
            <a:avLst/>
            <a:gdLst>
              <a:gd name="T0" fmla="*/ 498 w 498"/>
              <a:gd name="T1" fmla="*/ 25 h 143"/>
              <a:gd name="T2" fmla="*/ 420 w 498"/>
              <a:gd name="T3" fmla="*/ 27 h 143"/>
              <a:gd name="T4" fmla="*/ 452 w 498"/>
              <a:gd name="T5" fmla="*/ 20 h 143"/>
              <a:gd name="T6" fmla="*/ 418 w 498"/>
              <a:gd name="T7" fmla="*/ 14 h 143"/>
              <a:gd name="T8" fmla="*/ 432 w 498"/>
              <a:gd name="T9" fmla="*/ 8 h 143"/>
              <a:gd name="T10" fmla="*/ 473 w 498"/>
              <a:gd name="T11" fmla="*/ 2 h 143"/>
              <a:gd name="T12" fmla="*/ 284 w 498"/>
              <a:gd name="T13" fmla="*/ 7 h 143"/>
              <a:gd name="T14" fmla="*/ 275 w 498"/>
              <a:gd name="T15" fmla="*/ 8 h 143"/>
              <a:gd name="T16" fmla="*/ 222 w 498"/>
              <a:gd name="T17" fmla="*/ 10 h 143"/>
              <a:gd name="T18" fmla="*/ 268 w 498"/>
              <a:gd name="T19" fmla="*/ 4 h 143"/>
              <a:gd name="T20" fmla="*/ 128 w 498"/>
              <a:gd name="T21" fmla="*/ 11 h 143"/>
              <a:gd name="T22" fmla="*/ 77 w 498"/>
              <a:gd name="T23" fmla="*/ 10 h 143"/>
              <a:gd name="T24" fmla="*/ 116 w 498"/>
              <a:gd name="T25" fmla="*/ 11 h 143"/>
              <a:gd name="T26" fmla="*/ 36 w 498"/>
              <a:gd name="T27" fmla="*/ 45 h 143"/>
              <a:gd name="T28" fmla="*/ 34 w 498"/>
              <a:gd name="T29" fmla="*/ 48 h 143"/>
              <a:gd name="T30" fmla="*/ 27 w 498"/>
              <a:gd name="T31" fmla="*/ 58 h 143"/>
              <a:gd name="T32" fmla="*/ 3 w 498"/>
              <a:gd name="T33" fmla="*/ 132 h 143"/>
              <a:gd name="T34" fmla="*/ 218 w 498"/>
              <a:gd name="T35" fmla="*/ 136 h 143"/>
              <a:gd name="T36" fmla="*/ 229 w 498"/>
              <a:gd name="T37" fmla="*/ 131 h 143"/>
              <a:gd name="T38" fmla="*/ 283 w 498"/>
              <a:gd name="T39" fmla="*/ 131 h 143"/>
              <a:gd name="T40" fmla="*/ 357 w 498"/>
              <a:gd name="T41" fmla="*/ 121 h 143"/>
              <a:gd name="T42" fmla="*/ 383 w 498"/>
              <a:gd name="T43" fmla="*/ 115 h 143"/>
              <a:gd name="T44" fmla="*/ 461 w 498"/>
              <a:gd name="T45" fmla="*/ 102 h 143"/>
              <a:gd name="T46" fmla="*/ 374 w 498"/>
              <a:gd name="T47" fmla="*/ 104 h 143"/>
              <a:gd name="T48" fmla="*/ 406 w 498"/>
              <a:gd name="T49" fmla="*/ 98 h 143"/>
              <a:gd name="T50" fmla="*/ 462 w 498"/>
              <a:gd name="T51" fmla="*/ 87 h 143"/>
              <a:gd name="T52" fmla="*/ 406 w 498"/>
              <a:gd name="T53" fmla="*/ 88 h 143"/>
              <a:gd name="T54" fmla="*/ 383 w 498"/>
              <a:gd name="T55" fmla="*/ 86 h 143"/>
              <a:gd name="T56" fmla="*/ 353 w 498"/>
              <a:gd name="T57" fmla="*/ 80 h 143"/>
              <a:gd name="T58" fmla="*/ 420 w 498"/>
              <a:gd name="T59" fmla="*/ 71 h 143"/>
              <a:gd name="T60" fmla="*/ 423 w 498"/>
              <a:gd name="T61" fmla="*/ 70 h 143"/>
              <a:gd name="T62" fmla="*/ 427 w 498"/>
              <a:gd name="T63" fmla="*/ 68 h 143"/>
              <a:gd name="T64" fmla="*/ 338 w 498"/>
              <a:gd name="T65" fmla="*/ 69 h 143"/>
              <a:gd name="T66" fmla="*/ 424 w 498"/>
              <a:gd name="T67" fmla="*/ 56 h 143"/>
              <a:gd name="T68" fmla="*/ 314 w 498"/>
              <a:gd name="T69" fmla="*/ 57 h 143"/>
              <a:gd name="T70" fmla="*/ 491 w 498"/>
              <a:gd name="T71" fmla="*/ 36 h 143"/>
              <a:gd name="T72" fmla="*/ 194 w 498"/>
              <a:gd name="T73" fmla="*/ 12 h 143"/>
              <a:gd name="T74" fmla="*/ 212 w 498"/>
              <a:gd name="T75" fmla="*/ 12 h 143"/>
              <a:gd name="T76" fmla="*/ 216 w 498"/>
              <a:gd name="T77" fmla="*/ 11 h 143"/>
              <a:gd name="T78" fmla="*/ 263 w 498"/>
              <a:gd name="T79" fmla="*/ 126 h 143"/>
              <a:gd name="T80" fmla="*/ 379 w 498"/>
              <a:gd name="T81" fmla="*/ 90 h 143"/>
              <a:gd name="T82" fmla="*/ 379 w 498"/>
              <a:gd name="T83" fmla="*/ 90 h 143"/>
              <a:gd name="T84" fmla="*/ 370 w 498"/>
              <a:gd name="T85" fmla="*/ 2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43">
                <a:moveTo>
                  <a:pt x="490" y="31"/>
                </a:moveTo>
                <a:cubicBezTo>
                  <a:pt x="466" y="31"/>
                  <a:pt x="442" y="35"/>
                  <a:pt x="418" y="34"/>
                </a:cubicBezTo>
                <a:cubicBezTo>
                  <a:pt x="444" y="29"/>
                  <a:pt x="472" y="29"/>
                  <a:pt x="498" y="25"/>
                </a:cubicBezTo>
                <a:cubicBezTo>
                  <a:pt x="463" y="26"/>
                  <a:pt x="421" y="31"/>
                  <a:pt x="383" y="31"/>
                </a:cubicBezTo>
                <a:cubicBezTo>
                  <a:pt x="384" y="31"/>
                  <a:pt x="384" y="31"/>
                  <a:pt x="384" y="31"/>
                </a:cubicBezTo>
                <a:cubicBezTo>
                  <a:pt x="396" y="29"/>
                  <a:pt x="408" y="27"/>
                  <a:pt x="420" y="27"/>
                </a:cubicBezTo>
                <a:cubicBezTo>
                  <a:pt x="404" y="27"/>
                  <a:pt x="388" y="30"/>
                  <a:pt x="372" y="28"/>
                </a:cubicBezTo>
                <a:cubicBezTo>
                  <a:pt x="378" y="27"/>
                  <a:pt x="384" y="28"/>
                  <a:pt x="389" y="25"/>
                </a:cubicBezTo>
                <a:cubicBezTo>
                  <a:pt x="407" y="24"/>
                  <a:pt x="431" y="22"/>
                  <a:pt x="452" y="20"/>
                </a:cubicBezTo>
                <a:cubicBezTo>
                  <a:pt x="407" y="22"/>
                  <a:pt x="362" y="24"/>
                  <a:pt x="318" y="24"/>
                </a:cubicBezTo>
                <a:cubicBezTo>
                  <a:pt x="318" y="23"/>
                  <a:pt x="320" y="23"/>
                  <a:pt x="322" y="22"/>
                </a:cubicBezTo>
                <a:cubicBezTo>
                  <a:pt x="354" y="19"/>
                  <a:pt x="386" y="16"/>
                  <a:pt x="418" y="14"/>
                </a:cubicBezTo>
                <a:cubicBezTo>
                  <a:pt x="428" y="12"/>
                  <a:pt x="439" y="12"/>
                  <a:pt x="447" y="10"/>
                </a:cubicBezTo>
                <a:cubicBezTo>
                  <a:pt x="414" y="9"/>
                  <a:pt x="379" y="14"/>
                  <a:pt x="345" y="13"/>
                </a:cubicBezTo>
                <a:cubicBezTo>
                  <a:pt x="374" y="11"/>
                  <a:pt x="403" y="10"/>
                  <a:pt x="432" y="8"/>
                </a:cubicBezTo>
                <a:cubicBezTo>
                  <a:pt x="446" y="4"/>
                  <a:pt x="463" y="7"/>
                  <a:pt x="478" y="3"/>
                </a:cubicBezTo>
                <a:cubicBezTo>
                  <a:pt x="482" y="1"/>
                  <a:pt x="487" y="4"/>
                  <a:pt x="490" y="1"/>
                </a:cubicBezTo>
                <a:cubicBezTo>
                  <a:pt x="483" y="1"/>
                  <a:pt x="478" y="0"/>
                  <a:pt x="473" y="2"/>
                </a:cubicBezTo>
                <a:cubicBezTo>
                  <a:pt x="412" y="6"/>
                  <a:pt x="347" y="12"/>
                  <a:pt x="288" y="8"/>
                </a:cubicBezTo>
                <a:cubicBezTo>
                  <a:pt x="291" y="7"/>
                  <a:pt x="291" y="7"/>
                  <a:pt x="291" y="7"/>
                </a:cubicBezTo>
                <a:cubicBezTo>
                  <a:pt x="284" y="7"/>
                  <a:pt x="284" y="7"/>
                  <a:pt x="284" y="7"/>
                </a:cubicBezTo>
                <a:cubicBezTo>
                  <a:pt x="286" y="9"/>
                  <a:pt x="286" y="9"/>
                  <a:pt x="286" y="9"/>
                </a:cubicBezTo>
                <a:cubicBezTo>
                  <a:pt x="282" y="9"/>
                  <a:pt x="278" y="11"/>
                  <a:pt x="275" y="9"/>
                </a:cubicBezTo>
                <a:cubicBezTo>
                  <a:pt x="275" y="8"/>
                  <a:pt x="275" y="8"/>
                  <a:pt x="275" y="8"/>
                </a:cubicBezTo>
                <a:cubicBezTo>
                  <a:pt x="273" y="9"/>
                  <a:pt x="266" y="6"/>
                  <a:pt x="268" y="10"/>
                </a:cubicBezTo>
                <a:cubicBezTo>
                  <a:pt x="251" y="11"/>
                  <a:pt x="233" y="12"/>
                  <a:pt x="217" y="11"/>
                </a:cubicBezTo>
                <a:cubicBezTo>
                  <a:pt x="222" y="10"/>
                  <a:pt x="222" y="10"/>
                  <a:pt x="222" y="10"/>
                </a:cubicBezTo>
                <a:cubicBezTo>
                  <a:pt x="263" y="6"/>
                  <a:pt x="309" y="5"/>
                  <a:pt x="352" y="2"/>
                </a:cubicBezTo>
                <a:cubicBezTo>
                  <a:pt x="327" y="1"/>
                  <a:pt x="295" y="6"/>
                  <a:pt x="267" y="4"/>
                </a:cubicBezTo>
                <a:cubicBezTo>
                  <a:pt x="268" y="4"/>
                  <a:pt x="268" y="4"/>
                  <a:pt x="268" y="4"/>
                </a:cubicBezTo>
                <a:cubicBezTo>
                  <a:pt x="264" y="3"/>
                  <a:pt x="259" y="3"/>
                  <a:pt x="257" y="6"/>
                </a:cubicBezTo>
                <a:cubicBezTo>
                  <a:pt x="255" y="6"/>
                  <a:pt x="255" y="5"/>
                  <a:pt x="253" y="4"/>
                </a:cubicBezTo>
                <a:cubicBezTo>
                  <a:pt x="128" y="11"/>
                  <a:pt x="128" y="11"/>
                  <a:pt x="128" y="11"/>
                </a:cubicBezTo>
                <a:cubicBezTo>
                  <a:pt x="119" y="10"/>
                  <a:pt x="119" y="10"/>
                  <a:pt x="119" y="10"/>
                </a:cubicBezTo>
                <a:cubicBezTo>
                  <a:pt x="148" y="7"/>
                  <a:pt x="179" y="5"/>
                  <a:pt x="207" y="4"/>
                </a:cubicBezTo>
                <a:cubicBezTo>
                  <a:pt x="166" y="4"/>
                  <a:pt x="120" y="7"/>
                  <a:pt x="77" y="10"/>
                </a:cubicBezTo>
                <a:cubicBezTo>
                  <a:pt x="79" y="12"/>
                  <a:pt x="79" y="12"/>
                  <a:pt x="79" y="12"/>
                </a:cubicBezTo>
                <a:cubicBezTo>
                  <a:pt x="114" y="10"/>
                  <a:pt x="114" y="10"/>
                  <a:pt x="114" y="10"/>
                </a:cubicBezTo>
                <a:cubicBezTo>
                  <a:pt x="116" y="11"/>
                  <a:pt x="116" y="11"/>
                  <a:pt x="116" y="11"/>
                </a:cubicBezTo>
                <a:cubicBezTo>
                  <a:pt x="96" y="14"/>
                  <a:pt x="74" y="12"/>
                  <a:pt x="54" y="16"/>
                </a:cubicBezTo>
                <a:cubicBezTo>
                  <a:pt x="48" y="22"/>
                  <a:pt x="39" y="29"/>
                  <a:pt x="42" y="37"/>
                </a:cubicBezTo>
                <a:cubicBezTo>
                  <a:pt x="43" y="42"/>
                  <a:pt x="33" y="40"/>
                  <a:pt x="36" y="45"/>
                </a:cubicBezTo>
                <a:cubicBezTo>
                  <a:pt x="33" y="44"/>
                  <a:pt x="33" y="44"/>
                  <a:pt x="33" y="44"/>
                </a:cubicBezTo>
                <a:cubicBezTo>
                  <a:pt x="33" y="45"/>
                  <a:pt x="33" y="45"/>
                  <a:pt x="32" y="46"/>
                </a:cubicBezTo>
                <a:cubicBezTo>
                  <a:pt x="34" y="48"/>
                  <a:pt x="34" y="48"/>
                  <a:pt x="34" y="48"/>
                </a:cubicBezTo>
                <a:cubicBezTo>
                  <a:pt x="33" y="51"/>
                  <a:pt x="31" y="47"/>
                  <a:pt x="30" y="49"/>
                </a:cubicBezTo>
                <a:cubicBezTo>
                  <a:pt x="32" y="49"/>
                  <a:pt x="32" y="49"/>
                  <a:pt x="32" y="49"/>
                </a:cubicBezTo>
                <a:cubicBezTo>
                  <a:pt x="34" y="52"/>
                  <a:pt x="29" y="55"/>
                  <a:pt x="27" y="58"/>
                </a:cubicBezTo>
                <a:cubicBezTo>
                  <a:pt x="26" y="66"/>
                  <a:pt x="22" y="75"/>
                  <a:pt x="17" y="82"/>
                </a:cubicBezTo>
                <a:cubicBezTo>
                  <a:pt x="19" y="91"/>
                  <a:pt x="9" y="97"/>
                  <a:pt x="8" y="105"/>
                </a:cubicBezTo>
                <a:cubicBezTo>
                  <a:pt x="0" y="113"/>
                  <a:pt x="3" y="122"/>
                  <a:pt x="3" y="132"/>
                </a:cubicBezTo>
                <a:cubicBezTo>
                  <a:pt x="4" y="136"/>
                  <a:pt x="11" y="136"/>
                  <a:pt x="16" y="138"/>
                </a:cubicBezTo>
                <a:cubicBezTo>
                  <a:pt x="79" y="143"/>
                  <a:pt x="140" y="142"/>
                  <a:pt x="201" y="137"/>
                </a:cubicBezTo>
                <a:cubicBezTo>
                  <a:pt x="206" y="136"/>
                  <a:pt x="213" y="138"/>
                  <a:pt x="218" y="136"/>
                </a:cubicBezTo>
                <a:cubicBezTo>
                  <a:pt x="235" y="135"/>
                  <a:pt x="235" y="135"/>
                  <a:pt x="235" y="135"/>
                </a:cubicBezTo>
                <a:cubicBezTo>
                  <a:pt x="232" y="135"/>
                  <a:pt x="229" y="134"/>
                  <a:pt x="227" y="134"/>
                </a:cubicBezTo>
                <a:cubicBezTo>
                  <a:pt x="227" y="133"/>
                  <a:pt x="228" y="132"/>
                  <a:pt x="229" y="131"/>
                </a:cubicBezTo>
                <a:cubicBezTo>
                  <a:pt x="247" y="130"/>
                  <a:pt x="266" y="130"/>
                  <a:pt x="283" y="129"/>
                </a:cubicBezTo>
                <a:cubicBezTo>
                  <a:pt x="277" y="131"/>
                  <a:pt x="269" y="129"/>
                  <a:pt x="264" y="132"/>
                </a:cubicBezTo>
                <a:cubicBezTo>
                  <a:pt x="283" y="131"/>
                  <a:pt x="283" y="131"/>
                  <a:pt x="283" y="131"/>
                </a:cubicBezTo>
                <a:cubicBezTo>
                  <a:pt x="293" y="128"/>
                  <a:pt x="307" y="129"/>
                  <a:pt x="317" y="127"/>
                </a:cubicBezTo>
                <a:cubicBezTo>
                  <a:pt x="316" y="127"/>
                  <a:pt x="314" y="127"/>
                  <a:pt x="314" y="126"/>
                </a:cubicBezTo>
                <a:cubicBezTo>
                  <a:pt x="328" y="125"/>
                  <a:pt x="343" y="124"/>
                  <a:pt x="357" y="121"/>
                </a:cubicBezTo>
                <a:cubicBezTo>
                  <a:pt x="327" y="122"/>
                  <a:pt x="298" y="126"/>
                  <a:pt x="269" y="126"/>
                </a:cubicBezTo>
                <a:cubicBezTo>
                  <a:pt x="294" y="123"/>
                  <a:pt x="319" y="122"/>
                  <a:pt x="344" y="120"/>
                </a:cubicBezTo>
                <a:cubicBezTo>
                  <a:pt x="356" y="116"/>
                  <a:pt x="370" y="117"/>
                  <a:pt x="383" y="115"/>
                </a:cubicBezTo>
                <a:cubicBezTo>
                  <a:pt x="386" y="114"/>
                  <a:pt x="393" y="114"/>
                  <a:pt x="397" y="113"/>
                </a:cubicBezTo>
                <a:cubicBezTo>
                  <a:pt x="381" y="113"/>
                  <a:pt x="368" y="115"/>
                  <a:pt x="353" y="114"/>
                </a:cubicBezTo>
                <a:cubicBezTo>
                  <a:pt x="389" y="110"/>
                  <a:pt x="425" y="106"/>
                  <a:pt x="461" y="102"/>
                </a:cubicBezTo>
                <a:cubicBezTo>
                  <a:pt x="423" y="104"/>
                  <a:pt x="385" y="109"/>
                  <a:pt x="347" y="110"/>
                </a:cubicBezTo>
                <a:cubicBezTo>
                  <a:pt x="357" y="107"/>
                  <a:pt x="368" y="108"/>
                  <a:pt x="378" y="106"/>
                </a:cubicBezTo>
                <a:cubicBezTo>
                  <a:pt x="377" y="106"/>
                  <a:pt x="375" y="106"/>
                  <a:pt x="374" y="104"/>
                </a:cubicBezTo>
                <a:cubicBezTo>
                  <a:pt x="376" y="103"/>
                  <a:pt x="376" y="103"/>
                  <a:pt x="376" y="103"/>
                </a:cubicBezTo>
                <a:cubicBezTo>
                  <a:pt x="391" y="102"/>
                  <a:pt x="407" y="101"/>
                  <a:pt x="422" y="98"/>
                </a:cubicBezTo>
                <a:cubicBezTo>
                  <a:pt x="417" y="96"/>
                  <a:pt x="411" y="101"/>
                  <a:pt x="406" y="98"/>
                </a:cubicBezTo>
                <a:cubicBezTo>
                  <a:pt x="423" y="95"/>
                  <a:pt x="442" y="94"/>
                  <a:pt x="459" y="91"/>
                </a:cubicBezTo>
                <a:cubicBezTo>
                  <a:pt x="425" y="92"/>
                  <a:pt x="393" y="99"/>
                  <a:pt x="359" y="97"/>
                </a:cubicBezTo>
                <a:cubicBezTo>
                  <a:pt x="393" y="94"/>
                  <a:pt x="428" y="92"/>
                  <a:pt x="462" y="87"/>
                </a:cubicBezTo>
                <a:cubicBezTo>
                  <a:pt x="464" y="85"/>
                  <a:pt x="464" y="85"/>
                  <a:pt x="464" y="85"/>
                </a:cubicBezTo>
                <a:cubicBezTo>
                  <a:pt x="444" y="87"/>
                  <a:pt x="423" y="89"/>
                  <a:pt x="403" y="89"/>
                </a:cubicBezTo>
                <a:cubicBezTo>
                  <a:pt x="404" y="88"/>
                  <a:pt x="405" y="89"/>
                  <a:pt x="406" y="88"/>
                </a:cubicBezTo>
                <a:cubicBezTo>
                  <a:pt x="408" y="88"/>
                  <a:pt x="413" y="88"/>
                  <a:pt x="412" y="86"/>
                </a:cubicBezTo>
                <a:cubicBezTo>
                  <a:pt x="431" y="84"/>
                  <a:pt x="431" y="84"/>
                  <a:pt x="431" y="84"/>
                </a:cubicBezTo>
                <a:cubicBezTo>
                  <a:pt x="414" y="85"/>
                  <a:pt x="398" y="83"/>
                  <a:pt x="383" y="86"/>
                </a:cubicBezTo>
                <a:cubicBezTo>
                  <a:pt x="378" y="86"/>
                  <a:pt x="371" y="87"/>
                  <a:pt x="367" y="84"/>
                </a:cubicBezTo>
                <a:cubicBezTo>
                  <a:pt x="376" y="82"/>
                  <a:pt x="387" y="83"/>
                  <a:pt x="395" y="80"/>
                </a:cubicBezTo>
                <a:cubicBezTo>
                  <a:pt x="382" y="80"/>
                  <a:pt x="367" y="81"/>
                  <a:pt x="353" y="80"/>
                </a:cubicBezTo>
                <a:cubicBezTo>
                  <a:pt x="378" y="79"/>
                  <a:pt x="401" y="74"/>
                  <a:pt x="425" y="72"/>
                </a:cubicBezTo>
                <a:cubicBezTo>
                  <a:pt x="423" y="72"/>
                  <a:pt x="420" y="72"/>
                  <a:pt x="418" y="71"/>
                </a:cubicBezTo>
                <a:cubicBezTo>
                  <a:pt x="419" y="70"/>
                  <a:pt x="420" y="71"/>
                  <a:pt x="420" y="71"/>
                </a:cubicBezTo>
                <a:cubicBezTo>
                  <a:pt x="421" y="70"/>
                  <a:pt x="421" y="69"/>
                  <a:pt x="422" y="69"/>
                </a:cubicBezTo>
                <a:cubicBezTo>
                  <a:pt x="423" y="69"/>
                  <a:pt x="424" y="69"/>
                  <a:pt x="424" y="69"/>
                </a:cubicBezTo>
                <a:cubicBezTo>
                  <a:pt x="423" y="70"/>
                  <a:pt x="423" y="70"/>
                  <a:pt x="423" y="70"/>
                </a:cubicBezTo>
                <a:cubicBezTo>
                  <a:pt x="426" y="70"/>
                  <a:pt x="426" y="70"/>
                  <a:pt x="426" y="70"/>
                </a:cubicBezTo>
                <a:cubicBezTo>
                  <a:pt x="425" y="69"/>
                  <a:pt x="425" y="69"/>
                  <a:pt x="425" y="69"/>
                </a:cubicBezTo>
                <a:cubicBezTo>
                  <a:pt x="427" y="68"/>
                  <a:pt x="427" y="68"/>
                  <a:pt x="427" y="68"/>
                </a:cubicBezTo>
                <a:cubicBezTo>
                  <a:pt x="442" y="67"/>
                  <a:pt x="459" y="66"/>
                  <a:pt x="472" y="63"/>
                </a:cubicBezTo>
                <a:cubicBezTo>
                  <a:pt x="427" y="66"/>
                  <a:pt x="381" y="71"/>
                  <a:pt x="336" y="70"/>
                </a:cubicBezTo>
                <a:cubicBezTo>
                  <a:pt x="338" y="69"/>
                  <a:pt x="338" y="69"/>
                  <a:pt x="338" y="69"/>
                </a:cubicBezTo>
                <a:cubicBezTo>
                  <a:pt x="377" y="65"/>
                  <a:pt x="417" y="64"/>
                  <a:pt x="455" y="58"/>
                </a:cubicBezTo>
                <a:cubicBezTo>
                  <a:pt x="437" y="58"/>
                  <a:pt x="417" y="61"/>
                  <a:pt x="398" y="61"/>
                </a:cubicBezTo>
                <a:cubicBezTo>
                  <a:pt x="406" y="56"/>
                  <a:pt x="418" y="57"/>
                  <a:pt x="424" y="56"/>
                </a:cubicBezTo>
                <a:cubicBezTo>
                  <a:pt x="393" y="57"/>
                  <a:pt x="362" y="58"/>
                  <a:pt x="332" y="60"/>
                </a:cubicBezTo>
                <a:cubicBezTo>
                  <a:pt x="335" y="58"/>
                  <a:pt x="335" y="58"/>
                  <a:pt x="335" y="58"/>
                </a:cubicBezTo>
                <a:cubicBezTo>
                  <a:pt x="328" y="56"/>
                  <a:pt x="320" y="59"/>
                  <a:pt x="314" y="57"/>
                </a:cubicBezTo>
                <a:cubicBezTo>
                  <a:pt x="354" y="54"/>
                  <a:pt x="393" y="48"/>
                  <a:pt x="433" y="46"/>
                </a:cubicBezTo>
                <a:cubicBezTo>
                  <a:pt x="419" y="45"/>
                  <a:pt x="402" y="46"/>
                  <a:pt x="388" y="46"/>
                </a:cubicBezTo>
                <a:cubicBezTo>
                  <a:pt x="422" y="43"/>
                  <a:pt x="458" y="40"/>
                  <a:pt x="491" y="36"/>
                </a:cubicBezTo>
                <a:cubicBezTo>
                  <a:pt x="470" y="38"/>
                  <a:pt x="446" y="39"/>
                  <a:pt x="425" y="39"/>
                </a:cubicBezTo>
                <a:cubicBezTo>
                  <a:pt x="447" y="37"/>
                  <a:pt x="469" y="35"/>
                  <a:pt x="490" y="31"/>
                </a:cubicBezTo>
                <a:close/>
                <a:moveTo>
                  <a:pt x="194" y="12"/>
                </a:moveTo>
                <a:cubicBezTo>
                  <a:pt x="199" y="10"/>
                  <a:pt x="201" y="12"/>
                  <a:pt x="206" y="12"/>
                </a:cubicBezTo>
                <a:cubicBezTo>
                  <a:pt x="203" y="13"/>
                  <a:pt x="198" y="11"/>
                  <a:pt x="194" y="12"/>
                </a:cubicBezTo>
                <a:close/>
                <a:moveTo>
                  <a:pt x="212" y="12"/>
                </a:moveTo>
                <a:cubicBezTo>
                  <a:pt x="212" y="12"/>
                  <a:pt x="211" y="12"/>
                  <a:pt x="211" y="12"/>
                </a:cubicBezTo>
                <a:cubicBezTo>
                  <a:pt x="211" y="12"/>
                  <a:pt x="212" y="12"/>
                  <a:pt x="212" y="12"/>
                </a:cubicBezTo>
                <a:cubicBezTo>
                  <a:pt x="213" y="12"/>
                  <a:pt x="214" y="11"/>
                  <a:pt x="216" y="11"/>
                </a:cubicBezTo>
                <a:cubicBezTo>
                  <a:pt x="215" y="12"/>
                  <a:pt x="214" y="12"/>
                  <a:pt x="212" y="12"/>
                </a:cubicBezTo>
                <a:close/>
                <a:moveTo>
                  <a:pt x="259" y="127"/>
                </a:moveTo>
                <a:cubicBezTo>
                  <a:pt x="263" y="126"/>
                  <a:pt x="263" y="126"/>
                  <a:pt x="263" y="126"/>
                </a:cubicBezTo>
                <a:cubicBezTo>
                  <a:pt x="269" y="127"/>
                  <a:pt x="269" y="127"/>
                  <a:pt x="269" y="127"/>
                </a:cubicBezTo>
                <a:lnTo>
                  <a:pt x="259" y="127"/>
                </a:lnTo>
                <a:close/>
                <a:moveTo>
                  <a:pt x="379" y="90"/>
                </a:moveTo>
                <a:cubicBezTo>
                  <a:pt x="389" y="90"/>
                  <a:pt x="389" y="90"/>
                  <a:pt x="389" y="90"/>
                </a:cubicBezTo>
                <a:cubicBezTo>
                  <a:pt x="360" y="92"/>
                  <a:pt x="360" y="92"/>
                  <a:pt x="360" y="92"/>
                </a:cubicBezTo>
                <a:lnTo>
                  <a:pt x="379" y="90"/>
                </a:lnTo>
                <a:close/>
                <a:moveTo>
                  <a:pt x="362" y="25"/>
                </a:moveTo>
                <a:cubicBezTo>
                  <a:pt x="363" y="25"/>
                  <a:pt x="363" y="25"/>
                  <a:pt x="363" y="25"/>
                </a:cubicBezTo>
                <a:cubicBezTo>
                  <a:pt x="370" y="25"/>
                  <a:pt x="370" y="25"/>
                  <a:pt x="370" y="25"/>
                </a:cubicBezTo>
                <a:lnTo>
                  <a:pt x="362" y="25"/>
                </a:lnTo>
                <a:close/>
              </a:path>
            </a:pathLst>
          </a:custGeom>
          <a:gradFill>
            <a:gsLst>
              <a:gs pos="33000">
                <a:schemeClr val="accent2"/>
              </a:gs>
              <a:gs pos="86000">
                <a:schemeClr val="accent4"/>
              </a:gs>
            </a:gsLst>
            <a:lin ang="17400000" scaled="0"/>
          </a:gradFill>
          <a:ln>
            <a:noFill/>
          </a:ln>
          <a:effectLst>
            <a:outerShdw blurRad="254000" dist="1143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3562" name="文本框 21"/>
          <p:cNvSpPr txBox="1"/>
          <p:nvPr/>
        </p:nvSpPr>
        <p:spPr>
          <a:xfrm>
            <a:off x="2332038" y="2938463"/>
            <a:ext cx="1812925" cy="701040"/>
          </a:xfrm>
          <a:prstGeom prst="rect">
            <a:avLst/>
          </a:prstGeom>
          <a:noFill/>
          <a:ln w="9525">
            <a:noFill/>
          </a:ln>
        </p:spPr>
        <p:txBody>
          <a:bodyPr>
            <a:spAutoFit/>
          </a:bodyPr>
          <a:lstStyle/>
          <a:p>
            <a:r>
              <a:rPr lang="zh-CN" altLang="en-US" sz="2000">
                <a:solidFill>
                  <a:srgbClr val="FBD6AD"/>
                </a:solidFill>
                <a:latin typeface="Arial" panose="020B0604020202020204" pitchFamily="34" charset="0"/>
                <a:ea typeface="微软雅黑" panose="020B0503020204020204" pitchFamily="34" charset="-122"/>
                <a:sym typeface="+mn-lt"/>
              </a:rPr>
              <a:t>算好“政治账”</a:t>
            </a:r>
          </a:p>
        </p:txBody>
      </p:sp>
      <p:sp>
        <p:nvSpPr>
          <p:cNvPr id="24" name="矩形: 圆顶角 23"/>
          <p:cNvSpPr/>
          <p:nvPr/>
        </p:nvSpPr>
        <p:spPr>
          <a:xfrm>
            <a:off x="5180013" y="2549525"/>
            <a:ext cx="2925763" cy="3432175"/>
          </a:xfrm>
          <a:prstGeom prst="round2SameRect">
            <a:avLst>
              <a:gd name="adj1" fmla="val 8008"/>
              <a:gd name="adj2" fmla="val 8897"/>
            </a:avLst>
          </a:prstGeom>
          <a:gradFill>
            <a:gsLst>
              <a:gs pos="14000">
                <a:schemeClr val="accent6"/>
              </a:gs>
              <a:gs pos="66000">
                <a:schemeClr val="accent5"/>
              </a:gs>
            </a:gsLst>
            <a:lin ang="6600000" scaled="0"/>
          </a:gradFill>
          <a:ln>
            <a:noFill/>
          </a:ln>
          <a:effectLst>
            <a:outerShdw blurRad="381000" dist="381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23564" name="TextBox 17"/>
          <p:cNvSpPr txBox="1"/>
          <p:nvPr/>
        </p:nvSpPr>
        <p:spPr>
          <a:xfrm>
            <a:off x="5299075" y="3581400"/>
            <a:ext cx="2687638" cy="1661894"/>
          </a:xfrm>
          <a:prstGeom prst="rect">
            <a:avLst/>
          </a:prstGeom>
          <a:noFill/>
          <a:ln w="9525">
            <a:noFill/>
          </a:ln>
        </p:spPr>
        <p:txBody>
          <a:bodyPr>
            <a:spAutoFit/>
          </a:bodyPr>
          <a:lstStyle/>
          <a:p>
            <a:pPr>
              <a:lnSpc>
                <a:spcPct val="130000"/>
              </a:lnSpc>
              <a:buClr>
                <a:schemeClr val="accent2"/>
              </a:buClr>
            </a:pPr>
            <a:r>
              <a:rPr lang="zh-CN" altLang="en-US" sz="1600">
                <a:latin typeface="Arial" panose="020B0604020202020204" pitchFamily="34" charset="0"/>
                <a:ea typeface="微软雅黑" panose="020B0503020204020204" pitchFamily="34" charset="-122"/>
                <a:sym typeface="+mn-lt"/>
              </a:rPr>
              <a:t>一定要牢记“为官发财两条道”，当官就不要发财，发财就不要当官，切忌因为一时之利，毁了长远发展。要算好</a:t>
            </a:r>
          </a:p>
        </p:txBody>
      </p:sp>
      <p:sp>
        <p:nvSpPr>
          <p:cNvPr id="28" name="3"/>
          <p:cNvSpPr>
            <a:spLocks noEditPoints="1"/>
          </p:cNvSpPr>
          <p:nvPr/>
        </p:nvSpPr>
        <p:spPr bwMode="auto">
          <a:xfrm>
            <a:off x="5356225" y="2813050"/>
            <a:ext cx="2573338" cy="601663"/>
          </a:xfrm>
          <a:custGeom>
            <a:avLst/>
            <a:gdLst>
              <a:gd name="T0" fmla="*/ 498 w 498"/>
              <a:gd name="T1" fmla="*/ 25 h 143"/>
              <a:gd name="T2" fmla="*/ 420 w 498"/>
              <a:gd name="T3" fmla="*/ 27 h 143"/>
              <a:gd name="T4" fmla="*/ 452 w 498"/>
              <a:gd name="T5" fmla="*/ 20 h 143"/>
              <a:gd name="T6" fmla="*/ 418 w 498"/>
              <a:gd name="T7" fmla="*/ 14 h 143"/>
              <a:gd name="T8" fmla="*/ 432 w 498"/>
              <a:gd name="T9" fmla="*/ 8 h 143"/>
              <a:gd name="T10" fmla="*/ 473 w 498"/>
              <a:gd name="T11" fmla="*/ 2 h 143"/>
              <a:gd name="T12" fmla="*/ 284 w 498"/>
              <a:gd name="T13" fmla="*/ 7 h 143"/>
              <a:gd name="T14" fmla="*/ 275 w 498"/>
              <a:gd name="T15" fmla="*/ 8 h 143"/>
              <a:gd name="T16" fmla="*/ 222 w 498"/>
              <a:gd name="T17" fmla="*/ 10 h 143"/>
              <a:gd name="T18" fmla="*/ 268 w 498"/>
              <a:gd name="T19" fmla="*/ 4 h 143"/>
              <a:gd name="T20" fmla="*/ 128 w 498"/>
              <a:gd name="T21" fmla="*/ 11 h 143"/>
              <a:gd name="T22" fmla="*/ 77 w 498"/>
              <a:gd name="T23" fmla="*/ 10 h 143"/>
              <a:gd name="T24" fmla="*/ 116 w 498"/>
              <a:gd name="T25" fmla="*/ 11 h 143"/>
              <a:gd name="T26" fmla="*/ 36 w 498"/>
              <a:gd name="T27" fmla="*/ 45 h 143"/>
              <a:gd name="T28" fmla="*/ 34 w 498"/>
              <a:gd name="T29" fmla="*/ 48 h 143"/>
              <a:gd name="T30" fmla="*/ 27 w 498"/>
              <a:gd name="T31" fmla="*/ 58 h 143"/>
              <a:gd name="T32" fmla="*/ 3 w 498"/>
              <a:gd name="T33" fmla="*/ 132 h 143"/>
              <a:gd name="T34" fmla="*/ 218 w 498"/>
              <a:gd name="T35" fmla="*/ 136 h 143"/>
              <a:gd name="T36" fmla="*/ 229 w 498"/>
              <a:gd name="T37" fmla="*/ 131 h 143"/>
              <a:gd name="T38" fmla="*/ 283 w 498"/>
              <a:gd name="T39" fmla="*/ 131 h 143"/>
              <a:gd name="T40" fmla="*/ 357 w 498"/>
              <a:gd name="T41" fmla="*/ 121 h 143"/>
              <a:gd name="T42" fmla="*/ 383 w 498"/>
              <a:gd name="T43" fmla="*/ 115 h 143"/>
              <a:gd name="T44" fmla="*/ 461 w 498"/>
              <a:gd name="T45" fmla="*/ 102 h 143"/>
              <a:gd name="T46" fmla="*/ 374 w 498"/>
              <a:gd name="T47" fmla="*/ 104 h 143"/>
              <a:gd name="T48" fmla="*/ 406 w 498"/>
              <a:gd name="T49" fmla="*/ 98 h 143"/>
              <a:gd name="T50" fmla="*/ 462 w 498"/>
              <a:gd name="T51" fmla="*/ 87 h 143"/>
              <a:gd name="T52" fmla="*/ 406 w 498"/>
              <a:gd name="T53" fmla="*/ 88 h 143"/>
              <a:gd name="T54" fmla="*/ 383 w 498"/>
              <a:gd name="T55" fmla="*/ 86 h 143"/>
              <a:gd name="T56" fmla="*/ 353 w 498"/>
              <a:gd name="T57" fmla="*/ 80 h 143"/>
              <a:gd name="T58" fmla="*/ 420 w 498"/>
              <a:gd name="T59" fmla="*/ 71 h 143"/>
              <a:gd name="T60" fmla="*/ 423 w 498"/>
              <a:gd name="T61" fmla="*/ 70 h 143"/>
              <a:gd name="T62" fmla="*/ 427 w 498"/>
              <a:gd name="T63" fmla="*/ 68 h 143"/>
              <a:gd name="T64" fmla="*/ 338 w 498"/>
              <a:gd name="T65" fmla="*/ 69 h 143"/>
              <a:gd name="T66" fmla="*/ 424 w 498"/>
              <a:gd name="T67" fmla="*/ 56 h 143"/>
              <a:gd name="T68" fmla="*/ 314 w 498"/>
              <a:gd name="T69" fmla="*/ 57 h 143"/>
              <a:gd name="T70" fmla="*/ 491 w 498"/>
              <a:gd name="T71" fmla="*/ 36 h 143"/>
              <a:gd name="T72" fmla="*/ 194 w 498"/>
              <a:gd name="T73" fmla="*/ 12 h 143"/>
              <a:gd name="T74" fmla="*/ 212 w 498"/>
              <a:gd name="T75" fmla="*/ 12 h 143"/>
              <a:gd name="T76" fmla="*/ 216 w 498"/>
              <a:gd name="T77" fmla="*/ 11 h 143"/>
              <a:gd name="T78" fmla="*/ 263 w 498"/>
              <a:gd name="T79" fmla="*/ 126 h 143"/>
              <a:gd name="T80" fmla="*/ 379 w 498"/>
              <a:gd name="T81" fmla="*/ 90 h 143"/>
              <a:gd name="T82" fmla="*/ 379 w 498"/>
              <a:gd name="T83" fmla="*/ 90 h 143"/>
              <a:gd name="T84" fmla="*/ 370 w 498"/>
              <a:gd name="T85" fmla="*/ 2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43">
                <a:moveTo>
                  <a:pt x="490" y="31"/>
                </a:moveTo>
                <a:cubicBezTo>
                  <a:pt x="466" y="31"/>
                  <a:pt x="442" y="35"/>
                  <a:pt x="418" y="34"/>
                </a:cubicBezTo>
                <a:cubicBezTo>
                  <a:pt x="444" y="29"/>
                  <a:pt x="472" y="29"/>
                  <a:pt x="498" y="25"/>
                </a:cubicBezTo>
                <a:cubicBezTo>
                  <a:pt x="463" y="26"/>
                  <a:pt x="421" y="31"/>
                  <a:pt x="383" y="31"/>
                </a:cubicBezTo>
                <a:cubicBezTo>
                  <a:pt x="384" y="31"/>
                  <a:pt x="384" y="31"/>
                  <a:pt x="384" y="31"/>
                </a:cubicBezTo>
                <a:cubicBezTo>
                  <a:pt x="396" y="29"/>
                  <a:pt x="408" y="27"/>
                  <a:pt x="420" y="27"/>
                </a:cubicBezTo>
                <a:cubicBezTo>
                  <a:pt x="404" y="27"/>
                  <a:pt x="388" y="30"/>
                  <a:pt x="372" y="28"/>
                </a:cubicBezTo>
                <a:cubicBezTo>
                  <a:pt x="378" y="27"/>
                  <a:pt x="384" y="28"/>
                  <a:pt x="389" y="25"/>
                </a:cubicBezTo>
                <a:cubicBezTo>
                  <a:pt x="407" y="24"/>
                  <a:pt x="431" y="22"/>
                  <a:pt x="452" y="20"/>
                </a:cubicBezTo>
                <a:cubicBezTo>
                  <a:pt x="407" y="22"/>
                  <a:pt x="362" y="24"/>
                  <a:pt x="318" y="24"/>
                </a:cubicBezTo>
                <a:cubicBezTo>
                  <a:pt x="318" y="23"/>
                  <a:pt x="320" y="23"/>
                  <a:pt x="322" y="22"/>
                </a:cubicBezTo>
                <a:cubicBezTo>
                  <a:pt x="354" y="19"/>
                  <a:pt x="386" y="16"/>
                  <a:pt x="418" y="14"/>
                </a:cubicBezTo>
                <a:cubicBezTo>
                  <a:pt x="428" y="12"/>
                  <a:pt x="439" y="12"/>
                  <a:pt x="447" y="10"/>
                </a:cubicBezTo>
                <a:cubicBezTo>
                  <a:pt x="414" y="9"/>
                  <a:pt x="379" y="14"/>
                  <a:pt x="345" y="13"/>
                </a:cubicBezTo>
                <a:cubicBezTo>
                  <a:pt x="374" y="11"/>
                  <a:pt x="403" y="10"/>
                  <a:pt x="432" y="8"/>
                </a:cubicBezTo>
                <a:cubicBezTo>
                  <a:pt x="446" y="4"/>
                  <a:pt x="463" y="7"/>
                  <a:pt x="478" y="3"/>
                </a:cubicBezTo>
                <a:cubicBezTo>
                  <a:pt x="482" y="1"/>
                  <a:pt x="487" y="4"/>
                  <a:pt x="490" y="1"/>
                </a:cubicBezTo>
                <a:cubicBezTo>
                  <a:pt x="483" y="1"/>
                  <a:pt x="478" y="0"/>
                  <a:pt x="473" y="2"/>
                </a:cubicBezTo>
                <a:cubicBezTo>
                  <a:pt x="412" y="6"/>
                  <a:pt x="347" y="12"/>
                  <a:pt x="288" y="8"/>
                </a:cubicBezTo>
                <a:cubicBezTo>
                  <a:pt x="291" y="7"/>
                  <a:pt x="291" y="7"/>
                  <a:pt x="291" y="7"/>
                </a:cubicBezTo>
                <a:cubicBezTo>
                  <a:pt x="284" y="7"/>
                  <a:pt x="284" y="7"/>
                  <a:pt x="284" y="7"/>
                </a:cubicBezTo>
                <a:cubicBezTo>
                  <a:pt x="286" y="9"/>
                  <a:pt x="286" y="9"/>
                  <a:pt x="286" y="9"/>
                </a:cubicBezTo>
                <a:cubicBezTo>
                  <a:pt x="282" y="9"/>
                  <a:pt x="278" y="11"/>
                  <a:pt x="275" y="9"/>
                </a:cubicBezTo>
                <a:cubicBezTo>
                  <a:pt x="275" y="8"/>
                  <a:pt x="275" y="8"/>
                  <a:pt x="275" y="8"/>
                </a:cubicBezTo>
                <a:cubicBezTo>
                  <a:pt x="273" y="9"/>
                  <a:pt x="266" y="6"/>
                  <a:pt x="268" y="10"/>
                </a:cubicBezTo>
                <a:cubicBezTo>
                  <a:pt x="251" y="11"/>
                  <a:pt x="233" y="12"/>
                  <a:pt x="217" y="11"/>
                </a:cubicBezTo>
                <a:cubicBezTo>
                  <a:pt x="222" y="10"/>
                  <a:pt x="222" y="10"/>
                  <a:pt x="222" y="10"/>
                </a:cubicBezTo>
                <a:cubicBezTo>
                  <a:pt x="263" y="6"/>
                  <a:pt x="309" y="5"/>
                  <a:pt x="352" y="2"/>
                </a:cubicBezTo>
                <a:cubicBezTo>
                  <a:pt x="327" y="1"/>
                  <a:pt x="295" y="6"/>
                  <a:pt x="267" y="4"/>
                </a:cubicBezTo>
                <a:cubicBezTo>
                  <a:pt x="268" y="4"/>
                  <a:pt x="268" y="4"/>
                  <a:pt x="268" y="4"/>
                </a:cubicBezTo>
                <a:cubicBezTo>
                  <a:pt x="264" y="3"/>
                  <a:pt x="259" y="3"/>
                  <a:pt x="257" y="6"/>
                </a:cubicBezTo>
                <a:cubicBezTo>
                  <a:pt x="255" y="6"/>
                  <a:pt x="255" y="5"/>
                  <a:pt x="253" y="4"/>
                </a:cubicBezTo>
                <a:cubicBezTo>
                  <a:pt x="128" y="11"/>
                  <a:pt x="128" y="11"/>
                  <a:pt x="128" y="11"/>
                </a:cubicBezTo>
                <a:cubicBezTo>
                  <a:pt x="119" y="10"/>
                  <a:pt x="119" y="10"/>
                  <a:pt x="119" y="10"/>
                </a:cubicBezTo>
                <a:cubicBezTo>
                  <a:pt x="148" y="7"/>
                  <a:pt x="179" y="5"/>
                  <a:pt x="207" y="4"/>
                </a:cubicBezTo>
                <a:cubicBezTo>
                  <a:pt x="166" y="4"/>
                  <a:pt x="120" y="7"/>
                  <a:pt x="77" y="10"/>
                </a:cubicBezTo>
                <a:cubicBezTo>
                  <a:pt x="79" y="12"/>
                  <a:pt x="79" y="12"/>
                  <a:pt x="79" y="12"/>
                </a:cubicBezTo>
                <a:cubicBezTo>
                  <a:pt x="114" y="10"/>
                  <a:pt x="114" y="10"/>
                  <a:pt x="114" y="10"/>
                </a:cubicBezTo>
                <a:cubicBezTo>
                  <a:pt x="116" y="11"/>
                  <a:pt x="116" y="11"/>
                  <a:pt x="116" y="11"/>
                </a:cubicBezTo>
                <a:cubicBezTo>
                  <a:pt x="96" y="14"/>
                  <a:pt x="74" y="12"/>
                  <a:pt x="54" y="16"/>
                </a:cubicBezTo>
                <a:cubicBezTo>
                  <a:pt x="48" y="22"/>
                  <a:pt x="39" y="29"/>
                  <a:pt x="42" y="37"/>
                </a:cubicBezTo>
                <a:cubicBezTo>
                  <a:pt x="43" y="42"/>
                  <a:pt x="33" y="40"/>
                  <a:pt x="36" y="45"/>
                </a:cubicBezTo>
                <a:cubicBezTo>
                  <a:pt x="33" y="44"/>
                  <a:pt x="33" y="44"/>
                  <a:pt x="33" y="44"/>
                </a:cubicBezTo>
                <a:cubicBezTo>
                  <a:pt x="33" y="45"/>
                  <a:pt x="33" y="45"/>
                  <a:pt x="32" y="46"/>
                </a:cubicBezTo>
                <a:cubicBezTo>
                  <a:pt x="34" y="48"/>
                  <a:pt x="34" y="48"/>
                  <a:pt x="34" y="48"/>
                </a:cubicBezTo>
                <a:cubicBezTo>
                  <a:pt x="33" y="51"/>
                  <a:pt x="31" y="47"/>
                  <a:pt x="30" y="49"/>
                </a:cubicBezTo>
                <a:cubicBezTo>
                  <a:pt x="32" y="49"/>
                  <a:pt x="32" y="49"/>
                  <a:pt x="32" y="49"/>
                </a:cubicBezTo>
                <a:cubicBezTo>
                  <a:pt x="34" y="52"/>
                  <a:pt x="29" y="55"/>
                  <a:pt x="27" y="58"/>
                </a:cubicBezTo>
                <a:cubicBezTo>
                  <a:pt x="26" y="66"/>
                  <a:pt x="22" y="75"/>
                  <a:pt x="17" y="82"/>
                </a:cubicBezTo>
                <a:cubicBezTo>
                  <a:pt x="19" y="91"/>
                  <a:pt x="9" y="97"/>
                  <a:pt x="8" y="105"/>
                </a:cubicBezTo>
                <a:cubicBezTo>
                  <a:pt x="0" y="113"/>
                  <a:pt x="3" y="122"/>
                  <a:pt x="3" y="132"/>
                </a:cubicBezTo>
                <a:cubicBezTo>
                  <a:pt x="4" y="136"/>
                  <a:pt x="11" y="136"/>
                  <a:pt x="16" y="138"/>
                </a:cubicBezTo>
                <a:cubicBezTo>
                  <a:pt x="79" y="143"/>
                  <a:pt x="140" y="142"/>
                  <a:pt x="201" y="137"/>
                </a:cubicBezTo>
                <a:cubicBezTo>
                  <a:pt x="206" y="136"/>
                  <a:pt x="213" y="138"/>
                  <a:pt x="218" y="136"/>
                </a:cubicBezTo>
                <a:cubicBezTo>
                  <a:pt x="235" y="135"/>
                  <a:pt x="235" y="135"/>
                  <a:pt x="235" y="135"/>
                </a:cubicBezTo>
                <a:cubicBezTo>
                  <a:pt x="232" y="135"/>
                  <a:pt x="229" y="134"/>
                  <a:pt x="227" y="134"/>
                </a:cubicBezTo>
                <a:cubicBezTo>
                  <a:pt x="227" y="133"/>
                  <a:pt x="228" y="132"/>
                  <a:pt x="229" y="131"/>
                </a:cubicBezTo>
                <a:cubicBezTo>
                  <a:pt x="247" y="130"/>
                  <a:pt x="266" y="130"/>
                  <a:pt x="283" y="129"/>
                </a:cubicBezTo>
                <a:cubicBezTo>
                  <a:pt x="277" y="131"/>
                  <a:pt x="269" y="129"/>
                  <a:pt x="264" y="132"/>
                </a:cubicBezTo>
                <a:cubicBezTo>
                  <a:pt x="283" y="131"/>
                  <a:pt x="283" y="131"/>
                  <a:pt x="283" y="131"/>
                </a:cubicBezTo>
                <a:cubicBezTo>
                  <a:pt x="293" y="128"/>
                  <a:pt x="307" y="129"/>
                  <a:pt x="317" y="127"/>
                </a:cubicBezTo>
                <a:cubicBezTo>
                  <a:pt x="316" y="127"/>
                  <a:pt x="314" y="127"/>
                  <a:pt x="314" y="126"/>
                </a:cubicBezTo>
                <a:cubicBezTo>
                  <a:pt x="328" y="125"/>
                  <a:pt x="343" y="124"/>
                  <a:pt x="357" y="121"/>
                </a:cubicBezTo>
                <a:cubicBezTo>
                  <a:pt x="327" y="122"/>
                  <a:pt x="298" y="126"/>
                  <a:pt x="269" y="126"/>
                </a:cubicBezTo>
                <a:cubicBezTo>
                  <a:pt x="294" y="123"/>
                  <a:pt x="319" y="122"/>
                  <a:pt x="344" y="120"/>
                </a:cubicBezTo>
                <a:cubicBezTo>
                  <a:pt x="356" y="116"/>
                  <a:pt x="370" y="117"/>
                  <a:pt x="383" y="115"/>
                </a:cubicBezTo>
                <a:cubicBezTo>
                  <a:pt x="386" y="114"/>
                  <a:pt x="393" y="114"/>
                  <a:pt x="397" y="113"/>
                </a:cubicBezTo>
                <a:cubicBezTo>
                  <a:pt x="381" y="113"/>
                  <a:pt x="368" y="115"/>
                  <a:pt x="353" y="114"/>
                </a:cubicBezTo>
                <a:cubicBezTo>
                  <a:pt x="389" y="110"/>
                  <a:pt x="425" y="106"/>
                  <a:pt x="461" y="102"/>
                </a:cubicBezTo>
                <a:cubicBezTo>
                  <a:pt x="423" y="104"/>
                  <a:pt x="385" y="109"/>
                  <a:pt x="347" y="110"/>
                </a:cubicBezTo>
                <a:cubicBezTo>
                  <a:pt x="357" y="107"/>
                  <a:pt x="368" y="108"/>
                  <a:pt x="378" y="106"/>
                </a:cubicBezTo>
                <a:cubicBezTo>
                  <a:pt x="377" y="106"/>
                  <a:pt x="375" y="106"/>
                  <a:pt x="374" y="104"/>
                </a:cubicBezTo>
                <a:cubicBezTo>
                  <a:pt x="376" y="103"/>
                  <a:pt x="376" y="103"/>
                  <a:pt x="376" y="103"/>
                </a:cubicBezTo>
                <a:cubicBezTo>
                  <a:pt x="391" y="102"/>
                  <a:pt x="407" y="101"/>
                  <a:pt x="422" y="98"/>
                </a:cubicBezTo>
                <a:cubicBezTo>
                  <a:pt x="417" y="96"/>
                  <a:pt x="411" y="101"/>
                  <a:pt x="406" y="98"/>
                </a:cubicBezTo>
                <a:cubicBezTo>
                  <a:pt x="423" y="95"/>
                  <a:pt x="442" y="94"/>
                  <a:pt x="459" y="91"/>
                </a:cubicBezTo>
                <a:cubicBezTo>
                  <a:pt x="425" y="92"/>
                  <a:pt x="393" y="99"/>
                  <a:pt x="359" y="97"/>
                </a:cubicBezTo>
                <a:cubicBezTo>
                  <a:pt x="393" y="94"/>
                  <a:pt x="428" y="92"/>
                  <a:pt x="462" y="87"/>
                </a:cubicBezTo>
                <a:cubicBezTo>
                  <a:pt x="464" y="85"/>
                  <a:pt x="464" y="85"/>
                  <a:pt x="464" y="85"/>
                </a:cubicBezTo>
                <a:cubicBezTo>
                  <a:pt x="444" y="87"/>
                  <a:pt x="423" y="89"/>
                  <a:pt x="403" y="89"/>
                </a:cubicBezTo>
                <a:cubicBezTo>
                  <a:pt x="404" y="88"/>
                  <a:pt x="405" y="89"/>
                  <a:pt x="406" y="88"/>
                </a:cubicBezTo>
                <a:cubicBezTo>
                  <a:pt x="408" y="88"/>
                  <a:pt x="413" y="88"/>
                  <a:pt x="412" y="86"/>
                </a:cubicBezTo>
                <a:cubicBezTo>
                  <a:pt x="431" y="84"/>
                  <a:pt x="431" y="84"/>
                  <a:pt x="431" y="84"/>
                </a:cubicBezTo>
                <a:cubicBezTo>
                  <a:pt x="414" y="85"/>
                  <a:pt x="398" y="83"/>
                  <a:pt x="383" y="86"/>
                </a:cubicBezTo>
                <a:cubicBezTo>
                  <a:pt x="378" y="86"/>
                  <a:pt x="371" y="87"/>
                  <a:pt x="367" y="84"/>
                </a:cubicBezTo>
                <a:cubicBezTo>
                  <a:pt x="376" y="82"/>
                  <a:pt x="387" y="83"/>
                  <a:pt x="395" y="80"/>
                </a:cubicBezTo>
                <a:cubicBezTo>
                  <a:pt x="382" y="80"/>
                  <a:pt x="367" y="81"/>
                  <a:pt x="353" y="80"/>
                </a:cubicBezTo>
                <a:cubicBezTo>
                  <a:pt x="378" y="79"/>
                  <a:pt x="401" y="74"/>
                  <a:pt x="425" y="72"/>
                </a:cubicBezTo>
                <a:cubicBezTo>
                  <a:pt x="423" y="72"/>
                  <a:pt x="420" y="72"/>
                  <a:pt x="418" y="71"/>
                </a:cubicBezTo>
                <a:cubicBezTo>
                  <a:pt x="419" y="70"/>
                  <a:pt x="420" y="71"/>
                  <a:pt x="420" y="71"/>
                </a:cubicBezTo>
                <a:cubicBezTo>
                  <a:pt x="421" y="70"/>
                  <a:pt x="421" y="69"/>
                  <a:pt x="422" y="69"/>
                </a:cubicBezTo>
                <a:cubicBezTo>
                  <a:pt x="423" y="69"/>
                  <a:pt x="424" y="69"/>
                  <a:pt x="424" y="69"/>
                </a:cubicBezTo>
                <a:cubicBezTo>
                  <a:pt x="423" y="70"/>
                  <a:pt x="423" y="70"/>
                  <a:pt x="423" y="70"/>
                </a:cubicBezTo>
                <a:cubicBezTo>
                  <a:pt x="426" y="70"/>
                  <a:pt x="426" y="70"/>
                  <a:pt x="426" y="70"/>
                </a:cubicBezTo>
                <a:cubicBezTo>
                  <a:pt x="425" y="69"/>
                  <a:pt x="425" y="69"/>
                  <a:pt x="425" y="69"/>
                </a:cubicBezTo>
                <a:cubicBezTo>
                  <a:pt x="427" y="68"/>
                  <a:pt x="427" y="68"/>
                  <a:pt x="427" y="68"/>
                </a:cubicBezTo>
                <a:cubicBezTo>
                  <a:pt x="442" y="67"/>
                  <a:pt x="459" y="66"/>
                  <a:pt x="472" y="63"/>
                </a:cubicBezTo>
                <a:cubicBezTo>
                  <a:pt x="427" y="66"/>
                  <a:pt x="381" y="71"/>
                  <a:pt x="336" y="70"/>
                </a:cubicBezTo>
                <a:cubicBezTo>
                  <a:pt x="338" y="69"/>
                  <a:pt x="338" y="69"/>
                  <a:pt x="338" y="69"/>
                </a:cubicBezTo>
                <a:cubicBezTo>
                  <a:pt x="377" y="65"/>
                  <a:pt x="417" y="64"/>
                  <a:pt x="455" y="58"/>
                </a:cubicBezTo>
                <a:cubicBezTo>
                  <a:pt x="437" y="58"/>
                  <a:pt x="417" y="61"/>
                  <a:pt x="398" y="61"/>
                </a:cubicBezTo>
                <a:cubicBezTo>
                  <a:pt x="406" y="56"/>
                  <a:pt x="418" y="57"/>
                  <a:pt x="424" y="56"/>
                </a:cubicBezTo>
                <a:cubicBezTo>
                  <a:pt x="393" y="57"/>
                  <a:pt x="362" y="58"/>
                  <a:pt x="332" y="60"/>
                </a:cubicBezTo>
                <a:cubicBezTo>
                  <a:pt x="335" y="58"/>
                  <a:pt x="335" y="58"/>
                  <a:pt x="335" y="58"/>
                </a:cubicBezTo>
                <a:cubicBezTo>
                  <a:pt x="328" y="56"/>
                  <a:pt x="320" y="59"/>
                  <a:pt x="314" y="57"/>
                </a:cubicBezTo>
                <a:cubicBezTo>
                  <a:pt x="354" y="54"/>
                  <a:pt x="393" y="48"/>
                  <a:pt x="433" y="46"/>
                </a:cubicBezTo>
                <a:cubicBezTo>
                  <a:pt x="419" y="45"/>
                  <a:pt x="402" y="46"/>
                  <a:pt x="388" y="46"/>
                </a:cubicBezTo>
                <a:cubicBezTo>
                  <a:pt x="422" y="43"/>
                  <a:pt x="458" y="40"/>
                  <a:pt x="491" y="36"/>
                </a:cubicBezTo>
                <a:cubicBezTo>
                  <a:pt x="470" y="38"/>
                  <a:pt x="446" y="39"/>
                  <a:pt x="425" y="39"/>
                </a:cubicBezTo>
                <a:cubicBezTo>
                  <a:pt x="447" y="37"/>
                  <a:pt x="469" y="35"/>
                  <a:pt x="490" y="31"/>
                </a:cubicBezTo>
                <a:close/>
                <a:moveTo>
                  <a:pt x="194" y="12"/>
                </a:moveTo>
                <a:cubicBezTo>
                  <a:pt x="199" y="10"/>
                  <a:pt x="201" y="12"/>
                  <a:pt x="206" y="12"/>
                </a:cubicBezTo>
                <a:cubicBezTo>
                  <a:pt x="203" y="13"/>
                  <a:pt x="198" y="11"/>
                  <a:pt x="194" y="12"/>
                </a:cubicBezTo>
                <a:close/>
                <a:moveTo>
                  <a:pt x="212" y="12"/>
                </a:moveTo>
                <a:cubicBezTo>
                  <a:pt x="212" y="12"/>
                  <a:pt x="211" y="12"/>
                  <a:pt x="211" y="12"/>
                </a:cubicBezTo>
                <a:cubicBezTo>
                  <a:pt x="211" y="12"/>
                  <a:pt x="212" y="12"/>
                  <a:pt x="212" y="12"/>
                </a:cubicBezTo>
                <a:cubicBezTo>
                  <a:pt x="213" y="12"/>
                  <a:pt x="214" y="11"/>
                  <a:pt x="216" y="11"/>
                </a:cubicBezTo>
                <a:cubicBezTo>
                  <a:pt x="215" y="12"/>
                  <a:pt x="214" y="12"/>
                  <a:pt x="212" y="12"/>
                </a:cubicBezTo>
                <a:close/>
                <a:moveTo>
                  <a:pt x="259" y="127"/>
                </a:moveTo>
                <a:cubicBezTo>
                  <a:pt x="263" y="126"/>
                  <a:pt x="263" y="126"/>
                  <a:pt x="263" y="126"/>
                </a:cubicBezTo>
                <a:cubicBezTo>
                  <a:pt x="269" y="127"/>
                  <a:pt x="269" y="127"/>
                  <a:pt x="269" y="127"/>
                </a:cubicBezTo>
                <a:lnTo>
                  <a:pt x="259" y="127"/>
                </a:lnTo>
                <a:close/>
                <a:moveTo>
                  <a:pt x="379" y="90"/>
                </a:moveTo>
                <a:cubicBezTo>
                  <a:pt x="389" y="90"/>
                  <a:pt x="389" y="90"/>
                  <a:pt x="389" y="90"/>
                </a:cubicBezTo>
                <a:cubicBezTo>
                  <a:pt x="360" y="92"/>
                  <a:pt x="360" y="92"/>
                  <a:pt x="360" y="92"/>
                </a:cubicBezTo>
                <a:lnTo>
                  <a:pt x="379" y="90"/>
                </a:lnTo>
                <a:close/>
                <a:moveTo>
                  <a:pt x="362" y="25"/>
                </a:moveTo>
                <a:cubicBezTo>
                  <a:pt x="363" y="25"/>
                  <a:pt x="363" y="25"/>
                  <a:pt x="363" y="25"/>
                </a:cubicBezTo>
                <a:cubicBezTo>
                  <a:pt x="370" y="25"/>
                  <a:pt x="370" y="25"/>
                  <a:pt x="370" y="25"/>
                </a:cubicBezTo>
                <a:lnTo>
                  <a:pt x="362" y="25"/>
                </a:lnTo>
                <a:close/>
              </a:path>
            </a:pathLst>
          </a:custGeom>
          <a:gradFill>
            <a:gsLst>
              <a:gs pos="33000">
                <a:schemeClr val="accent2"/>
              </a:gs>
              <a:gs pos="86000">
                <a:schemeClr val="accent4"/>
              </a:gs>
            </a:gsLst>
            <a:lin ang="17400000" scaled="0"/>
          </a:gradFill>
          <a:ln>
            <a:noFill/>
          </a:ln>
          <a:effectLst>
            <a:outerShdw blurRad="254000" dist="1143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32" name="矩形: 圆顶角 31"/>
          <p:cNvSpPr/>
          <p:nvPr/>
        </p:nvSpPr>
        <p:spPr>
          <a:xfrm>
            <a:off x="8442325" y="2549525"/>
            <a:ext cx="2925763" cy="3432175"/>
          </a:xfrm>
          <a:prstGeom prst="round2SameRect">
            <a:avLst>
              <a:gd name="adj1" fmla="val 8008"/>
              <a:gd name="adj2" fmla="val 7812"/>
            </a:avLst>
          </a:prstGeom>
          <a:gradFill>
            <a:gsLst>
              <a:gs pos="14000">
                <a:schemeClr val="accent6"/>
              </a:gs>
              <a:gs pos="66000">
                <a:schemeClr val="accent5"/>
              </a:gs>
            </a:gsLst>
            <a:lin ang="6600000" scaled="0"/>
          </a:gradFill>
          <a:ln>
            <a:noFill/>
          </a:ln>
          <a:effectLst>
            <a:outerShdw blurRad="381000" dist="381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34" name="3"/>
          <p:cNvSpPr>
            <a:spLocks noEditPoints="1"/>
          </p:cNvSpPr>
          <p:nvPr/>
        </p:nvSpPr>
        <p:spPr bwMode="auto">
          <a:xfrm>
            <a:off x="8618538" y="2813050"/>
            <a:ext cx="2573338" cy="601663"/>
          </a:xfrm>
          <a:custGeom>
            <a:avLst/>
            <a:gdLst>
              <a:gd name="T0" fmla="*/ 498 w 498"/>
              <a:gd name="T1" fmla="*/ 25 h 143"/>
              <a:gd name="T2" fmla="*/ 420 w 498"/>
              <a:gd name="T3" fmla="*/ 27 h 143"/>
              <a:gd name="T4" fmla="*/ 452 w 498"/>
              <a:gd name="T5" fmla="*/ 20 h 143"/>
              <a:gd name="T6" fmla="*/ 418 w 498"/>
              <a:gd name="T7" fmla="*/ 14 h 143"/>
              <a:gd name="T8" fmla="*/ 432 w 498"/>
              <a:gd name="T9" fmla="*/ 8 h 143"/>
              <a:gd name="T10" fmla="*/ 473 w 498"/>
              <a:gd name="T11" fmla="*/ 2 h 143"/>
              <a:gd name="T12" fmla="*/ 284 w 498"/>
              <a:gd name="T13" fmla="*/ 7 h 143"/>
              <a:gd name="T14" fmla="*/ 275 w 498"/>
              <a:gd name="T15" fmla="*/ 8 h 143"/>
              <a:gd name="T16" fmla="*/ 222 w 498"/>
              <a:gd name="T17" fmla="*/ 10 h 143"/>
              <a:gd name="T18" fmla="*/ 268 w 498"/>
              <a:gd name="T19" fmla="*/ 4 h 143"/>
              <a:gd name="T20" fmla="*/ 128 w 498"/>
              <a:gd name="T21" fmla="*/ 11 h 143"/>
              <a:gd name="T22" fmla="*/ 77 w 498"/>
              <a:gd name="T23" fmla="*/ 10 h 143"/>
              <a:gd name="T24" fmla="*/ 116 w 498"/>
              <a:gd name="T25" fmla="*/ 11 h 143"/>
              <a:gd name="T26" fmla="*/ 36 w 498"/>
              <a:gd name="T27" fmla="*/ 45 h 143"/>
              <a:gd name="T28" fmla="*/ 34 w 498"/>
              <a:gd name="T29" fmla="*/ 48 h 143"/>
              <a:gd name="T30" fmla="*/ 27 w 498"/>
              <a:gd name="T31" fmla="*/ 58 h 143"/>
              <a:gd name="T32" fmla="*/ 3 w 498"/>
              <a:gd name="T33" fmla="*/ 132 h 143"/>
              <a:gd name="T34" fmla="*/ 218 w 498"/>
              <a:gd name="T35" fmla="*/ 136 h 143"/>
              <a:gd name="T36" fmla="*/ 229 w 498"/>
              <a:gd name="T37" fmla="*/ 131 h 143"/>
              <a:gd name="T38" fmla="*/ 283 w 498"/>
              <a:gd name="T39" fmla="*/ 131 h 143"/>
              <a:gd name="T40" fmla="*/ 357 w 498"/>
              <a:gd name="T41" fmla="*/ 121 h 143"/>
              <a:gd name="T42" fmla="*/ 383 w 498"/>
              <a:gd name="T43" fmla="*/ 115 h 143"/>
              <a:gd name="T44" fmla="*/ 461 w 498"/>
              <a:gd name="T45" fmla="*/ 102 h 143"/>
              <a:gd name="T46" fmla="*/ 374 w 498"/>
              <a:gd name="T47" fmla="*/ 104 h 143"/>
              <a:gd name="T48" fmla="*/ 406 w 498"/>
              <a:gd name="T49" fmla="*/ 98 h 143"/>
              <a:gd name="T50" fmla="*/ 462 w 498"/>
              <a:gd name="T51" fmla="*/ 87 h 143"/>
              <a:gd name="T52" fmla="*/ 406 w 498"/>
              <a:gd name="T53" fmla="*/ 88 h 143"/>
              <a:gd name="T54" fmla="*/ 383 w 498"/>
              <a:gd name="T55" fmla="*/ 86 h 143"/>
              <a:gd name="T56" fmla="*/ 353 w 498"/>
              <a:gd name="T57" fmla="*/ 80 h 143"/>
              <a:gd name="T58" fmla="*/ 420 w 498"/>
              <a:gd name="T59" fmla="*/ 71 h 143"/>
              <a:gd name="T60" fmla="*/ 423 w 498"/>
              <a:gd name="T61" fmla="*/ 70 h 143"/>
              <a:gd name="T62" fmla="*/ 427 w 498"/>
              <a:gd name="T63" fmla="*/ 68 h 143"/>
              <a:gd name="T64" fmla="*/ 338 w 498"/>
              <a:gd name="T65" fmla="*/ 69 h 143"/>
              <a:gd name="T66" fmla="*/ 424 w 498"/>
              <a:gd name="T67" fmla="*/ 56 h 143"/>
              <a:gd name="T68" fmla="*/ 314 w 498"/>
              <a:gd name="T69" fmla="*/ 57 h 143"/>
              <a:gd name="T70" fmla="*/ 491 w 498"/>
              <a:gd name="T71" fmla="*/ 36 h 143"/>
              <a:gd name="T72" fmla="*/ 194 w 498"/>
              <a:gd name="T73" fmla="*/ 12 h 143"/>
              <a:gd name="T74" fmla="*/ 212 w 498"/>
              <a:gd name="T75" fmla="*/ 12 h 143"/>
              <a:gd name="T76" fmla="*/ 216 w 498"/>
              <a:gd name="T77" fmla="*/ 11 h 143"/>
              <a:gd name="T78" fmla="*/ 263 w 498"/>
              <a:gd name="T79" fmla="*/ 126 h 143"/>
              <a:gd name="T80" fmla="*/ 379 w 498"/>
              <a:gd name="T81" fmla="*/ 90 h 143"/>
              <a:gd name="T82" fmla="*/ 379 w 498"/>
              <a:gd name="T83" fmla="*/ 90 h 143"/>
              <a:gd name="T84" fmla="*/ 370 w 498"/>
              <a:gd name="T85" fmla="*/ 2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43">
                <a:moveTo>
                  <a:pt x="490" y="31"/>
                </a:moveTo>
                <a:cubicBezTo>
                  <a:pt x="466" y="31"/>
                  <a:pt x="442" y="35"/>
                  <a:pt x="418" y="34"/>
                </a:cubicBezTo>
                <a:cubicBezTo>
                  <a:pt x="444" y="29"/>
                  <a:pt x="472" y="29"/>
                  <a:pt x="498" y="25"/>
                </a:cubicBezTo>
                <a:cubicBezTo>
                  <a:pt x="463" y="26"/>
                  <a:pt x="421" y="31"/>
                  <a:pt x="383" y="31"/>
                </a:cubicBezTo>
                <a:cubicBezTo>
                  <a:pt x="384" y="31"/>
                  <a:pt x="384" y="31"/>
                  <a:pt x="384" y="31"/>
                </a:cubicBezTo>
                <a:cubicBezTo>
                  <a:pt x="396" y="29"/>
                  <a:pt x="408" y="27"/>
                  <a:pt x="420" y="27"/>
                </a:cubicBezTo>
                <a:cubicBezTo>
                  <a:pt x="404" y="27"/>
                  <a:pt x="388" y="30"/>
                  <a:pt x="372" y="28"/>
                </a:cubicBezTo>
                <a:cubicBezTo>
                  <a:pt x="378" y="27"/>
                  <a:pt x="384" y="28"/>
                  <a:pt x="389" y="25"/>
                </a:cubicBezTo>
                <a:cubicBezTo>
                  <a:pt x="407" y="24"/>
                  <a:pt x="431" y="22"/>
                  <a:pt x="452" y="20"/>
                </a:cubicBezTo>
                <a:cubicBezTo>
                  <a:pt x="407" y="22"/>
                  <a:pt x="362" y="24"/>
                  <a:pt x="318" y="24"/>
                </a:cubicBezTo>
                <a:cubicBezTo>
                  <a:pt x="318" y="23"/>
                  <a:pt x="320" y="23"/>
                  <a:pt x="322" y="22"/>
                </a:cubicBezTo>
                <a:cubicBezTo>
                  <a:pt x="354" y="19"/>
                  <a:pt x="386" y="16"/>
                  <a:pt x="418" y="14"/>
                </a:cubicBezTo>
                <a:cubicBezTo>
                  <a:pt x="428" y="12"/>
                  <a:pt x="439" y="12"/>
                  <a:pt x="447" y="10"/>
                </a:cubicBezTo>
                <a:cubicBezTo>
                  <a:pt x="414" y="9"/>
                  <a:pt x="379" y="14"/>
                  <a:pt x="345" y="13"/>
                </a:cubicBezTo>
                <a:cubicBezTo>
                  <a:pt x="374" y="11"/>
                  <a:pt x="403" y="10"/>
                  <a:pt x="432" y="8"/>
                </a:cubicBezTo>
                <a:cubicBezTo>
                  <a:pt x="446" y="4"/>
                  <a:pt x="463" y="7"/>
                  <a:pt x="478" y="3"/>
                </a:cubicBezTo>
                <a:cubicBezTo>
                  <a:pt x="482" y="1"/>
                  <a:pt x="487" y="4"/>
                  <a:pt x="490" y="1"/>
                </a:cubicBezTo>
                <a:cubicBezTo>
                  <a:pt x="483" y="1"/>
                  <a:pt x="478" y="0"/>
                  <a:pt x="473" y="2"/>
                </a:cubicBezTo>
                <a:cubicBezTo>
                  <a:pt x="412" y="6"/>
                  <a:pt x="347" y="12"/>
                  <a:pt x="288" y="8"/>
                </a:cubicBezTo>
                <a:cubicBezTo>
                  <a:pt x="291" y="7"/>
                  <a:pt x="291" y="7"/>
                  <a:pt x="291" y="7"/>
                </a:cubicBezTo>
                <a:cubicBezTo>
                  <a:pt x="284" y="7"/>
                  <a:pt x="284" y="7"/>
                  <a:pt x="284" y="7"/>
                </a:cubicBezTo>
                <a:cubicBezTo>
                  <a:pt x="286" y="9"/>
                  <a:pt x="286" y="9"/>
                  <a:pt x="286" y="9"/>
                </a:cubicBezTo>
                <a:cubicBezTo>
                  <a:pt x="282" y="9"/>
                  <a:pt x="278" y="11"/>
                  <a:pt x="275" y="9"/>
                </a:cubicBezTo>
                <a:cubicBezTo>
                  <a:pt x="275" y="8"/>
                  <a:pt x="275" y="8"/>
                  <a:pt x="275" y="8"/>
                </a:cubicBezTo>
                <a:cubicBezTo>
                  <a:pt x="273" y="9"/>
                  <a:pt x="266" y="6"/>
                  <a:pt x="268" y="10"/>
                </a:cubicBezTo>
                <a:cubicBezTo>
                  <a:pt x="251" y="11"/>
                  <a:pt x="233" y="12"/>
                  <a:pt x="217" y="11"/>
                </a:cubicBezTo>
                <a:cubicBezTo>
                  <a:pt x="222" y="10"/>
                  <a:pt x="222" y="10"/>
                  <a:pt x="222" y="10"/>
                </a:cubicBezTo>
                <a:cubicBezTo>
                  <a:pt x="263" y="6"/>
                  <a:pt x="309" y="5"/>
                  <a:pt x="352" y="2"/>
                </a:cubicBezTo>
                <a:cubicBezTo>
                  <a:pt x="327" y="1"/>
                  <a:pt x="295" y="6"/>
                  <a:pt x="267" y="4"/>
                </a:cubicBezTo>
                <a:cubicBezTo>
                  <a:pt x="268" y="4"/>
                  <a:pt x="268" y="4"/>
                  <a:pt x="268" y="4"/>
                </a:cubicBezTo>
                <a:cubicBezTo>
                  <a:pt x="264" y="3"/>
                  <a:pt x="259" y="3"/>
                  <a:pt x="257" y="6"/>
                </a:cubicBezTo>
                <a:cubicBezTo>
                  <a:pt x="255" y="6"/>
                  <a:pt x="255" y="5"/>
                  <a:pt x="253" y="4"/>
                </a:cubicBezTo>
                <a:cubicBezTo>
                  <a:pt x="128" y="11"/>
                  <a:pt x="128" y="11"/>
                  <a:pt x="128" y="11"/>
                </a:cubicBezTo>
                <a:cubicBezTo>
                  <a:pt x="119" y="10"/>
                  <a:pt x="119" y="10"/>
                  <a:pt x="119" y="10"/>
                </a:cubicBezTo>
                <a:cubicBezTo>
                  <a:pt x="148" y="7"/>
                  <a:pt x="179" y="5"/>
                  <a:pt x="207" y="4"/>
                </a:cubicBezTo>
                <a:cubicBezTo>
                  <a:pt x="166" y="4"/>
                  <a:pt x="120" y="7"/>
                  <a:pt x="77" y="10"/>
                </a:cubicBezTo>
                <a:cubicBezTo>
                  <a:pt x="79" y="12"/>
                  <a:pt x="79" y="12"/>
                  <a:pt x="79" y="12"/>
                </a:cubicBezTo>
                <a:cubicBezTo>
                  <a:pt x="114" y="10"/>
                  <a:pt x="114" y="10"/>
                  <a:pt x="114" y="10"/>
                </a:cubicBezTo>
                <a:cubicBezTo>
                  <a:pt x="116" y="11"/>
                  <a:pt x="116" y="11"/>
                  <a:pt x="116" y="11"/>
                </a:cubicBezTo>
                <a:cubicBezTo>
                  <a:pt x="96" y="14"/>
                  <a:pt x="74" y="12"/>
                  <a:pt x="54" y="16"/>
                </a:cubicBezTo>
                <a:cubicBezTo>
                  <a:pt x="48" y="22"/>
                  <a:pt x="39" y="29"/>
                  <a:pt x="42" y="37"/>
                </a:cubicBezTo>
                <a:cubicBezTo>
                  <a:pt x="43" y="42"/>
                  <a:pt x="33" y="40"/>
                  <a:pt x="36" y="45"/>
                </a:cubicBezTo>
                <a:cubicBezTo>
                  <a:pt x="33" y="44"/>
                  <a:pt x="33" y="44"/>
                  <a:pt x="33" y="44"/>
                </a:cubicBezTo>
                <a:cubicBezTo>
                  <a:pt x="33" y="45"/>
                  <a:pt x="33" y="45"/>
                  <a:pt x="32" y="46"/>
                </a:cubicBezTo>
                <a:cubicBezTo>
                  <a:pt x="34" y="48"/>
                  <a:pt x="34" y="48"/>
                  <a:pt x="34" y="48"/>
                </a:cubicBezTo>
                <a:cubicBezTo>
                  <a:pt x="33" y="51"/>
                  <a:pt x="31" y="47"/>
                  <a:pt x="30" y="49"/>
                </a:cubicBezTo>
                <a:cubicBezTo>
                  <a:pt x="32" y="49"/>
                  <a:pt x="32" y="49"/>
                  <a:pt x="32" y="49"/>
                </a:cubicBezTo>
                <a:cubicBezTo>
                  <a:pt x="34" y="52"/>
                  <a:pt x="29" y="55"/>
                  <a:pt x="27" y="58"/>
                </a:cubicBezTo>
                <a:cubicBezTo>
                  <a:pt x="26" y="66"/>
                  <a:pt x="22" y="75"/>
                  <a:pt x="17" y="82"/>
                </a:cubicBezTo>
                <a:cubicBezTo>
                  <a:pt x="19" y="91"/>
                  <a:pt x="9" y="97"/>
                  <a:pt x="8" y="105"/>
                </a:cubicBezTo>
                <a:cubicBezTo>
                  <a:pt x="0" y="113"/>
                  <a:pt x="3" y="122"/>
                  <a:pt x="3" y="132"/>
                </a:cubicBezTo>
                <a:cubicBezTo>
                  <a:pt x="4" y="136"/>
                  <a:pt x="11" y="136"/>
                  <a:pt x="16" y="138"/>
                </a:cubicBezTo>
                <a:cubicBezTo>
                  <a:pt x="79" y="143"/>
                  <a:pt x="140" y="142"/>
                  <a:pt x="201" y="137"/>
                </a:cubicBezTo>
                <a:cubicBezTo>
                  <a:pt x="206" y="136"/>
                  <a:pt x="213" y="138"/>
                  <a:pt x="218" y="136"/>
                </a:cubicBezTo>
                <a:cubicBezTo>
                  <a:pt x="235" y="135"/>
                  <a:pt x="235" y="135"/>
                  <a:pt x="235" y="135"/>
                </a:cubicBezTo>
                <a:cubicBezTo>
                  <a:pt x="232" y="135"/>
                  <a:pt x="229" y="134"/>
                  <a:pt x="227" y="134"/>
                </a:cubicBezTo>
                <a:cubicBezTo>
                  <a:pt x="227" y="133"/>
                  <a:pt x="228" y="132"/>
                  <a:pt x="229" y="131"/>
                </a:cubicBezTo>
                <a:cubicBezTo>
                  <a:pt x="247" y="130"/>
                  <a:pt x="266" y="130"/>
                  <a:pt x="283" y="129"/>
                </a:cubicBezTo>
                <a:cubicBezTo>
                  <a:pt x="277" y="131"/>
                  <a:pt x="269" y="129"/>
                  <a:pt x="264" y="132"/>
                </a:cubicBezTo>
                <a:cubicBezTo>
                  <a:pt x="283" y="131"/>
                  <a:pt x="283" y="131"/>
                  <a:pt x="283" y="131"/>
                </a:cubicBezTo>
                <a:cubicBezTo>
                  <a:pt x="293" y="128"/>
                  <a:pt x="307" y="129"/>
                  <a:pt x="317" y="127"/>
                </a:cubicBezTo>
                <a:cubicBezTo>
                  <a:pt x="316" y="127"/>
                  <a:pt x="314" y="127"/>
                  <a:pt x="314" y="126"/>
                </a:cubicBezTo>
                <a:cubicBezTo>
                  <a:pt x="328" y="125"/>
                  <a:pt x="343" y="124"/>
                  <a:pt x="357" y="121"/>
                </a:cubicBezTo>
                <a:cubicBezTo>
                  <a:pt x="327" y="122"/>
                  <a:pt x="298" y="126"/>
                  <a:pt x="269" y="126"/>
                </a:cubicBezTo>
                <a:cubicBezTo>
                  <a:pt x="294" y="123"/>
                  <a:pt x="319" y="122"/>
                  <a:pt x="344" y="120"/>
                </a:cubicBezTo>
                <a:cubicBezTo>
                  <a:pt x="356" y="116"/>
                  <a:pt x="370" y="117"/>
                  <a:pt x="383" y="115"/>
                </a:cubicBezTo>
                <a:cubicBezTo>
                  <a:pt x="386" y="114"/>
                  <a:pt x="393" y="114"/>
                  <a:pt x="397" y="113"/>
                </a:cubicBezTo>
                <a:cubicBezTo>
                  <a:pt x="381" y="113"/>
                  <a:pt x="368" y="115"/>
                  <a:pt x="353" y="114"/>
                </a:cubicBezTo>
                <a:cubicBezTo>
                  <a:pt x="389" y="110"/>
                  <a:pt x="425" y="106"/>
                  <a:pt x="461" y="102"/>
                </a:cubicBezTo>
                <a:cubicBezTo>
                  <a:pt x="423" y="104"/>
                  <a:pt x="385" y="109"/>
                  <a:pt x="347" y="110"/>
                </a:cubicBezTo>
                <a:cubicBezTo>
                  <a:pt x="357" y="107"/>
                  <a:pt x="368" y="108"/>
                  <a:pt x="378" y="106"/>
                </a:cubicBezTo>
                <a:cubicBezTo>
                  <a:pt x="377" y="106"/>
                  <a:pt x="375" y="106"/>
                  <a:pt x="374" y="104"/>
                </a:cubicBezTo>
                <a:cubicBezTo>
                  <a:pt x="376" y="103"/>
                  <a:pt x="376" y="103"/>
                  <a:pt x="376" y="103"/>
                </a:cubicBezTo>
                <a:cubicBezTo>
                  <a:pt x="391" y="102"/>
                  <a:pt x="407" y="101"/>
                  <a:pt x="422" y="98"/>
                </a:cubicBezTo>
                <a:cubicBezTo>
                  <a:pt x="417" y="96"/>
                  <a:pt x="411" y="101"/>
                  <a:pt x="406" y="98"/>
                </a:cubicBezTo>
                <a:cubicBezTo>
                  <a:pt x="423" y="95"/>
                  <a:pt x="442" y="94"/>
                  <a:pt x="459" y="91"/>
                </a:cubicBezTo>
                <a:cubicBezTo>
                  <a:pt x="425" y="92"/>
                  <a:pt x="393" y="99"/>
                  <a:pt x="359" y="97"/>
                </a:cubicBezTo>
                <a:cubicBezTo>
                  <a:pt x="393" y="94"/>
                  <a:pt x="428" y="92"/>
                  <a:pt x="462" y="87"/>
                </a:cubicBezTo>
                <a:cubicBezTo>
                  <a:pt x="464" y="85"/>
                  <a:pt x="464" y="85"/>
                  <a:pt x="464" y="85"/>
                </a:cubicBezTo>
                <a:cubicBezTo>
                  <a:pt x="444" y="87"/>
                  <a:pt x="423" y="89"/>
                  <a:pt x="403" y="89"/>
                </a:cubicBezTo>
                <a:cubicBezTo>
                  <a:pt x="404" y="88"/>
                  <a:pt x="405" y="89"/>
                  <a:pt x="406" y="88"/>
                </a:cubicBezTo>
                <a:cubicBezTo>
                  <a:pt x="408" y="88"/>
                  <a:pt x="413" y="88"/>
                  <a:pt x="412" y="86"/>
                </a:cubicBezTo>
                <a:cubicBezTo>
                  <a:pt x="431" y="84"/>
                  <a:pt x="431" y="84"/>
                  <a:pt x="431" y="84"/>
                </a:cubicBezTo>
                <a:cubicBezTo>
                  <a:pt x="414" y="85"/>
                  <a:pt x="398" y="83"/>
                  <a:pt x="383" y="86"/>
                </a:cubicBezTo>
                <a:cubicBezTo>
                  <a:pt x="378" y="86"/>
                  <a:pt x="371" y="87"/>
                  <a:pt x="367" y="84"/>
                </a:cubicBezTo>
                <a:cubicBezTo>
                  <a:pt x="376" y="82"/>
                  <a:pt x="387" y="83"/>
                  <a:pt x="395" y="80"/>
                </a:cubicBezTo>
                <a:cubicBezTo>
                  <a:pt x="382" y="80"/>
                  <a:pt x="367" y="81"/>
                  <a:pt x="353" y="80"/>
                </a:cubicBezTo>
                <a:cubicBezTo>
                  <a:pt x="378" y="79"/>
                  <a:pt x="401" y="74"/>
                  <a:pt x="425" y="72"/>
                </a:cubicBezTo>
                <a:cubicBezTo>
                  <a:pt x="423" y="72"/>
                  <a:pt x="420" y="72"/>
                  <a:pt x="418" y="71"/>
                </a:cubicBezTo>
                <a:cubicBezTo>
                  <a:pt x="419" y="70"/>
                  <a:pt x="420" y="71"/>
                  <a:pt x="420" y="71"/>
                </a:cubicBezTo>
                <a:cubicBezTo>
                  <a:pt x="421" y="70"/>
                  <a:pt x="421" y="69"/>
                  <a:pt x="422" y="69"/>
                </a:cubicBezTo>
                <a:cubicBezTo>
                  <a:pt x="423" y="69"/>
                  <a:pt x="424" y="69"/>
                  <a:pt x="424" y="69"/>
                </a:cubicBezTo>
                <a:cubicBezTo>
                  <a:pt x="423" y="70"/>
                  <a:pt x="423" y="70"/>
                  <a:pt x="423" y="70"/>
                </a:cubicBezTo>
                <a:cubicBezTo>
                  <a:pt x="426" y="70"/>
                  <a:pt x="426" y="70"/>
                  <a:pt x="426" y="70"/>
                </a:cubicBezTo>
                <a:cubicBezTo>
                  <a:pt x="425" y="69"/>
                  <a:pt x="425" y="69"/>
                  <a:pt x="425" y="69"/>
                </a:cubicBezTo>
                <a:cubicBezTo>
                  <a:pt x="427" y="68"/>
                  <a:pt x="427" y="68"/>
                  <a:pt x="427" y="68"/>
                </a:cubicBezTo>
                <a:cubicBezTo>
                  <a:pt x="442" y="67"/>
                  <a:pt x="459" y="66"/>
                  <a:pt x="472" y="63"/>
                </a:cubicBezTo>
                <a:cubicBezTo>
                  <a:pt x="427" y="66"/>
                  <a:pt x="381" y="71"/>
                  <a:pt x="336" y="70"/>
                </a:cubicBezTo>
                <a:cubicBezTo>
                  <a:pt x="338" y="69"/>
                  <a:pt x="338" y="69"/>
                  <a:pt x="338" y="69"/>
                </a:cubicBezTo>
                <a:cubicBezTo>
                  <a:pt x="377" y="65"/>
                  <a:pt x="417" y="64"/>
                  <a:pt x="455" y="58"/>
                </a:cubicBezTo>
                <a:cubicBezTo>
                  <a:pt x="437" y="58"/>
                  <a:pt x="417" y="61"/>
                  <a:pt x="398" y="61"/>
                </a:cubicBezTo>
                <a:cubicBezTo>
                  <a:pt x="406" y="56"/>
                  <a:pt x="418" y="57"/>
                  <a:pt x="424" y="56"/>
                </a:cubicBezTo>
                <a:cubicBezTo>
                  <a:pt x="393" y="57"/>
                  <a:pt x="362" y="58"/>
                  <a:pt x="332" y="60"/>
                </a:cubicBezTo>
                <a:cubicBezTo>
                  <a:pt x="335" y="58"/>
                  <a:pt x="335" y="58"/>
                  <a:pt x="335" y="58"/>
                </a:cubicBezTo>
                <a:cubicBezTo>
                  <a:pt x="328" y="56"/>
                  <a:pt x="320" y="59"/>
                  <a:pt x="314" y="57"/>
                </a:cubicBezTo>
                <a:cubicBezTo>
                  <a:pt x="354" y="54"/>
                  <a:pt x="393" y="48"/>
                  <a:pt x="433" y="46"/>
                </a:cubicBezTo>
                <a:cubicBezTo>
                  <a:pt x="419" y="45"/>
                  <a:pt x="402" y="46"/>
                  <a:pt x="388" y="46"/>
                </a:cubicBezTo>
                <a:cubicBezTo>
                  <a:pt x="422" y="43"/>
                  <a:pt x="458" y="40"/>
                  <a:pt x="491" y="36"/>
                </a:cubicBezTo>
                <a:cubicBezTo>
                  <a:pt x="470" y="38"/>
                  <a:pt x="446" y="39"/>
                  <a:pt x="425" y="39"/>
                </a:cubicBezTo>
                <a:cubicBezTo>
                  <a:pt x="447" y="37"/>
                  <a:pt x="469" y="35"/>
                  <a:pt x="490" y="31"/>
                </a:cubicBezTo>
                <a:close/>
                <a:moveTo>
                  <a:pt x="194" y="12"/>
                </a:moveTo>
                <a:cubicBezTo>
                  <a:pt x="199" y="10"/>
                  <a:pt x="201" y="12"/>
                  <a:pt x="206" y="12"/>
                </a:cubicBezTo>
                <a:cubicBezTo>
                  <a:pt x="203" y="13"/>
                  <a:pt x="198" y="11"/>
                  <a:pt x="194" y="12"/>
                </a:cubicBezTo>
                <a:close/>
                <a:moveTo>
                  <a:pt x="212" y="12"/>
                </a:moveTo>
                <a:cubicBezTo>
                  <a:pt x="212" y="12"/>
                  <a:pt x="211" y="12"/>
                  <a:pt x="211" y="12"/>
                </a:cubicBezTo>
                <a:cubicBezTo>
                  <a:pt x="211" y="12"/>
                  <a:pt x="212" y="12"/>
                  <a:pt x="212" y="12"/>
                </a:cubicBezTo>
                <a:cubicBezTo>
                  <a:pt x="213" y="12"/>
                  <a:pt x="214" y="11"/>
                  <a:pt x="216" y="11"/>
                </a:cubicBezTo>
                <a:cubicBezTo>
                  <a:pt x="215" y="12"/>
                  <a:pt x="214" y="12"/>
                  <a:pt x="212" y="12"/>
                </a:cubicBezTo>
                <a:close/>
                <a:moveTo>
                  <a:pt x="259" y="127"/>
                </a:moveTo>
                <a:cubicBezTo>
                  <a:pt x="263" y="126"/>
                  <a:pt x="263" y="126"/>
                  <a:pt x="263" y="126"/>
                </a:cubicBezTo>
                <a:cubicBezTo>
                  <a:pt x="269" y="127"/>
                  <a:pt x="269" y="127"/>
                  <a:pt x="269" y="127"/>
                </a:cubicBezTo>
                <a:lnTo>
                  <a:pt x="259" y="127"/>
                </a:lnTo>
                <a:close/>
                <a:moveTo>
                  <a:pt x="379" y="90"/>
                </a:moveTo>
                <a:cubicBezTo>
                  <a:pt x="389" y="90"/>
                  <a:pt x="389" y="90"/>
                  <a:pt x="389" y="90"/>
                </a:cubicBezTo>
                <a:cubicBezTo>
                  <a:pt x="360" y="92"/>
                  <a:pt x="360" y="92"/>
                  <a:pt x="360" y="92"/>
                </a:cubicBezTo>
                <a:lnTo>
                  <a:pt x="379" y="90"/>
                </a:lnTo>
                <a:close/>
                <a:moveTo>
                  <a:pt x="362" y="25"/>
                </a:moveTo>
                <a:cubicBezTo>
                  <a:pt x="363" y="25"/>
                  <a:pt x="363" y="25"/>
                  <a:pt x="363" y="25"/>
                </a:cubicBezTo>
                <a:cubicBezTo>
                  <a:pt x="370" y="25"/>
                  <a:pt x="370" y="25"/>
                  <a:pt x="370" y="25"/>
                </a:cubicBezTo>
                <a:lnTo>
                  <a:pt x="362" y="25"/>
                </a:lnTo>
                <a:close/>
              </a:path>
            </a:pathLst>
          </a:custGeom>
          <a:gradFill>
            <a:gsLst>
              <a:gs pos="33000">
                <a:schemeClr val="accent2"/>
              </a:gs>
              <a:gs pos="86000">
                <a:schemeClr val="accent4"/>
              </a:gs>
            </a:gsLst>
            <a:lin ang="17400000" scaled="0"/>
          </a:gradFill>
          <a:ln>
            <a:noFill/>
          </a:ln>
          <a:effectLst>
            <a:outerShdw blurRad="254000" dist="1143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3568" name="TextBox 17"/>
          <p:cNvSpPr txBox="1"/>
          <p:nvPr/>
        </p:nvSpPr>
        <p:spPr>
          <a:xfrm>
            <a:off x="8561388" y="3581400"/>
            <a:ext cx="2630487" cy="1372683"/>
          </a:xfrm>
          <a:prstGeom prst="rect">
            <a:avLst/>
          </a:prstGeom>
          <a:noFill/>
          <a:ln w="9525">
            <a:noFill/>
          </a:ln>
        </p:spPr>
        <p:txBody>
          <a:bodyPr>
            <a:spAutoFit/>
          </a:bodyPr>
          <a:lstStyle/>
          <a:p>
            <a:pPr>
              <a:lnSpc>
                <a:spcPct val="130000"/>
              </a:lnSpc>
              <a:buClr>
                <a:schemeClr val="accent2"/>
              </a:buClr>
            </a:pPr>
            <a:r>
              <a:rPr lang="zh-CN" altLang="en-US" sz="1600">
                <a:ea typeface="微软雅黑" panose="020B0503020204020204" pitchFamily="34" charset="-122"/>
                <a:sym typeface="+mn-lt"/>
              </a:rPr>
              <a:t>党员</a:t>
            </a:r>
            <a:r>
              <a:rPr lang="zh-CN" altLang="en-US" sz="1600" smtClean="0">
                <a:latin typeface="Arial" panose="020B0604020202020204" pitchFamily="34" charset="0"/>
                <a:ea typeface="微软雅黑" panose="020B0503020204020204" pitchFamily="34" charset="-122"/>
                <a:sym typeface="+mn-lt"/>
              </a:rPr>
              <a:t>干</a:t>
            </a:r>
            <a:r>
              <a:rPr lang="zh-CN" altLang="en-US" sz="1600">
                <a:latin typeface="Arial" panose="020B0604020202020204" pitchFamily="34" charset="0"/>
                <a:ea typeface="微软雅黑" panose="020B0503020204020204" pitchFamily="34" charset="-122"/>
                <a:sym typeface="+mn-lt"/>
              </a:rPr>
              <a:t>部是家人和父母的骄傲，要珍惜多年拼搏赢得的“名誉”，树立正确的人生观、世界观、政绩观</a:t>
            </a:r>
          </a:p>
        </p:txBody>
      </p:sp>
      <p:sp>
        <p:nvSpPr>
          <p:cNvPr id="23569" name="文本框 40"/>
          <p:cNvSpPr txBox="1"/>
          <p:nvPr/>
        </p:nvSpPr>
        <p:spPr>
          <a:xfrm>
            <a:off x="5588000" y="2938463"/>
            <a:ext cx="2070100" cy="396240"/>
          </a:xfrm>
          <a:prstGeom prst="rect">
            <a:avLst/>
          </a:prstGeom>
          <a:noFill/>
          <a:ln w="9525">
            <a:noFill/>
          </a:ln>
        </p:spPr>
        <p:txBody>
          <a:bodyPr>
            <a:spAutoFit/>
          </a:bodyPr>
          <a:lstStyle/>
          <a:p>
            <a:r>
              <a:rPr lang="zh-CN" altLang="en-US" sz="2000">
                <a:solidFill>
                  <a:srgbClr val="FBD6AD"/>
                </a:solidFill>
                <a:latin typeface="Arial" panose="020B0604020202020204" pitchFamily="34" charset="0"/>
                <a:ea typeface="微软雅黑" panose="020B0503020204020204" pitchFamily="34" charset="-122"/>
                <a:sym typeface="+mn-lt"/>
              </a:rPr>
              <a:t>算好“经济账”</a:t>
            </a:r>
          </a:p>
        </p:txBody>
      </p:sp>
      <p:sp>
        <p:nvSpPr>
          <p:cNvPr id="23570" name="文本框 41"/>
          <p:cNvSpPr txBox="1"/>
          <p:nvPr/>
        </p:nvSpPr>
        <p:spPr>
          <a:xfrm>
            <a:off x="8843963" y="2938463"/>
            <a:ext cx="1812925" cy="701040"/>
          </a:xfrm>
          <a:prstGeom prst="rect">
            <a:avLst/>
          </a:prstGeom>
          <a:noFill/>
          <a:ln w="9525">
            <a:noFill/>
          </a:ln>
        </p:spPr>
        <p:txBody>
          <a:bodyPr>
            <a:spAutoFit/>
          </a:bodyPr>
          <a:lstStyle/>
          <a:p>
            <a:r>
              <a:rPr lang="zh-CN" altLang="en-US" sz="2000">
                <a:solidFill>
                  <a:srgbClr val="FBD6AD"/>
                </a:solidFill>
                <a:latin typeface="Arial" panose="020B0604020202020204" pitchFamily="34" charset="0"/>
                <a:ea typeface="微软雅黑" panose="020B0503020204020204" pitchFamily="34" charset="-122"/>
                <a:sym typeface="+mn-lt"/>
              </a:rPr>
              <a:t>算好“名誉账”</a:t>
            </a:r>
          </a:p>
        </p:txBody>
      </p:sp>
      <p:sp>
        <p:nvSpPr>
          <p:cNvPr id="44"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Tree>
  </p:cSld>
  <p:clrMapOvr>
    <a:masterClrMapping/>
  </p:clrMapOvr>
  <p:transition spd="slow" advClick="0" advTm="1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3"/>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24579" name="图片 8"/>
          <p:cNvPicPr>
            <a:picLocks noChangeAspect="1"/>
          </p:cNvPicPr>
          <p:nvPr/>
        </p:nvPicPr>
        <p:blipFill>
          <a:blip r:embed="rId3"/>
          <a:stretch>
            <a:fillRect/>
          </a:stretch>
        </p:blipFill>
        <p:spPr>
          <a:xfrm>
            <a:off x="0" y="3173413"/>
            <a:ext cx="12192000" cy="3725862"/>
          </a:xfrm>
          <a:prstGeom prst="rect">
            <a:avLst/>
          </a:prstGeom>
          <a:noFill/>
          <a:ln w="9525">
            <a:noFill/>
          </a:ln>
        </p:spPr>
      </p:pic>
      <p:pic>
        <p:nvPicPr>
          <p:cNvPr id="24580" name="图片 6"/>
          <p:cNvPicPr>
            <a:picLocks noChangeAspect="1"/>
          </p:cNvPicPr>
          <p:nvPr/>
        </p:nvPicPr>
        <p:blipFill>
          <a:blip r:embed="rId4"/>
          <a:stretch>
            <a:fillRect/>
          </a:stretch>
        </p:blipFill>
        <p:spPr>
          <a:xfrm>
            <a:off x="0" y="-41275"/>
            <a:ext cx="2084388" cy="1420813"/>
          </a:xfrm>
          <a:prstGeom prst="rect">
            <a:avLst/>
          </a:prstGeom>
          <a:noFill/>
          <a:ln w="9525">
            <a:noFill/>
          </a:ln>
        </p:spPr>
      </p:pic>
      <p:sp>
        <p:nvSpPr>
          <p:cNvPr id="36" name="稻壳儿简约不简单设计 https://www.docer.com/works?userid=260803814"/>
          <p:cNvSpPr txBox="1"/>
          <p:nvPr/>
        </p:nvSpPr>
        <p:spPr>
          <a:xfrm>
            <a:off x="4339744" y="1457718"/>
            <a:ext cx="3512513" cy="1188720"/>
          </a:xfrm>
          <a:prstGeom prst="rect">
            <a:avLst/>
          </a:prstGeom>
          <a:noFill/>
        </p:spPr>
        <p:txBody>
          <a:bodyPr>
            <a:spAutoFit/>
          </a:bodyPr>
          <a:lstStyle>
            <a:defPPr>
              <a:defRPr lang="zh-CN"/>
            </a:defPPr>
            <a:lvl1pPr algn="ctr">
              <a:defRPr sz="7200">
                <a:solidFill>
                  <a:srgbClr val="C00000"/>
                </a:solidFill>
                <a:effectLst>
                  <a:glow rad="76200">
                    <a:schemeClr val="bg1"/>
                  </a:glow>
                </a:effectLst>
                <a:latin typeface="+mj-ea"/>
                <a:ea typeface="+mj-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a:ln>
                  <a:noFill/>
                </a:ln>
                <a:solidFill>
                  <a:srgbClr val="C00000"/>
                </a:solidFill>
                <a:effectLst>
                  <a:glow rad="76200">
                    <a:schemeClr val="bg1"/>
                  </a:glow>
                </a:effectLst>
                <a:uLnTx/>
                <a:uFillTx/>
                <a:latin typeface="+mn-lt"/>
                <a:ea typeface="+mn-ea"/>
                <a:cs typeface="+mn-ea"/>
                <a:sym typeface="+mn-lt"/>
              </a:rPr>
              <a:t>03</a:t>
            </a:r>
          </a:p>
        </p:txBody>
      </p:sp>
      <p:sp>
        <p:nvSpPr>
          <p:cNvPr id="24582" name="文本框 9"/>
          <p:cNvSpPr txBox="1"/>
          <p:nvPr/>
        </p:nvSpPr>
        <p:spPr>
          <a:xfrm>
            <a:off x="2503488" y="2657475"/>
            <a:ext cx="7185025" cy="1737360"/>
          </a:xfrm>
          <a:prstGeom prst="rect">
            <a:avLst/>
          </a:prstGeom>
          <a:noFill/>
          <a:ln w="9525">
            <a:noFill/>
          </a:ln>
        </p:spPr>
        <p:txBody>
          <a:bodyPr>
            <a:spAutoFit/>
          </a:bodyPr>
          <a:lstStyle/>
          <a:p>
            <a:pPr algn="ctr"/>
            <a:r>
              <a:rPr lang="zh-CN" altLang="en-US" sz="5400" b="1">
                <a:solidFill>
                  <a:srgbClr val="C00000"/>
                </a:solidFill>
                <a:latin typeface="Arial" panose="020B0604020202020204" pitchFamily="34" charset="0"/>
                <a:ea typeface="微软雅黑" panose="020B0503020204020204" pitchFamily="34" charset="-122"/>
                <a:sym typeface="+mn-lt"/>
              </a:rPr>
              <a:t>要在担使命上争做</a:t>
            </a:r>
          </a:p>
          <a:p>
            <a:pPr algn="ctr"/>
            <a:r>
              <a:rPr lang="zh-CN" altLang="en-US" sz="5400" b="1">
                <a:solidFill>
                  <a:srgbClr val="C00000"/>
                </a:solidFill>
                <a:latin typeface="Arial" panose="020B0604020202020204" pitchFamily="34" charset="0"/>
                <a:ea typeface="微软雅黑" panose="020B0503020204020204" pitchFamily="34" charset="-122"/>
                <a:sym typeface="+mn-lt"/>
              </a:rPr>
              <a:t>“鲜红的旗帜”</a:t>
            </a:r>
          </a:p>
        </p:txBody>
      </p:sp>
    </p:spTree>
  </p:cSld>
  <p:clrMapOvr>
    <a:masterClrMapping/>
  </p:clrMapOvr>
  <p:transition spd="slow" advClick="0" advTm="1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3"/>
          <p:cNvPicPr>
            <a:picLocks noChangeAspect="1"/>
          </p:cNvPicPr>
          <p:nvPr/>
        </p:nvPicPr>
        <p:blipFill>
          <a:blip r:embed="rId5"/>
          <a:stretch>
            <a:fillRect/>
          </a:stretch>
        </p:blipFill>
        <p:spPr>
          <a:xfrm>
            <a:off x="0" y="0"/>
            <a:ext cx="12192000" cy="6858000"/>
          </a:xfrm>
          <a:prstGeom prst="rect">
            <a:avLst/>
          </a:prstGeom>
          <a:noFill/>
          <a:ln w="9525">
            <a:noFill/>
          </a:ln>
        </p:spPr>
      </p:pic>
      <p:pic>
        <p:nvPicPr>
          <p:cNvPr id="7171" name="图片 8"/>
          <p:cNvPicPr>
            <a:picLocks noChangeAspect="1"/>
          </p:cNvPicPr>
          <p:nvPr/>
        </p:nvPicPr>
        <p:blipFill>
          <a:blip r:embed="rId6"/>
          <a:stretch>
            <a:fillRect/>
          </a:stretch>
        </p:blipFill>
        <p:spPr>
          <a:xfrm>
            <a:off x="0" y="3182938"/>
            <a:ext cx="12192000" cy="3725862"/>
          </a:xfrm>
          <a:prstGeom prst="rect">
            <a:avLst/>
          </a:prstGeom>
          <a:noFill/>
          <a:ln w="9525">
            <a:noFill/>
          </a:ln>
        </p:spPr>
      </p:pic>
      <p:pic>
        <p:nvPicPr>
          <p:cNvPr id="7172" name="图片 11"/>
          <p:cNvPicPr>
            <a:picLocks noChangeAspect="1"/>
          </p:cNvPicPr>
          <p:nvPr/>
        </p:nvPicPr>
        <p:blipFill>
          <a:blip r:embed="rId7"/>
          <a:stretch>
            <a:fillRect/>
          </a:stretch>
        </p:blipFill>
        <p:spPr>
          <a:xfrm>
            <a:off x="9652000" y="3225800"/>
            <a:ext cx="2290763" cy="2290763"/>
          </a:xfrm>
          <a:prstGeom prst="rect">
            <a:avLst/>
          </a:prstGeom>
          <a:noFill/>
          <a:ln w="9525">
            <a:noFill/>
          </a:ln>
        </p:spPr>
      </p:pic>
      <p:pic>
        <p:nvPicPr>
          <p:cNvPr id="7173" name="图片 6"/>
          <p:cNvPicPr>
            <a:picLocks noChangeAspect="1"/>
          </p:cNvPicPr>
          <p:nvPr/>
        </p:nvPicPr>
        <p:blipFill>
          <a:blip r:embed="rId8"/>
          <a:stretch>
            <a:fillRect/>
          </a:stretch>
        </p:blipFill>
        <p:spPr>
          <a:xfrm>
            <a:off x="0" y="-41275"/>
            <a:ext cx="2084388" cy="1420813"/>
          </a:xfrm>
          <a:prstGeom prst="rect">
            <a:avLst/>
          </a:prstGeom>
          <a:noFill/>
          <a:ln w="9525">
            <a:noFill/>
          </a:ln>
        </p:spPr>
      </p:pic>
      <p:sp>
        <p:nvSpPr>
          <p:cNvPr id="15" name="稻壳儿简约不简单设计 https://www.docer.com/works?userid=260803814"/>
          <p:cNvSpPr txBox="1"/>
          <p:nvPr/>
        </p:nvSpPr>
        <p:spPr>
          <a:xfrm>
            <a:off x="4313367" y="554434"/>
            <a:ext cx="3512513" cy="1188720"/>
          </a:xfrm>
          <a:prstGeom prst="rect">
            <a:avLst/>
          </a:prstGeom>
          <a:noFill/>
        </p:spPr>
        <p:txBody>
          <a:bodyPr>
            <a:spAutoFit/>
          </a:bodyPr>
          <a:lstStyle>
            <a:defPPr>
              <a:defRPr lang="zh-CN"/>
            </a:defPPr>
            <a:lvl1pPr algn="ctr">
              <a:defRPr sz="7200">
                <a:solidFill>
                  <a:srgbClr val="C00000"/>
                </a:solidFill>
                <a:effectLst>
                  <a:glow rad="76200">
                    <a:schemeClr val="bg1"/>
                  </a:glow>
                </a:effectLst>
                <a:latin typeface="+mj-ea"/>
                <a:ea typeface="+mj-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0">
                <a:ln>
                  <a:noFill/>
                </a:ln>
                <a:solidFill>
                  <a:srgbClr val="C00000"/>
                </a:solidFill>
                <a:effectLst>
                  <a:glow rad="76200">
                    <a:schemeClr val="bg1"/>
                  </a:glow>
                </a:effectLst>
                <a:uLnTx/>
                <a:uFillTx/>
                <a:latin typeface="+mn-lt"/>
                <a:ea typeface="+mn-ea"/>
                <a:cs typeface="+mn-ea"/>
                <a:sym typeface="+mn-lt"/>
              </a:rPr>
              <a:t>目录</a:t>
            </a:r>
          </a:p>
        </p:txBody>
      </p:sp>
      <p:grpSp>
        <p:nvGrpSpPr>
          <p:cNvPr id="7175" name="组合 20"/>
          <p:cNvGrpSpPr/>
          <p:nvPr/>
        </p:nvGrpSpPr>
        <p:grpSpPr>
          <a:xfrm>
            <a:off x="2709863" y="2152650"/>
            <a:ext cx="6773862" cy="498475"/>
            <a:chOff x="4499832" y="1616660"/>
            <a:chExt cx="6773427" cy="498836"/>
          </a:xfrm>
        </p:grpSpPr>
        <p:sp>
          <p:nvSpPr>
            <p:cNvPr id="22" name="圆角矩形 105"/>
            <p:cNvSpPr/>
            <p:nvPr/>
          </p:nvSpPr>
          <p:spPr>
            <a:xfrm>
              <a:off x="5488780" y="1616660"/>
              <a:ext cx="5784479" cy="498836"/>
            </a:xfrm>
            <a:prstGeom prst="roundRect">
              <a:avLst>
                <a:gd name="adj" fmla="val 50000"/>
              </a:avLst>
            </a:prstGeom>
            <a:solidFill>
              <a:schemeClr val="bg1">
                <a:alpha val="5000"/>
              </a:schemeClr>
            </a:solidFill>
            <a:ln w="9525" cap="flat">
              <a:solidFill>
                <a:schemeClr val="accent1">
                  <a:alpha val="60000"/>
                </a:schemeClr>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3" name="任意多边形 93"/>
            <p:cNvSpPr/>
            <p:nvPr/>
          </p:nvSpPr>
          <p:spPr>
            <a:xfrm rot="18900000" flipH="1">
              <a:off x="5002165" y="1763691"/>
              <a:ext cx="203347" cy="204774"/>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chemeClr val="accent4"/>
                </a:gs>
                <a:gs pos="40000">
                  <a:schemeClr val="accent2"/>
                </a:gs>
              </a:gsLst>
              <a:lin ang="5400000" scaled="1"/>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endParaRPr>
            </a:p>
          </p:txBody>
        </p:sp>
        <p:sp>
          <p:nvSpPr>
            <p:cNvPr id="24" name="椭圆 23"/>
            <p:cNvSpPr/>
            <p:nvPr/>
          </p:nvSpPr>
          <p:spPr>
            <a:xfrm flipH="1">
              <a:off x="4499832" y="1616660"/>
              <a:ext cx="498443" cy="498836"/>
            </a:xfrm>
            <a:prstGeom prst="ellipse">
              <a:avLst/>
            </a:prstGeom>
            <a:gradFill>
              <a:gsLst>
                <a:gs pos="0">
                  <a:schemeClr val="accent4"/>
                </a:gs>
                <a:gs pos="40000">
                  <a:schemeClr val="accent2"/>
                </a:gs>
              </a:gsLst>
              <a:lin ang="5400000" scaled="1"/>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accent5"/>
                  </a:solidFill>
                  <a:effectLst/>
                  <a:uLnTx/>
                  <a:uFillTx/>
                  <a:latin typeface="+mn-lt"/>
                  <a:ea typeface="+mn-ea"/>
                  <a:cs typeface="+mn-ea"/>
                  <a:sym typeface="+mn-lt"/>
                </a:rPr>
                <a:t>1</a:t>
              </a:r>
            </a:p>
          </p:txBody>
        </p:sp>
        <p:sp>
          <p:nvSpPr>
            <p:cNvPr id="7189" name="PA-文本框 16"/>
            <p:cNvSpPr txBox="1"/>
            <p:nvPr>
              <p:custDataLst>
                <p:tags r:id="rId3"/>
              </p:custDataLst>
            </p:nvPr>
          </p:nvSpPr>
          <p:spPr>
            <a:xfrm>
              <a:off x="5687205" y="1648433"/>
              <a:ext cx="5470174" cy="457531"/>
            </a:xfrm>
            <a:prstGeom prst="rect">
              <a:avLst/>
            </a:prstGeom>
            <a:noFill/>
            <a:ln w="9525">
              <a:noFill/>
            </a:ln>
          </p:spPr>
          <p:txBody>
            <a:bodyPr>
              <a:spAutoFit/>
            </a:bodyPr>
            <a:lstStyle/>
            <a:p>
              <a:r>
                <a:rPr lang="zh-CN" altLang="en-US" sz="24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grpSp>
      <p:grpSp>
        <p:nvGrpSpPr>
          <p:cNvPr id="7176" name="组合 25"/>
          <p:cNvGrpSpPr/>
          <p:nvPr/>
        </p:nvGrpSpPr>
        <p:grpSpPr>
          <a:xfrm>
            <a:off x="2709863" y="3087688"/>
            <a:ext cx="6773862" cy="503237"/>
            <a:chOff x="4499832" y="2701714"/>
            <a:chExt cx="6773427" cy="504119"/>
          </a:xfrm>
        </p:grpSpPr>
        <p:sp>
          <p:nvSpPr>
            <p:cNvPr id="27" name="圆角矩形 105"/>
            <p:cNvSpPr/>
            <p:nvPr/>
          </p:nvSpPr>
          <p:spPr>
            <a:xfrm>
              <a:off x="5488780" y="2701714"/>
              <a:ext cx="5784479" cy="499349"/>
            </a:xfrm>
            <a:prstGeom prst="roundRect">
              <a:avLst>
                <a:gd name="adj" fmla="val 50000"/>
              </a:avLst>
            </a:prstGeom>
            <a:solidFill>
              <a:schemeClr val="bg1">
                <a:alpha val="5000"/>
              </a:schemeClr>
            </a:solidFill>
            <a:ln w="9525" cap="flat">
              <a:solidFill>
                <a:schemeClr val="accent1">
                  <a:alpha val="60000"/>
                </a:schemeClr>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28" name="任意多边形 93"/>
            <p:cNvSpPr/>
            <p:nvPr/>
          </p:nvSpPr>
          <p:spPr>
            <a:xfrm rot="18900000" flipH="1">
              <a:off x="5001264" y="2848206"/>
              <a:ext cx="205146" cy="204774"/>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chemeClr val="accent4"/>
                </a:gs>
                <a:gs pos="40000">
                  <a:schemeClr val="accent2"/>
                </a:gs>
              </a:gsLst>
              <a:lin ang="5400000" scaled="1"/>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endParaRPr>
            </a:p>
          </p:txBody>
        </p:sp>
        <p:sp>
          <p:nvSpPr>
            <p:cNvPr id="29" name="椭圆 28"/>
            <p:cNvSpPr/>
            <p:nvPr/>
          </p:nvSpPr>
          <p:spPr>
            <a:xfrm flipH="1">
              <a:off x="4499832" y="2701714"/>
              <a:ext cx="498443" cy="499349"/>
            </a:xfrm>
            <a:prstGeom prst="ellipse">
              <a:avLst/>
            </a:prstGeom>
            <a:gradFill>
              <a:gsLst>
                <a:gs pos="0">
                  <a:schemeClr val="accent4"/>
                </a:gs>
                <a:gs pos="40000">
                  <a:schemeClr val="accent2"/>
                </a:gs>
              </a:gsLst>
              <a:lin ang="5400000" scaled="1"/>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accent5"/>
                  </a:solidFill>
                  <a:effectLst/>
                  <a:uLnTx/>
                  <a:uFillTx/>
                  <a:latin typeface="+mn-lt"/>
                  <a:ea typeface="+mn-ea"/>
                  <a:cs typeface="+mn-ea"/>
                  <a:sym typeface="+mn-lt"/>
                </a:rPr>
                <a:t>2</a:t>
              </a:r>
            </a:p>
          </p:txBody>
        </p:sp>
        <p:sp>
          <p:nvSpPr>
            <p:cNvPr id="7185" name="PA-文本框 16"/>
            <p:cNvSpPr txBox="1"/>
            <p:nvPr>
              <p:custDataLst>
                <p:tags r:id="rId2"/>
              </p:custDataLst>
            </p:nvPr>
          </p:nvSpPr>
          <p:spPr>
            <a:xfrm>
              <a:off x="5687205" y="2744651"/>
              <a:ext cx="5470174" cy="458001"/>
            </a:xfrm>
            <a:prstGeom prst="rect">
              <a:avLst/>
            </a:prstGeom>
            <a:noFill/>
            <a:ln w="9525">
              <a:noFill/>
            </a:ln>
          </p:spPr>
          <p:txBody>
            <a:bodyPr>
              <a:spAutoFit/>
            </a:bodyPr>
            <a:lstStyle/>
            <a:p>
              <a:r>
                <a:rPr lang="zh-CN" altLang="en-US" sz="2400">
                  <a:solidFill>
                    <a:schemeClr val="accent2"/>
                  </a:solidFill>
                  <a:latin typeface="Arial" panose="020B0604020202020204" pitchFamily="34" charset="0"/>
                  <a:ea typeface="微软雅黑" panose="020B0503020204020204" pitchFamily="34" charset="-122"/>
                  <a:sym typeface="+mn-lt"/>
                </a:rPr>
                <a:t>要在树形象上争做“鲜红的旗帜”</a:t>
              </a:r>
            </a:p>
          </p:txBody>
        </p:sp>
      </p:grpSp>
      <p:grpSp>
        <p:nvGrpSpPr>
          <p:cNvPr id="7177" name="组合 30"/>
          <p:cNvGrpSpPr/>
          <p:nvPr/>
        </p:nvGrpSpPr>
        <p:grpSpPr>
          <a:xfrm>
            <a:off x="2709863" y="4125913"/>
            <a:ext cx="6826250" cy="500062"/>
            <a:chOff x="4499832" y="4446821"/>
            <a:chExt cx="6826063" cy="498836"/>
          </a:xfrm>
        </p:grpSpPr>
        <p:sp>
          <p:nvSpPr>
            <p:cNvPr id="32" name="圆角矩形 105"/>
            <p:cNvSpPr/>
            <p:nvPr/>
          </p:nvSpPr>
          <p:spPr>
            <a:xfrm>
              <a:off x="5488817" y="4446821"/>
              <a:ext cx="5837078" cy="498836"/>
            </a:xfrm>
            <a:prstGeom prst="roundRect">
              <a:avLst>
                <a:gd name="adj" fmla="val 50000"/>
              </a:avLst>
            </a:prstGeom>
            <a:solidFill>
              <a:schemeClr val="bg1">
                <a:alpha val="5000"/>
              </a:schemeClr>
            </a:solidFill>
            <a:ln w="9525" cap="flat">
              <a:solidFill>
                <a:schemeClr val="accent1">
                  <a:alpha val="60000"/>
                </a:schemeClr>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mn-lt"/>
                <a:ea typeface="+mn-ea"/>
                <a:cs typeface="+mn-ea"/>
                <a:sym typeface="+mn-lt"/>
              </a:endParaRPr>
            </a:p>
          </p:txBody>
        </p:sp>
        <p:sp>
          <p:nvSpPr>
            <p:cNvPr id="33" name="任意多边形 93"/>
            <p:cNvSpPr/>
            <p:nvPr/>
          </p:nvSpPr>
          <p:spPr>
            <a:xfrm rot="18900000" flipH="1">
              <a:off x="5001716" y="4593849"/>
              <a:ext cx="204286" cy="20478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chemeClr val="accent4"/>
                </a:gs>
                <a:gs pos="40000">
                  <a:schemeClr val="accent2"/>
                </a:gs>
              </a:gsLst>
              <a:lin ang="5400000" scaled="1"/>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endParaRPr>
            </a:p>
          </p:txBody>
        </p:sp>
        <p:sp>
          <p:nvSpPr>
            <p:cNvPr id="34" name="椭圆 33"/>
            <p:cNvSpPr/>
            <p:nvPr/>
          </p:nvSpPr>
          <p:spPr>
            <a:xfrm flipH="1">
              <a:off x="4499832" y="4446821"/>
              <a:ext cx="498461" cy="498836"/>
            </a:xfrm>
            <a:prstGeom prst="ellipse">
              <a:avLst/>
            </a:prstGeom>
            <a:gradFill>
              <a:gsLst>
                <a:gs pos="0">
                  <a:schemeClr val="accent4"/>
                </a:gs>
                <a:gs pos="40000">
                  <a:schemeClr val="accent2"/>
                </a:gs>
              </a:gsLst>
              <a:lin ang="5400000" scaled="1"/>
            </a:gradFill>
            <a:ln>
              <a:noFill/>
            </a:ln>
            <a:effectLst>
              <a:outerShdw blurRad="254000" dist="101600" dir="5400000" algn="ctr"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accent5"/>
                  </a:solidFill>
                  <a:effectLst/>
                  <a:uLnTx/>
                  <a:uFillTx/>
                  <a:latin typeface="+mn-lt"/>
                  <a:ea typeface="+mn-ea"/>
                  <a:cs typeface="+mn-ea"/>
                  <a:sym typeface="+mn-lt"/>
                </a:rPr>
                <a:t>3</a:t>
              </a:r>
            </a:p>
          </p:txBody>
        </p:sp>
        <p:sp>
          <p:nvSpPr>
            <p:cNvPr id="7181" name="PA-文本框 16"/>
            <p:cNvSpPr txBox="1"/>
            <p:nvPr>
              <p:custDataLst>
                <p:tags r:id="rId1"/>
              </p:custDataLst>
            </p:nvPr>
          </p:nvSpPr>
          <p:spPr>
            <a:xfrm>
              <a:off x="5687249" y="4514915"/>
              <a:ext cx="5470375" cy="425674"/>
            </a:xfrm>
            <a:prstGeom prst="rect">
              <a:avLst/>
            </a:prstGeom>
            <a:noFill/>
            <a:ln w="9525">
              <a:noFill/>
            </a:ln>
          </p:spPr>
          <p:txBody>
            <a:bodyPr>
              <a:spAutoFit/>
            </a:bodyPr>
            <a:lstStyle/>
            <a:p>
              <a:r>
                <a:rPr lang="zh-CN" altLang="en-US" sz="2200">
                  <a:solidFill>
                    <a:schemeClr val="accent2"/>
                  </a:solidFill>
                  <a:latin typeface="Arial" panose="020B0604020202020204" pitchFamily="34" charset="0"/>
                  <a:ea typeface="微软雅黑" panose="020B0503020204020204" pitchFamily="34" charset="-122"/>
                  <a:sym typeface="+mn-lt"/>
                </a:rPr>
                <a:t>要在担使命上争做“鲜红的旗帜”</a:t>
              </a:r>
            </a:p>
          </p:txBody>
        </p:sp>
      </p:grpSp>
    </p:spTree>
  </p:cSld>
  <p:clrMapOvr>
    <a:masterClrMapping/>
  </p:clrMapOvr>
  <p:transition spd="slow" advClick="0" advTm="1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6"/>
          <p:cNvSpPr/>
          <p:nvPr/>
        </p:nvSpPr>
        <p:spPr>
          <a:xfrm>
            <a:off x="3600450" y="3754438"/>
            <a:ext cx="663575" cy="663575"/>
          </a:xfrm>
          <a:prstGeom prst="ellipse">
            <a:avLst/>
          </a:prstGeom>
          <a:solidFill>
            <a:schemeClr val="accent1">
              <a:alpha val="12000"/>
            </a:schemeClr>
          </a:solidFill>
          <a:ln w="9525" cap="flat">
            <a:noFill/>
            <a:prstDash val="solid"/>
            <a:miter/>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3" name="图形 26"/>
          <p:cNvSpPr/>
          <p:nvPr/>
        </p:nvSpPr>
        <p:spPr>
          <a:xfrm rot="11700000">
            <a:off x="4284663" y="3452813"/>
            <a:ext cx="3622675" cy="3684588"/>
          </a:xfrm>
          <a:custGeom>
            <a:avLst/>
            <a:gdLst>
              <a:gd name="connsiteX0" fmla="*/ 3543227 w 4430262"/>
              <a:gd name="connsiteY0" fmla="*/ 3846525 h 4503628"/>
              <a:gd name="connsiteX1" fmla="*/ 3471648 w 4430262"/>
              <a:gd name="connsiteY1" fmla="*/ 3892097 h 4503628"/>
              <a:gd name="connsiteX2" fmla="*/ 3543227 w 4430262"/>
              <a:gd name="connsiteY2" fmla="*/ 3846525 h 4503628"/>
              <a:gd name="connsiteX3" fmla="*/ 4298863 w 4430262"/>
              <a:gd name="connsiteY3" fmla="*/ 2176349 h 4503628"/>
              <a:gd name="connsiteX4" fmla="*/ 4305544 w 4430262"/>
              <a:gd name="connsiteY4" fmla="*/ 2134117 h 4503628"/>
              <a:gd name="connsiteX5" fmla="*/ 4317473 w 4430262"/>
              <a:gd name="connsiteY5" fmla="*/ 2246496 h 4503628"/>
              <a:gd name="connsiteX6" fmla="*/ 4298863 w 4430262"/>
              <a:gd name="connsiteY6" fmla="*/ 2175394 h 4503628"/>
              <a:gd name="connsiteX7" fmla="*/ 3708336 w 4430262"/>
              <a:gd name="connsiteY7" fmla="*/ 3714581 h 4503628"/>
              <a:gd name="connsiteX8" fmla="*/ 3774427 w 4430262"/>
              <a:gd name="connsiteY8" fmla="*/ 3660420 h 4503628"/>
              <a:gd name="connsiteX9" fmla="*/ 3681852 w 4430262"/>
              <a:gd name="connsiteY9" fmla="*/ 3748462 h 4503628"/>
              <a:gd name="connsiteX10" fmla="*/ 3708336 w 4430262"/>
              <a:gd name="connsiteY10" fmla="*/ 3714581 h 4503628"/>
              <a:gd name="connsiteX11" fmla="*/ 4290035 w 4430262"/>
              <a:gd name="connsiteY11" fmla="*/ 2765682 h 4503628"/>
              <a:gd name="connsiteX12" fmla="*/ 4346344 w 4430262"/>
              <a:gd name="connsiteY12" fmla="*/ 2468629 h 4503628"/>
              <a:gd name="connsiteX13" fmla="*/ 4290035 w 4430262"/>
              <a:gd name="connsiteY13" fmla="*/ 2765682 h 4503628"/>
              <a:gd name="connsiteX14" fmla="*/ 4363522 w 4430262"/>
              <a:gd name="connsiteY14" fmla="*/ 2252938 h 4503628"/>
              <a:gd name="connsiteX15" fmla="*/ 4361136 w 4430262"/>
              <a:gd name="connsiteY15" fmla="*/ 2353864 h 4503628"/>
              <a:gd name="connsiteX16" fmla="*/ 4053347 w 4430262"/>
              <a:gd name="connsiteY16" fmla="*/ 3456181 h 4503628"/>
              <a:gd name="connsiteX17" fmla="*/ 4123494 w 4430262"/>
              <a:gd name="connsiteY17" fmla="*/ 3342848 h 4503628"/>
              <a:gd name="connsiteX18" fmla="*/ 4054301 w 4430262"/>
              <a:gd name="connsiteY18" fmla="*/ 3456181 h 4503628"/>
              <a:gd name="connsiteX19" fmla="*/ 4291943 w 4430262"/>
              <a:gd name="connsiteY19" fmla="*/ 2995689 h 4503628"/>
              <a:gd name="connsiteX20" fmla="*/ 4270947 w 4430262"/>
              <a:gd name="connsiteY20" fmla="*/ 3067268 h 4503628"/>
              <a:gd name="connsiteX21" fmla="*/ 4291943 w 4430262"/>
              <a:gd name="connsiteY21" fmla="*/ 2995689 h 4503628"/>
              <a:gd name="connsiteX22" fmla="*/ 3884420 w 4430262"/>
              <a:gd name="connsiteY22" fmla="*/ 3700743 h 4503628"/>
              <a:gd name="connsiteX23" fmla="*/ 3856027 w 4430262"/>
              <a:gd name="connsiteY23" fmla="*/ 3735578 h 4503628"/>
              <a:gd name="connsiteX24" fmla="*/ 3826441 w 4430262"/>
              <a:gd name="connsiteY24" fmla="*/ 3769459 h 4503628"/>
              <a:gd name="connsiteX25" fmla="*/ 3884420 w 4430262"/>
              <a:gd name="connsiteY25" fmla="*/ 3700743 h 4503628"/>
              <a:gd name="connsiteX26" fmla="*/ 2185851 w 4430262"/>
              <a:gd name="connsiteY26" fmla="*/ 4497655 h 4503628"/>
              <a:gd name="connsiteX27" fmla="*/ 2103296 w 4430262"/>
              <a:gd name="connsiteY27" fmla="*/ 4500757 h 4503628"/>
              <a:gd name="connsiteX28" fmla="*/ 2002370 w 4430262"/>
              <a:gd name="connsiteY28" fmla="*/ 4487873 h 4503628"/>
              <a:gd name="connsiteX29" fmla="*/ 2091605 w 4430262"/>
              <a:gd name="connsiteY29" fmla="*/ 4492167 h 4503628"/>
              <a:gd name="connsiteX30" fmla="*/ 2185851 w 4430262"/>
              <a:gd name="connsiteY30" fmla="*/ 4497655 h 4503628"/>
              <a:gd name="connsiteX31" fmla="*/ 3029767 w 4430262"/>
              <a:gd name="connsiteY31" fmla="*/ 431969 h 4503628"/>
              <a:gd name="connsiteX32" fmla="*/ 3142623 w 4430262"/>
              <a:gd name="connsiteY32" fmla="*/ 478256 h 4503628"/>
              <a:gd name="connsiteX33" fmla="*/ 3097051 w 4430262"/>
              <a:gd name="connsiteY33" fmla="*/ 461078 h 4503628"/>
              <a:gd name="connsiteX34" fmla="*/ 3029767 w 4430262"/>
              <a:gd name="connsiteY34" fmla="*/ 431969 h 4503628"/>
              <a:gd name="connsiteX35" fmla="*/ 3956954 w 4430262"/>
              <a:gd name="connsiteY35" fmla="*/ 1188320 h 4503628"/>
              <a:gd name="connsiteX36" fmla="*/ 3951466 w 4430262"/>
              <a:gd name="connsiteY36" fmla="*/ 1175675 h 4503628"/>
              <a:gd name="connsiteX37" fmla="*/ 3732195 w 4430262"/>
              <a:gd name="connsiteY37" fmla="*/ 884825 h 4503628"/>
              <a:gd name="connsiteX38" fmla="*/ 3667774 w 4430262"/>
              <a:gd name="connsiteY38" fmla="*/ 817302 h 4503628"/>
              <a:gd name="connsiteX39" fmla="*/ 3604785 w 4430262"/>
              <a:gd name="connsiteY39" fmla="*/ 756460 h 4503628"/>
              <a:gd name="connsiteX40" fmla="*/ 3495985 w 4430262"/>
              <a:gd name="connsiteY40" fmla="*/ 661021 h 4503628"/>
              <a:gd name="connsiteX41" fmla="*/ 4053347 w 4430262"/>
              <a:gd name="connsiteY41" fmla="*/ 1369653 h 4503628"/>
              <a:gd name="connsiteX42" fmla="*/ 4183859 w 4430262"/>
              <a:gd name="connsiteY42" fmla="*/ 1730173 h 4503628"/>
              <a:gd name="connsiteX43" fmla="*/ 4161431 w 4430262"/>
              <a:gd name="connsiteY43" fmla="*/ 1690327 h 4503628"/>
              <a:gd name="connsiteX44" fmla="*/ 4149024 w 4430262"/>
              <a:gd name="connsiteY44" fmla="*/ 1660980 h 4503628"/>
              <a:gd name="connsiteX45" fmla="*/ 4136617 w 4430262"/>
              <a:gd name="connsiteY45" fmla="*/ 1630440 h 4503628"/>
              <a:gd name="connsiteX46" fmla="*/ 3993459 w 4430262"/>
              <a:gd name="connsiteY46" fmla="*/ 1246538 h 4503628"/>
              <a:gd name="connsiteX47" fmla="*/ 3968168 w 4430262"/>
              <a:gd name="connsiteY47" fmla="*/ 1204545 h 4503628"/>
              <a:gd name="connsiteX48" fmla="*/ 3944308 w 4430262"/>
              <a:gd name="connsiteY48" fmla="*/ 1172334 h 4503628"/>
              <a:gd name="connsiteX49" fmla="*/ 3893487 w 4430262"/>
              <a:gd name="connsiteY49" fmla="*/ 1098131 h 4503628"/>
              <a:gd name="connsiteX50" fmla="*/ 3956954 w 4430262"/>
              <a:gd name="connsiteY50" fmla="*/ 1188320 h 4503628"/>
              <a:gd name="connsiteX51" fmla="*/ 3658708 w 4430262"/>
              <a:gd name="connsiteY51" fmla="*/ 3765163 h 4503628"/>
              <a:gd name="connsiteX52" fmla="*/ 3638666 w 4430262"/>
              <a:gd name="connsiteY52" fmla="*/ 3789023 h 4503628"/>
              <a:gd name="connsiteX53" fmla="*/ 3596911 w 4430262"/>
              <a:gd name="connsiteY53" fmla="*/ 3822427 h 4503628"/>
              <a:gd name="connsiteX54" fmla="*/ 3664434 w 4430262"/>
              <a:gd name="connsiteY54" fmla="*/ 3770412 h 4503628"/>
              <a:gd name="connsiteX55" fmla="*/ 3626497 w 4430262"/>
              <a:gd name="connsiteY55" fmla="*/ 3813121 h 4503628"/>
              <a:gd name="connsiteX56" fmla="*/ 3693543 w 4430262"/>
              <a:gd name="connsiteY56" fmla="*/ 3759676 h 4503628"/>
              <a:gd name="connsiteX57" fmla="*/ 3743887 w 4430262"/>
              <a:gd name="connsiteY57" fmla="*/ 3711957 h 4503628"/>
              <a:gd name="connsiteX58" fmla="*/ 3789936 w 4430262"/>
              <a:gd name="connsiteY58" fmla="*/ 3664237 h 4503628"/>
              <a:gd name="connsiteX59" fmla="*/ 3843382 w 4430262"/>
              <a:gd name="connsiteY59" fmla="*/ 3606020 h 4503628"/>
              <a:gd name="connsiteX60" fmla="*/ 3827873 w 4430262"/>
              <a:gd name="connsiteY60" fmla="*/ 3629879 h 4503628"/>
              <a:gd name="connsiteX61" fmla="*/ 3887761 w 4430262"/>
              <a:gd name="connsiteY61" fmla="*/ 3563550 h 4503628"/>
              <a:gd name="connsiteX62" fmla="*/ 3951943 w 4430262"/>
              <a:gd name="connsiteY62" fmla="*/ 3482188 h 4503628"/>
              <a:gd name="connsiteX63" fmla="*/ 4012547 w 4430262"/>
              <a:gd name="connsiteY63" fmla="*/ 3393191 h 4503628"/>
              <a:gd name="connsiteX64" fmla="*/ 4063129 w 4430262"/>
              <a:gd name="connsiteY64" fmla="*/ 3307058 h 4503628"/>
              <a:gd name="connsiteX65" fmla="*/ 4029487 w 4430262"/>
              <a:gd name="connsiteY65" fmla="*/ 3370763 h 4503628"/>
              <a:gd name="connsiteX66" fmla="*/ 4075775 w 4430262"/>
              <a:gd name="connsiteY66" fmla="*/ 3314455 h 4503628"/>
              <a:gd name="connsiteX67" fmla="*/ 4104884 w 4430262"/>
              <a:gd name="connsiteY67" fmla="*/ 3262441 h 4503628"/>
              <a:gd name="connsiteX68" fmla="*/ 4120392 w 4430262"/>
              <a:gd name="connsiteY68" fmla="*/ 3229514 h 4503628"/>
              <a:gd name="connsiteX69" fmla="*/ 4160954 w 4430262"/>
              <a:gd name="connsiteY69" fmla="*/ 3147437 h 4503628"/>
              <a:gd name="connsiteX70" fmla="*/ 4051676 w 4430262"/>
              <a:gd name="connsiteY70" fmla="*/ 3367423 h 4503628"/>
              <a:gd name="connsiteX71" fmla="*/ 4091999 w 4430262"/>
              <a:gd name="connsiteY71" fmla="*/ 3307058 h 4503628"/>
              <a:gd name="connsiteX72" fmla="*/ 4039508 w 4430262"/>
              <a:gd name="connsiteY72" fmla="*/ 3394146 h 4503628"/>
              <a:gd name="connsiteX73" fmla="*/ 4287171 w 4430262"/>
              <a:gd name="connsiteY73" fmla="*/ 2885220 h 4503628"/>
              <a:gd name="connsiteX74" fmla="*/ 4250428 w 4430262"/>
              <a:gd name="connsiteY74" fmla="*/ 3004518 h 4503628"/>
              <a:gd name="connsiteX75" fmla="*/ 4220842 w 4430262"/>
              <a:gd name="connsiteY75" fmla="*/ 3081823 h 4503628"/>
              <a:gd name="connsiteX76" fmla="*/ 4185529 w 4430262"/>
              <a:gd name="connsiteY76" fmla="*/ 3159367 h 4503628"/>
              <a:gd name="connsiteX77" fmla="*/ 4292659 w 4430262"/>
              <a:gd name="connsiteY77" fmla="*/ 2902876 h 4503628"/>
              <a:gd name="connsiteX78" fmla="*/ 4316519 w 4430262"/>
              <a:gd name="connsiteY78" fmla="*/ 2848714 h 4503628"/>
              <a:gd name="connsiteX79" fmla="*/ 4292659 w 4430262"/>
              <a:gd name="connsiteY79" fmla="*/ 2929359 h 4503628"/>
              <a:gd name="connsiteX80" fmla="*/ 4267607 w 4430262"/>
              <a:gd name="connsiteY80" fmla="*/ 3002848 h 4503628"/>
              <a:gd name="connsiteX81" fmla="*/ 4214638 w 4430262"/>
              <a:gd name="connsiteY81" fmla="*/ 3132882 h 4503628"/>
              <a:gd name="connsiteX82" fmla="*/ 4188392 w 4430262"/>
              <a:gd name="connsiteY82" fmla="*/ 3191816 h 4503628"/>
              <a:gd name="connsiteX83" fmla="*/ 4160477 w 4430262"/>
              <a:gd name="connsiteY83" fmla="*/ 3247170 h 4503628"/>
              <a:gd name="connsiteX84" fmla="*/ 4102498 w 4430262"/>
              <a:gd name="connsiteY84" fmla="*/ 3353346 h 4503628"/>
              <a:gd name="connsiteX85" fmla="*/ 4038076 w 4430262"/>
              <a:gd name="connsiteY85" fmla="*/ 3458090 h 4503628"/>
              <a:gd name="connsiteX86" fmla="*/ 3961010 w 4430262"/>
              <a:gd name="connsiteY86" fmla="*/ 3566890 h 4503628"/>
              <a:gd name="connsiteX87" fmla="*/ 3744364 w 4430262"/>
              <a:gd name="connsiteY87" fmla="*/ 3813837 h 4503628"/>
              <a:gd name="connsiteX88" fmla="*/ 3827396 w 4430262"/>
              <a:gd name="connsiteY88" fmla="*/ 3731999 h 4503628"/>
              <a:gd name="connsiteX89" fmla="*/ 3896111 w 4430262"/>
              <a:gd name="connsiteY89" fmla="*/ 3652069 h 4503628"/>
              <a:gd name="connsiteX90" fmla="*/ 3910427 w 4430262"/>
              <a:gd name="connsiteY90" fmla="*/ 3644911 h 4503628"/>
              <a:gd name="connsiteX91" fmla="*/ 3967690 w 4430262"/>
              <a:gd name="connsiteY91" fmla="*/ 3576672 h 4503628"/>
              <a:gd name="connsiteX92" fmla="*/ 3929992 w 4430262"/>
              <a:gd name="connsiteY92" fmla="*/ 3636560 h 4503628"/>
              <a:gd name="connsiteX93" fmla="*/ 3863424 w 4430262"/>
              <a:gd name="connsiteY93" fmla="*/ 3717444 h 4503628"/>
              <a:gd name="connsiteX94" fmla="*/ 3785641 w 4430262"/>
              <a:gd name="connsiteY94" fmla="*/ 3800715 h 4503628"/>
              <a:gd name="connsiteX95" fmla="*/ 3717164 w 4430262"/>
              <a:gd name="connsiteY95" fmla="*/ 3871100 h 4503628"/>
              <a:gd name="connsiteX96" fmla="*/ 3744364 w 4430262"/>
              <a:gd name="connsiteY96" fmla="*/ 3856546 h 4503628"/>
              <a:gd name="connsiteX97" fmla="*/ 3794231 w 4430262"/>
              <a:gd name="connsiteY97" fmla="*/ 3800237 h 4503628"/>
              <a:gd name="connsiteX98" fmla="*/ 3585936 w 4430262"/>
              <a:gd name="connsiteY98" fmla="*/ 3993978 h 4503628"/>
              <a:gd name="connsiteX99" fmla="*/ 3363564 w 4430262"/>
              <a:gd name="connsiteY99" fmla="*/ 4147157 h 4503628"/>
              <a:gd name="connsiteX100" fmla="*/ 3418918 w 4430262"/>
              <a:gd name="connsiteY100" fmla="*/ 4118287 h 4503628"/>
              <a:gd name="connsiteX101" fmla="*/ 3490497 w 4430262"/>
              <a:gd name="connsiteY101" fmla="*/ 4070567 h 4503628"/>
              <a:gd name="connsiteX102" fmla="*/ 3567325 w 4430262"/>
              <a:gd name="connsiteY102" fmla="*/ 4014974 h 4503628"/>
              <a:gd name="connsiteX103" fmla="*/ 3636995 w 4430262"/>
              <a:gd name="connsiteY103" fmla="*/ 3960574 h 4503628"/>
              <a:gd name="connsiteX104" fmla="*/ 3614567 w 4430262"/>
              <a:gd name="connsiteY104" fmla="*/ 3980855 h 4503628"/>
              <a:gd name="connsiteX105" fmla="*/ 3310595 w 4430262"/>
              <a:gd name="connsiteY105" fmla="*/ 4188434 h 4503628"/>
              <a:gd name="connsiteX106" fmla="*/ 2987774 w 4430262"/>
              <a:gd name="connsiteY106" fmla="*/ 4336126 h 4503628"/>
              <a:gd name="connsiteX107" fmla="*/ 3107072 w 4430262"/>
              <a:gd name="connsiteY107" fmla="*/ 4294609 h 4503628"/>
              <a:gd name="connsiteX108" fmla="*/ 3264307 w 4430262"/>
              <a:gd name="connsiteY108" fmla="*/ 4217304 h 4503628"/>
              <a:gd name="connsiteX109" fmla="*/ 3224939 w 4430262"/>
              <a:gd name="connsiteY109" fmla="*/ 4239732 h 4503628"/>
              <a:gd name="connsiteX110" fmla="*/ 3565416 w 4430262"/>
              <a:gd name="connsiteY110" fmla="*/ 4033346 h 4503628"/>
              <a:gd name="connsiteX111" fmla="*/ 3890624 w 4430262"/>
              <a:gd name="connsiteY111" fmla="*/ 3726034 h 4503628"/>
              <a:gd name="connsiteX112" fmla="*/ 3954329 w 4430262"/>
              <a:gd name="connsiteY112" fmla="*/ 3644433 h 4503628"/>
              <a:gd name="connsiteX113" fmla="*/ 4008490 w 4430262"/>
              <a:gd name="connsiteY113" fmla="*/ 3569753 h 4503628"/>
              <a:gd name="connsiteX114" fmla="*/ 4147354 w 4430262"/>
              <a:gd name="connsiteY114" fmla="*/ 3338076 h 4503628"/>
              <a:gd name="connsiteX115" fmla="*/ 4198652 w 4430262"/>
              <a:gd name="connsiteY115" fmla="*/ 3244546 h 4503628"/>
              <a:gd name="connsiteX116" fmla="*/ 4230624 w 4430262"/>
              <a:gd name="connsiteY116" fmla="*/ 3162707 h 4503628"/>
              <a:gd name="connsiteX117" fmla="*/ 4236350 w 4430262"/>
              <a:gd name="connsiteY117" fmla="*/ 3165332 h 4503628"/>
              <a:gd name="connsiteX118" fmla="*/ 4247087 w 4430262"/>
              <a:gd name="connsiteY118" fmla="*/ 3121191 h 4503628"/>
              <a:gd name="connsiteX119" fmla="*/ 4294807 w 4430262"/>
              <a:gd name="connsiteY119" fmla="*/ 3011199 h 4503628"/>
              <a:gd name="connsiteX120" fmla="*/ 4318666 w 4430262"/>
              <a:gd name="connsiteY120" fmla="*/ 2956321 h 4503628"/>
              <a:gd name="connsiteX121" fmla="*/ 4336322 w 4430262"/>
              <a:gd name="connsiteY121" fmla="*/ 2893809 h 4503628"/>
              <a:gd name="connsiteX122" fmla="*/ 4352786 w 4430262"/>
              <a:gd name="connsiteY122" fmla="*/ 2826047 h 4503628"/>
              <a:gd name="connsiteX123" fmla="*/ 4315087 w 4430262"/>
              <a:gd name="connsiteY123" fmla="*/ 2923394 h 4503628"/>
              <a:gd name="connsiteX124" fmla="*/ 4406231 w 4430262"/>
              <a:gd name="connsiteY124" fmla="*/ 2503226 h 4503628"/>
              <a:gd name="connsiteX125" fmla="*/ 4396210 w 4430262"/>
              <a:gd name="connsiteY125" fmla="*/ 2596040 h 4503628"/>
              <a:gd name="connsiteX126" fmla="*/ 4377361 w 4430262"/>
              <a:gd name="connsiteY126" fmla="*/ 2699353 h 4503628"/>
              <a:gd name="connsiteX127" fmla="*/ 4351831 w 4430262"/>
              <a:gd name="connsiteY127" fmla="*/ 2802427 h 4503628"/>
              <a:gd name="connsiteX128" fmla="*/ 4324393 w 4430262"/>
              <a:gd name="connsiteY128" fmla="*/ 2895240 h 4503628"/>
              <a:gd name="connsiteX129" fmla="*/ 4372112 w 4430262"/>
              <a:gd name="connsiteY129" fmla="*/ 2738721 h 4503628"/>
              <a:gd name="connsiteX130" fmla="*/ 4361852 w 4430262"/>
              <a:gd name="connsiteY130" fmla="*/ 2799802 h 4503628"/>
              <a:gd name="connsiteX131" fmla="*/ 4347775 w 4430262"/>
              <a:gd name="connsiteY131" fmla="*/ 2863268 h 4503628"/>
              <a:gd name="connsiteX132" fmla="*/ 4312463 w 4430262"/>
              <a:gd name="connsiteY132" fmla="*/ 2996644 h 4503628"/>
              <a:gd name="connsiteX133" fmla="*/ 4201038 w 4430262"/>
              <a:gd name="connsiteY133" fmla="*/ 3281289 h 4503628"/>
              <a:gd name="connsiteX134" fmla="*/ 4031873 w 4430262"/>
              <a:gd name="connsiteY134" fmla="*/ 3572139 h 4503628"/>
              <a:gd name="connsiteX135" fmla="*/ 3803774 w 4430262"/>
              <a:gd name="connsiteY135" fmla="*/ 3847479 h 4503628"/>
              <a:gd name="connsiteX136" fmla="*/ 3207283 w 4430262"/>
              <a:gd name="connsiteY136" fmla="*/ 4278146 h 4503628"/>
              <a:gd name="connsiteX137" fmla="*/ 2870146 w 4430262"/>
              <a:gd name="connsiteY137" fmla="*/ 4408659 h 4503628"/>
              <a:gd name="connsiteX138" fmla="*/ 2703128 w 4430262"/>
              <a:gd name="connsiteY138" fmla="*/ 4450891 h 4503628"/>
              <a:gd name="connsiteX139" fmla="*/ 2538258 w 4430262"/>
              <a:gd name="connsiteY139" fmla="*/ 4477136 h 4503628"/>
              <a:gd name="connsiteX140" fmla="*/ 2509388 w 4430262"/>
              <a:gd name="connsiteY140" fmla="*/ 4473319 h 4503628"/>
              <a:gd name="connsiteX141" fmla="*/ 2475984 w 4430262"/>
              <a:gd name="connsiteY141" fmla="*/ 4474750 h 4503628"/>
              <a:gd name="connsiteX142" fmla="*/ 2433991 w 4430262"/>
              <a:gd name="connsiteY142" fmla="*/ 4474750 h 4503628"/>
              <a:gd name="connsiteX143" fmla="*/ 2232854 w 4430262"/>
              <a:gd name="connsiteY143" fmla="*/ 4478806 h 4503628"/>
              <a:gd name="connsiteX144" fmla="*/ 2278187 w 4430262"/>
              <a:gd name="connsiteY144" fmla="*/ 4465683 h 4503628"/>
              <a:gd name="connsiteX145" fmla="*/ 2429219 w 4430262"/>
              <a:gd name="connsiteY145" fmla="*/ 4458287 h 4503628"/>
              <a:gd name="connsiteX146" fmla="*/ 2360980 w 4430262"/>
              <a:gd name="connsiteY146" fmla="*/ 4460911 h 4503628"/>
              <a:gd name="connsiteX147" fmla="*/ 2259100 w 4430262"/>
              <a:gd name="connsiteY147" fmla="*/ 4463536 h 4503628"/>
              <a:gd name="connsiteX148" fmla="*/ 2144096 w 4430262"/>
              <a:gd name="connsiteY148" fmla="*/ 4462343 h 4503628"/>
              <a:gd name="connsiteX149" fmla="*/ 2037205 w 4430262"/>
              <a:gd name="connsiteY149" fmla="*/ 4454231 h 4503628"/>
              <a:gd name="connsiteX150" fmla="*/ 2112124 w 4430262"/>
              <a:gd name="connsiteY150" fmla="*/ 4462105 h 4503628"/>
              <a:gd name="connsiteX151" fmla="*/ 1961092 w 4430262"/>
              <a:gd name="connsiteY151" fmla="*/ 4453992 h 4503628"/>
              <a:gd name="connsiteX152" fmla="*/ 2088264 w 4430262"/>
              <a:gd name="connsiteY152" fmla="*/ 4470217 h 4503628"/>
              <a:gd name="connsiteX153" fmla="*/ 2202552 w 4430262"/>
              <a:gd name="connsiteY153" fmla="*/ 4473796 h 4503628"/>
              <a:gd name="connsiteX154" fmla="*/ 2146482 w 4430262"/>
              <a:gd name="connsiteY154" fmla="*/ 4477136 h 4503628"/>
              <a:gd name="connsiteX155" fmla="*/ 2036489 w 4430262"/>
              <a:gd name="connsiteY155" fmla="*/ 4468785 h 4503628"/>
              <a:gd name="connsiteX156" fmla="*/ 1915520 w 4430262"/>
              <a:gd name="connsiteY156" fmla="*/ 4452560 h 4503628"/>
              <a:gd name="connsiteX157" fmla="*/ 1825092 w 4430262"/>
              <a:gd name="connsiteY157" fmla="*/ 4438722 h 4503628"/>
              <a:gd name="connsiteX158" fmla="*/ 1870664 w 4430262"/>
              <a:gd name="connsiteY158" fmla="*/ 4442778 h 4503628"/>
              <a:gd name="connsiteX159" fmla="*/ 1460994 w 4430262"/>
              <a:gd name="connsiteY159" fmla="*/ 4330638 h 4503628"/>
              <a:gd name="connsiteX160" fmla="*/ 1578622 w 4430262"/>
              <a:gd name="connsiteY160" fmla="*/ 4373347 h 4503628"/>
              <a:gd name="connsiteX161" fmla="*/ 1765443 w 4430262"/>
              <a:gd name="connsiteY161" fmla="*/ 4423213 h 4503628"/>
              <a:gd name="connsiteX162" fmla="*/ 1683127 w 4430262"/>
              <a:gd name="connsiteY162" fmla="*/ 4407705 h 4503628"/>
              <a:gd name="connsiteX163" fmla="*/ 1581724 w 4430262"/>
              <a:gd name="connsiteY163" fmla="*/ 4378357 h 4503628"/>
              <a:gd name="connsiteX164" fmla="*/ 1470776 w 4430262"/>
              <a:gd name="connsiteY164" fmla="*/ 4338511 h 4503628"/>
              <a:gd name="connsiteX165" fmla="*/ 1361976 w 4430262"/>
              <a:gd name="connsiteY165" fmla="*/ 4295325 h 4503628"/>
              <a:gd name="connsiteX166" fmla="*/ 1381780 w 4430262"/>
              <a:gd name="connsiteY166" fmla="*/ 4297950 h 4503628"/>
              <a:gd name="connsiteX167" fmla="*/ 1434748 w 4430262"/>
              <a:gd name="connsiteY167" fmla="*/ 4318231 h 4503628"/>
              <a:gd name="connsiteX168" fmla="*/ 1371043 w 4430262"/>
              <a:gd name="connsiteY168" fmla="*/ 4290554 h 4503628"/>
              <a:gd name="connsiteX169" fmla="*/ 1334299 w 4430262"/>
              <a:gd name="connsiteY169" fmla="*/ 4282680 h 4503628"/>
              <a:gd name="connsiteX170" fmla="*/ 1197106 w 4430262"/>
              <a:gd name="connsiteY170" fmla="*/ 4218020 h 4503628"/>
              <a:gd name="connsiteX171" fmla="*/ 1514678 w 4430262"/>
              <a:gd name="connsiteY171" fmla="*/ 4361178 h 4503628"/>
              <a:gd name="connsiteX172" fmla="*/ 1853724 w 4430262"/>
              <a:gd name="connsiteY172" fmla="*/ 4453992 h 4503628"/>
              <a:gd name="connsiteX173" fmla="*/ 1794313 w 4430262"/>
              <a:gd name="connsiteY173" fmla="*/ 4441108 h 4503628"/>
              <a:gd name="connsiteX174" fmla="*/ 1901443 w 4430262"/>
              <a:gd name="connsiteY174" fmla="*/ 4457571 h 4503628"/>
              <a:gd name="connsiteX175" fmla="*/ 2081107 w 4430262"/>
              <a:gd name="connsiteY175" fmla="*/ 4478090 h 4503628"/>
              <a:gd name="connsiteX176" fmla="*/ 2035296 w 4430262"/>
              <a:gd name="connsiteY176" fmla="*/ 4478090 h 4503628"/>
              <a:gd name="connsiteX177" fmla="*/ 2120952 w 4430262"/>
              <a:gd name="connsiteY177" fmla="*/ 4486918 h 4503628"/>
              <a:gd name="connsiteX178" fmla="*/ 2224980 w 4430262"/>
              <a:gd name="connsiteY178" fmla="*/ 4490020 h 4503628"/>
              <a:gd name="connsiteX179" fmla="*/ 2415858 w 4430262"/>
              <a:gd name="connsiteY179" fmla="*/ 4485487 h 4503628"/>
              <a:gd name="connsiteX180" fmla="*/ 1570987 w 4430262"/>
              <a:gd name="connsiteY180" fmla="*/ 4391241 h 4503628"/>
              <a:gd name="connsiteX181" fmla="*/ 826088 w 4430262"/>
              <a:gd name="connsiteY181" fmla="*/ 3977515 h 4503628"/>
              <a:gd name="connsiteX182" fmla="*/ 973064 w 4430262"/>
              <a:gd name="connsiteY182" fmla="*/ 4081304 h 4503628"/>
              <a:gd name="connsiteX183" fmla="*/ 1143899 w 4430262"/>
              <a:gd name="connsiteY183" fmla="*/ 4185809 h 4503628"/>
              <a:gd name="connsiteX184" fmla="*/ 1090692 w 4430262"/>
              <a:gd name="connsiteY184" fmla="*/ 4153599 h 4503628"/>
              <a:gd name="connsiteX185" fmla="*/ 1015295 w 4430262"/>
              <a:gd name="connsiteY185" fmla="*/ 4104210 h 4503628"/>
              <a:gd name="connsiteX186" fmla="*/ 880488 w 4430262"/>
              <a:gd name="connsiteY186" fmla="*/ 4006862 h 4503628"/>
              <a:gd name="connsiteX187" fmla="*/ 915562 w 4430262"/>
              <a:gd name="connsiteY187" fmla="*/ 4030721 h 4503628"/>
              <a:gd name="connsiteX188" fmla="*/ 956839 w 4430262"/>
              <a:gd name="connsiteY188" fmla="*/ 4058638 h 4503628"/>
              <a:gd name="connsiteX189" fmla="*/ 1001695 w 4430262"/>
              <a:gd name="connsiteY189" fmla="*/ 4090609 h 4503628"/>
              <a:gd name="connsiteX190" fmla="*/ 1049415 w 4430262"/>
              <a:gd name="connsiteY190" fmla="*/ 4122820 h 4503628"/>
              <a:gd name="connsiteX191" fmla="*/ 1099997 w 4430262"/>
              <a:gd name="connsiteY191" fmla="*/ 4155747 h 4503628"/>
              <a:gd name="connsiteX192" fmla="*/ 1152250 w 4430262"/>
              <a:gd name="connsiteY192" fmla="*/ 4187480 h 4503628"/>
              <a:gd name="connsiteX193" fmla="*/ 1252938 w 4430262"/>
              <a:gd name="connsiteY193" fmla="*/ 4238778 h 4503628"/>
              <a:gd name="connsiteX194" fmla="*/ 500165 w 4430262"/>
              <a:gd name="connsiteY194" fmla="*/ 3614848 h 4503628"/>
              <a:gd name="connsiteX195" fmla="*/ 68305 w 4430262"/>
              <a:gd name="connsiteY195" fmla="*/ 2692433 h 4503628"/>
              <a:gd name="connsiteX196" fmla="*/ 183309 w 4430262"/>
              <a:gd name="connsiteY196" fmla="*/ 3076813 h 4503628"/>
              <a:gd name="connsiteX197" fmla="*/ 343168 w 4430262"/>
              <a:gd name="connsiteY197" fmla="*/ 3394623 h 4503628"/>
              <a:gd name="connsiteX198" fmla="*/ 316923 w 4430262"/>
              <a:gd name="connsiteY198" fmla="*/ 3357402 h 4503628"/>
              <a:gd name="connsiteX199" fmla="*/ 497063 w 4430262"/>
              <a:gd name="connsiteY199" fmla="*/ 3624630 h 4503628"/>
              <a:gd name="connsiteX200" fmla="*/ 717765 w 4430262"/>
              <a:gd name="connsiteY200" fmla="*/ 3869192 h 4503628"/>
              <a:gd name="connsiteX201" fmla="*/ 679112 w 4430262"/>
              <a:gd name="connsiteY201" fmla="*/ 3835311 h 4503628"/>
              <a:gd name="connsiteX202" fmla="*/ 631393 w 4430262"/>
              <a:gd name="connsiteY202" fmla="*/ 3784967 h 4503628"/>
              <a:gd name="connsiteX203" fmla="*/ 669330 w 4430262"/>
              <a:gd name="connsiteY203" fmla="*/ 3827437 h 4503628"/>
              <a:gd name="connsiteX204" fmla="*/ 713709 w 4430262"/>
              <a:gd name="connsiteY204" fmla="*/ 3871816 h 4503628"/>
              <a:gd name="connsiteX205" fmla="*/ 816783 w 4430262"/>
              <a:gd name="connsiteY205" fmla="*/ 3965107 h 4503628"/>
              <a:gd name="connsiteX206" fmla="*/ 113161 w 4430262"/>
              <a:gd name="connsiteY206" fmla="*/ 2981135 h 4503628"/>
              <a:gd name="connsiteX207" fmla="*/ 111252 w 4430262"/>
              <a:gd name="connsiteY207" fmla="*/ 2949401 h 4503628"/>
              <a:gd name="connsiteX208" fmla="*/ 27744 w 4430262"/>
              <a:gd name="connsiteY208" fmla="*/ 2602005 h 4503628"/>
              <a:gd name="connsiteX209" fmla="*/ 66 w 4430262"/>
              <a:gd name="connsiteY209" fmla="*/ 2244110 h 4503628"/>
              <a:gd name="connsiteX210" fmla="*/ 112445 w 4430262"/>
              <a:gd name="connsiteY210" fmla="*/ 1542636 h 4503628"/>
              <a:gd name="connsiteX211" fmla="*/ 173288 w 4430262"/>
              <a:gd name="connsiteY211" fmla="*/ 1378004 h 4503628"/>
              <a:gd name="connsiteX212" fmla="*/ 247014 w 4430262"/>
              <a:gd name="connsiteY212" fmla="*/ 1221008 h 4503628"/>
              <a:gd name="connsiteX213" fmla="*/ 425007 w 4430262"/>
              <a:gd name="connsiteY213" fmla="*/ 931590 h 4503628"/>
              <a:gd name="connsiteX214" fmla="*/ 873092 w 4430262"/>
              <a:gd name="connsiteY214" fmla="*/ 474678 h 4503628"/>
              <a:gd name="connsiteX215" fmla="*/ 918186 w 4430262"/>
              <a:gd name="connsiteY215" fmla="*/ 432446 h 4503628"/>
              <a:gd name="connsiteX216" fmla="*/ 1612025 w 4430262"/>
              <a:gd name="connsiteY216" fmla="*/ 91969 h 4503628"/>
              <a:gd name="connsiteX217" fmla="*/ 2015492 w 4430262"/>
              <a:gd name="connsiteY217" fmla="*/ 10130 h 4503628"/>
              <a:gd name="connsiteX218" fmla="*/ 2423254 w 4430262"/>
              <a:gd name="connsiteY218" fmla="*/ 10130 h 4503628"/>
              <a:gd name="connsiteX219" fmla="*/ 2889472 w 4430262"/>
              <a:gd name="connsiteY219" fmla="*/ 100797 h 4503628"/>
              <a:gd name="connsiteX220" fmla="*/ 3230427 w 4430262"/>
              <a:gd name="connsiteY220" fmla="*/ 229639 h 4503628"/>
              <a:gd name="connsiteX221" fmla="*/ 3576631 w 4430262"/>
              <a:gd name="connsiteY221" fmla="*/ 437457 h 4503628"/>
              <a:gd name="connsiteX222" fmla="*/ 4049529 w 4430262"/>
              <a:gd name="connsiteY222" fmla="*/ 933022 h 4503628"/>
              <a:gd name="connsiteX223" fmla="*/ 4118722 w 4430262"/>
              <a:gd name="connsiteY223" fmla="*/ 1033471 h 4503628"/>
              <a:gd name="connsiteX224" fmla="*/ 4156420 w 4430262"/>
              <a:gd name="connsiteY224" fmla="*/ 1117457 h 4503628"/>
              <a:gd name="connsiteX225" fmla="*/ 4295522 w 4430262"/>
              <a:gd name="connsiteY225" fmla="*/ 1403773 h 4503628"/>
              <a:gd name="connsiteX226" fmla="*/ 4314371 w 4430262"/>
              <a:gd name="connsiteY226" fmla="*/ 1427633 h 4503628"/>
              <a:gd name="connsiteX227" fmla="*/ 4259971 w 4430262"/>
              <a:gd name="connsiteY227" fmla="*/ 1302131 h 4503628"/>
              <a:gd name="connsiteX228" fmla="*/ 4287171 w 4430262"/>
              <a:gd name="connsiteY228" fmla="*/ 1355338 h 4503628"/>
              <a:gd name="connsiteX229" fmla="*/ 4329403 w 4430262"/>
              <a:gd name="connsiteY229" fmla="*/ 1454594 h 4503628"/>
              <a:gd name="connsiteX230" fmla="*/ 4305544 w 4430262"/>
              <a:gd name="connsiteY230" fmla="*/ 1430734 h 4503628"/>
              <a:gd name="connsiteX231" fmla="*/ 4325108 w 4430262"/>
              <a:gd name="connsiteY231" fmla="*/ 1493247 h 4503628"/>
              <a:gd name="connsiteX232" fmla="*/ 4347059 w 4430262"/>
              <a:gd name="connsiteY232" fmla="*/ 1567211 h 4503628"/>
              <a:gd name="connsiteX233" fmla="*/ 4370919 w 4430262"/>
              <a:gd name="connsiteY233" fmla="*/ 1652629 h 4503628"/>
              <a:gd name="connsiteX234" fmla="*/ 4384280 w 4430262"/>
              <a:gd name="connsiteY234" fmla="*/ 1700348 h 4503628"/>
              <a:gd name="connsiteX235" fmla="*/ 4396449 w 4430262"/>
              <a:gd name="connsiteY235" fmla="*/ 1750931 h 4503628"/>
              <a:gd name="connsiteX236" fmla="*/ 4378554 w 4430262"/>
              <a:gd name="connsiteY236" fmla="*/ 1693429 h 4503628"/>
              <a:gd name="connsiteX237" fmla="*/ 4394301 w 4430262"/>
              <a:gd name="connsiteY237" fmla="*/ 1802945 h 4503628"/>
              <a:gd name="connsiteX238" fmla="*/ 4418161 w 4430262"/>
              <a:gd name="connsiteY238" fmla="*/ 1930833 h 4503628"/>
              <a:gd name="connsiteX239" fmla="*/ 4413389 w 4430262"/>
              <a:gd name="connsiteY239" fmla="*/ 2018398 h 4503628"/>
              <a:gd name="connsiteX240" fmla="*/ 4397880 w 4430262"/>
              <a:gd name="connsiteY240" fmla="*/ 2097373 h 4503628"/>
              <a:gd name="connsiteX241" fmla="*/ 4399789 w 4430262"/>
              <a:gd name="connsiteY241" fmla="*/ 2170861 h 4503628"/>
              <a:gd name="connsiteX242" fmla="*/ 4366147 w 4430262"/>
              <a:gd name="connsiteY242" fmla="*/ 2244826 h 4503628"/>
              <a:gd name="connsiteX243" fmla="*/ 4345150 w 4430262"/>
              <a:gd name="connsiteY243" fmla="*/ 2146286 h 4503628"/>
              <a:gd name="connsiteX244" fmla="*/ 4312224 w 4430262"/>
              <a:gd name="connsiteY244" fmla="*/ 2074706 h 4503628"/>
              <a:gd name="connsiteX245" fmla="*/ 4312224 w 4430262"/>
              <a:gd name="connsiteY245" fmla="*/ 2131731 h 4503628"/>
              <a:gd name="connsiteX246" fmla="*/ 4268084 w 4430262"/>
              <a:gd name="connsiteY246" fmla="*/ 1909836 h 4503628"/>
              <a:gd name="connsiteX247" fmla="*/ 4244224 w 4430262"/>
              <a:gd name="connsiteY247" fmla="*/ 1742818 h 4503628"/>
              <a:gd name="connsiteX248" fmla="*/ 4182189 w 4430262"/>
              <a:gd name="connsiteY248" fmla="*/ 1584152 h 4503628"/>
              <a:gd name="connsiteX249" fmla="*/ 4166442 w 4430262"/>
              <a:gd name="connsiteY249" fmla="*/ 1545738 h 4503628"/>
              <a:gd name="connsiteX250" fmla="*/ 4148308 w 4430262"/>
              <a:gd name="connsiteY250" fmla="*/ 1504699 h 4503628"/>
              <a:gd name="connsiteX251" fmla="*/ 4128982 w 4430262"/>
              <a:gd name="connsiteY251" fmla="*/ 1456980 h 4503628"/>
              <a:gd name="connsiteX252" fmla="*/ 4105122 w 4430262"/>
              <a:gd name="connsiteY252" fmla="*/ 1404727 h 4503628"/>
              <a:gd name="connsiteX253" fmla="*/ 4064322 w 4430262"/>
              <a:gd name="connsiteY253" fmla="*/ 1315731 h 4503628"/>
              <a:gd name="connsiteX254" fmla="*/ 4047859 w 4430262"/>
              <a:gd name="connsiteY254" fmla="*/ 1288292 h 4503628"/>
              <a:gd name="connsiteX255" fmla="*/ 4041655 w 4430262"/>
              <a:gd name="connsiteY255" fmla="*/ 1280418 h 4503628"/>
              <a:gd name="connsiteX256" fmla="*/ 4010638 w 4430262"/>
              <a:gd name="connsiteY256" fmla="*/ 1217906 h 4503628"/>
              <a:gd name="connsiteX257" fmla="*/ 3992743 w 4430262"/>
              <a:gd name="connsiteY257" fmla="*/ 1190229 h 4503628"/>
              <a:gd name="connsiteX258" fmla="*/ 3973655 w 4430262"/>
              <a:gd name="connsiteY258" fmla="*/ 1166369 h 4503628"/>
              <a:gd name="connsiteX259" fmla="*/ 3942876 w 4430262"/>
              <a:gd name="connsiteY259" fmla="*/ 1128194 h 4503628"/>
              <a:gd name="connsiteX260" fmla="*/ 3882511 w 4430262"/>
              <a:gd name="connsiteY260" fmla="*/ 1034425 h 4503628"/>
              <a:gd name="connsiteX261" fmla="*/ 3708097 w 4430262"/>
              <a:gd name="connsiteY261" fmla="*/ 835913 h 4503628"/>
              <a:gd name="connsiteX262" fmla="*/ 3006146 w 4430262"/>
              <a:gd name="connsiteY262" fmla="*/ 363491 h 4503628"/>
              <a:gd name="connsiteX263" fmla="*/ 2126917 w 4430262"/>
              <a:gd name="connsiteY263" fmla="*/ 220334 h 4503628"/>
              <a:gd name="connsiteX264" fmla="*/ 1649724 w 4430262"/>
              <a:gd name="connsiteY264" fmla="*/ 307183 h 4503628"/>
              <a:gd name="connsiteX265" fmla="*/ 831576 w 4430262"/>
              <a:gd name="connsiteY265" fmla="*/ 788671 h 4503628"/>
              <a:gd name="connsiteX266" fmla="*/ 531898 w 4430262"/>
              <a:gd name="connsiteY266" fmla="*/ 1165176 h 4503628"/>
              <a:gd name="connsiteX267" fmla="*/ 325274 w 4430262"/>
              <a:gd name="connsiteY267" fmla="*/ 1604194 h 4503628"/>
              <a:gd name="connsiteX268" fmla="*/ 257751 w 4430262"/>
              <a:gd name="connsiteY268" fmla="*/ 1842791 h 4503628"/>
              <a:gd name="connsiteX269" fmla="*/ 302607 w 4430262"/>
              <a:gd name="connsiteY269" fmla="*/ 2817696 h 4503628"/>
              <a:gd name="connsiteX270" fmla="*/ 517344 w 4430262"/>
              <a:gd name="connsiteY270" fmla="*/ 3299184 h 4503628"/>
              <a:gd name="connsiteX271" fmla="*/ 858537 w 4430262"/>
              <a:gd name="connsiteY271" fmla="*/ 3717683 h 4503628"/>
              <a:gd name="connsiteX272" fmla="*/ 1810299 w 4430262"/>
              <a:gd name="connsiteY272" fmla="*/ 4221122 h 4503628"/>
              <a:gd name="connsiteX273" fmla="*/ 1876391 w 4430262"/>
              <a:gd name="connsiteY273" fmla="*/ 4234483 h 4503628"/>
              <a:gd name="connsiteX274" fmla="*/ 1942482 w 4430262"/>
              <a:gd name="connsiteY274" fmla="*/ 4246174 h 4503628"/>
              <a:gd name="connsiteX275" fmla="*/ 2075142 w 4430262"/>
              <a:gd name="connsiteY275" fmla="*/ 4261206 h 4503628"/>
              <a:gd name="connsiteX276" fmla="*/ 2141472 w 4430262"/>
              <a:gd name="connsiteY276" fmla="*/ 4266455 h 4503628"/>
              <a:gd name="connsiteX277" fmla="*/ 2207801 w 4430262"/>
              <a:gd name="connsiteY277" fmla="*/ 4268364 h 4503628"/>
              <a:gd name="connsiteX278" fmla="*/ 2339745 w 4430262"/>
              <a:gd name="connsiteY278" fmla="*/ 4267171 h 4503628"/>
              <a:gd name="connsiteX279" fmla="*/ 2845093 w 4430262"/>
              <a:gd name="connsiteY279" fmla="*/ 4181515 h 4503628"/>
              <a:gd name="connsiteX280" fmla="*/ 2860125 w 4430262"/>
              <a:gd name="connsiteY280" fmla="*/ 4183185 h 4503628"/>
              <a:gd name="connsiteX281" fmla="*/ 2883984 w 4430262"/>
              <a:gd name="connsiteY281" fmla="*/ 4170301 h 4503628"/>
              <a:gd name="connsiteX282" fmla="*/ 3016644 w 4430262"/>
              <a:gd name="connsiteY282" fmla="*/ 4130217 h 4503628"/>
              <a:gd name="connsiteX283" fmla="*/ 3074385 w 4430262"/>
              <a:gd name="connsiteY283" fmla="*/ 4108265 h 4503628"/>
              <a:gd name="connsiteX284" fmla="*/ 3136181 w 4430262"/>
              <a:gd name="connsiteY284" fmla="*/ 4082020 h 4503628"/>
              <a:gd name="connsiteX285" fmla="*/ 3260251 w 4430262"/>
              <a:gd name="connsiteY285" fmla="*/ 4019985 h 4503628"/>
              <a:gd name="connsiteX286" fmla="*/ 3451129 w 4430262"/>
              <a:gd name="connsiteY286" fmla="*/ 3910707 h 4503628"/>
              <a:gd name="connsiteX287" fmla="*/ 3118525 w 4430262"/>
              <a:gd name="connsiteY287" fmla="*/ 4094427 h 4503628"/>
              <a:gd name="connsiteX288" fmla="*/ 2754426 w 4430262"/>
              <a:gd name="connsiteY288" fmla="*/ 4219929 h 4503628"/>
              <a:gd name="connsiteX289" fmla="*/ 3028813 w 4430262"/>
              <a:gd name="connsiteY289" fmla="*/ 4141192 h 4503628"/>
              <a:gd name="connsiteX290" fmla="*/ 3269557 w 4430262"/>
              <a:gd name="connsiteY290" fmla="*/ 4043129 h 4503628"/>
              <a:gd name="connsiteX291" fmla="*/ 3317276 w 4430262"/>
              <a:gd name="connsiteY291" fmla="*/ 4013066 h 4503628"/>
              <a:gd name="connsiteX292" fmla="*/ 3357599 w 4430262"/>
              <a:gd name="connsiteY292" fmla="*/ 3989206 h 4503628"/>
              <a:gd name="connsiteX293" fmla="*/ 3422020 w 4430262"/>
              <a:gd name="connsiteY293" fmla="*/ 3943634 h 4503628"/>
              <a:gd name="connsiteX294" fmla="*/ 3526525 w 4430262"/>
              <a:gd name="connsiteY294" fmla="*/ 3875872 h 4503628"/>
              <a:gd name="connsiteX295" fmla="*/ 3563508 w 4430262"/>
              <a:gd name="connsiteY295" fmla="*/ 3845571 h 4503628"/>
              <a:gd name="connsiteX296" fmla="*/ 3598820 w 4430262"/>
              <a:gd name="connsiteY296" fmla="*/ 3814314 h 4503628"/>
              <a:gd name="connsiteX297" fmla="*/ 4250666 w 4430262"/>
              <a:gd name="connsiteY297" fmla="*/ 3027662 h 4503628"/>
              <a:gd name="connsiteX298" fmla="*/ 4223466 w 4430262"/>
              <a:gd name="connsiteY298" fmla="*/ 3095900 h 4503628"/>
              <a:gd name="connsiteX299" fmla="*/ 4193164 w 4430262"/>
              <a:gd name="connsiteY299" fmla="*/ 3162707 h 4503628"/>
              <a:gd name="connsiteX300" fmla="*/ 4224898 w 4430262"/>
              <a:gd name="connsiteY300" fmla="*/ 3100910 h 4503628"/>
              <a:gd name="connsiteX301" fmla="*/ 4250666 w 4430262"/>
              <a:gd name="connsiteY301" fmla="*/ 3027423 h 4503628"/>
              <a:gd name="connsiteX302" fmla="*/ 3843620 w 4430262"/>
              <a:gd name="connsiteY302" fmla="*/ 3724125 h 4503628"/>
              <a:gd name="connsiteX303" fmla="*/ 3899213 w 4430262"/>
              <a:gd name="connsiteY303" fmla="*/ 3654694 h 4503628"/>
              <a:gd name="connsiteX304" fmla="*/ 3843620 w 4430262"/>
              <a:gd name="connsiteY304" fmla="*/ 3724125 h 4503628"/>
              <a:gd name="connsiteX305" fmla="*/ 2357640 w 4430262"/>
              <a:gd name="connsiteY305" fmla="*/ 4278146 h 4503628"/>
              <a:gd name="connsiteX306" fmla="*/ 2246931 w 4430262"/>
              <a:gd name="connsiteY306" fmla="*/ 4281248 h 4503628"/>
              <a:gd name="connsiteX307" fmla="*/ 2357640 w 4430262"/>
              <a:gd name="connsiteY307" fmla="*/ 4278146 h 4503628"/>
              <a:gd name="connsiteX308" fmla="*/ 2509388 w 4430262"/>
              <a:gd name="connsiteY308" fmla="*/ 4263592 h 4503628"/>
              <a:gd name="connsiteX309" fmla="*/ 2452840 w 4430262"/>
              <a:gd name="connsiteY309" fmla="*/ 4270512 h 4503628"/>
              <a:gd name="connsiteX310" fmla="*/ 2413233 w 4430262"/>
              <a:gd name="connsiteY310" fmla="*/ 4275999 h 4503628"/>
              <a:gd name="connsiteX311" fmla="*/ 2509388 w 4430262"/>
              <a:gd name="connsiteY311" fmla="*/ 4263592 h 4503628"/>
              <a:gd name="connsiteX312" fmla="*/ 4301726 w 4430262"/>
              <a:gd name="connsiteY312" fmla="*/ 1433597 h 4503628"/>
              <a:gd name="connsiteX313" fmla="*/ 4249950 w 4430262"/>
              <a:gd name="connsiteY313" fmla="*/ 1304994 h 4503628"/>
              <a:gd name="connsiteX314" fmla="*/ 4202231 w 4430262"/>
              <a:gd name="connsiteY314" fmla="*/ 1229597 h 4503628"/>
              <a:gd name="connsiteX315" fmla="*/ 4231578 w 4430262"/>
              <a:gd name="connsiteY315" fmla="*/ 1287099 h 4503628"/>
              <a:gd name="connsiteX316" fmla="*/ 4258063 w 4430262"/>
              <a:gd name="connsiteY316" fmla="*/ 1343885 h 4503628"/>
              <a:gd name="connsiteX317" fmla="*/ 4281922 w 4430262"/>
              <a:gd name="connsiteY317" fmla="*/ 1394468 h 4503628"/>
              <a:gd name="connsiteX318" fmla="*/ 4301726 w 4430262"/>
              <a:gd name="connsiteY318" fmla="*/ 1433597 h 4503628"/>
              <a:gd name="connsiteX319" fmla="*/ 3800673 w 4430262"/>
              <a:gd name="connsiteY319" fmla="*/ 3625823 h 4503628"/>
              <a:gd name="connsiteX320" fmla="*/ 3855789 w 4430262"/>
              <a:gd name="connsiteY320" fmla="*/ 3561164 h 4503628"/>
              <a:gd name="connsiteX321" fmla="*/ 3803774 w 4430262"/>
              <a:gd name="connsiteY321" fmla="*/ 3628686 h 4503628"/>
              <a:gd name="connsiteX322" fmla="*/ 3800673 w 4430262"/>
              <a:gd name="connsiteY322" fmla="*/ 3625823 h 4503628"/>
              <a:gd name="connsiteX323" fmla="*/ 3967690 w 4430262"/>
              <a:gd name="connsiteY323" fmla="*/ 3448785 h 4503628"/>
              <a:gd name="connsiteX324" fmla="*/ 3977711 w 4430262"/>
              <a:gd name="connsiteY324" fmla="*/ 3438286 h 4503628"/>
              <a:gd name="connsiteX325" fmla="*/ 3900883 w 4430262"/>
              <a:gd name="connsiteY325" fmla="*/ 3543269 h 4503628"/>
              <a:gd name="connsiteX326" fmla="*/ 3928561 w 4430262"/>
              <a:gd name="connsiteY326" fmla="*/ 3502707 h 4503628"/>
              <a:gd name="connsiteX327" fmla="*/ 3965543 w 4430262"/>
              <a:gd name="connsiteY327" fmla="*/ 3447830 h 4503628"/>
              <a:gd name="connsiteX328" fmla="*/ 4230147 w 4430262"/>
              <a:gd name="connsiteY328" fmla="*/ 3130735 h 4503628"/>
              <a:gd name="connsiteX329" fmla="*/ 4189585 w 4430262"/>
              <a:gd name="connsiteY329" fmla="*/ 3226174 h 4503628"/>
              <a:gd name="connsiteX330" fmla="*/ 4195312 w 4430262"/>
              <a:gd name="connsiteY330" fmla="*/ 3206370 h 4503628"/>
              <a:gd name="connsiteX331" fmla="*/ 4230147 w 4430262"/>
              <a:gd name="connsiteY331" fmla="*/ 3130735 h 4503628"/>
              <a:gd name="connsiteX332" fmla="*/ 4430091 w 4430262"/>
              <a:gd name="connsiteY332" fmla="*/ 2035815 h 4503628"/>
              <a:gd name="connsiteX333" fmla="*/ 4423172 w 4430262"/>
              <a:gd name="connsiteY333" fmla="*/ 1941808 h 4503628"/>
              <a:gd name="connsiteX334" fmla="*/ 4424365 w 4430262"/>
              <a:gd name="connsiteY334" fmla="*/ 1884784 h 4503628"/>
              <a:gd name="connsiteX335" fmla="*/ 4427228 w 4430262"/>
              <a:gd name="connsiteY335" fmla="*/ 1956363 h 4503628"/>
              <a:gd name="connsiteX336" fmla="*/ 4430329 w 4430262"/>
              <a:gd name="connsiteY336" fmla="*/ 2035815 h 4503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4430262" h="4503628">
                <a:moveTo>
                  <a:pt x="3543227" y="3846525"/>
                </a:moveTo>
                <a:cubicBezTo>
                  <a:pt x="3533922" y="3846525"/>
                  <a:pt x="3497416" y="3874918"/>
                  <a:pt x="3471648" y="3892097"/>
                </a:cubicBezTo>
                <a:cubicBezTo>
                  <a:pt x="3469739" y="3907129"/>
                  <a:pt x="3510778" y="3864420"/>
                  <a:pt x="3543227" y="3846525"/>
                </a:cubicBezTo>
                <a:close/>
                <a:moveTo>
                  <a:pt x="4298863" y="2176349"/>
                </a:moveTo>
                <a:cubicBezTo>
                  <a:pt x="4300533" y="2155830"/>
                  <a:pt x="4300294" y="2131970"/>
                  <a:pt x="4305544" y="2134117"/>
                </a:cubicBezTo>
                <a:cubicBezTo>
                  <a:pt x="4312725" y="2171171"/>
                  <a:pt x="4316710" y="2208774"/>
                  <a:pt x="4317473" y="2246496"/>
                </a:cubicBezTo>
                <a:cubicBezTo>
                  <a:pt x="4306498" y="2261289"/>
                  <a:pt x="4308884" y="2168475"/>
                  <a:pt x="4298863" y="2175394"/>
                </a:cubicBezTo>
                <a:close/>
                <a:moveTo>
                  <a:pt x="3708336" y="3714581"/>
                </a:moveTo>
                <a:cubicBezTo>
                  <a:pt x="3719073" y="3712434"/>
                  <a:pt x="3766792" y="3658034"/>
                  <a:pt x="3774427" y="3660420"/>
                </a:cubicBezTo>
                <a:cubicBezTo>
                  <a:pt x="3740069" y="3690960"/>
                  <a:pt x="3702848" y="3733430"/>
                  <a:pt x="3681852" y="3748462"/>
                </a:cubicBezTo>
                <a:cubicBezTo>
                  <a:pt x="3675410" y="3747984"/>
                  <a:pt x="3710006" y="3718637"/>
                  <a:pt x="3708336" y="3714581"/>
                </a:cubicBezTo>
                <a:close/>
                <a:moveTo>
                  <a:pt x="4290035" y="2765682"/>
                </a:moveTo>
                <a:cubicBezTo>
                  <a:pt x="4309600" y="2668335"/>
                  <a:pt x="4339424" y="2546651"/>
                  <a:pt x="4346344" y="2468629"/>
                </a:cubicBezTo>
                <a:cubicBezTo>
                  <a:pt x="4336609" y="2569150"/>
                  <a:pt x="4317760" y="2668573"/>
                  <a:pt x="4290035" y="2765682"/>
                </a:cubicBezTo>
                <a:close/>
                <a:moveTo>
                  <a:pt x="4363522" y="2252938"/>
                </a:moveTo>
                <a:cubicBezTo>
                  <a:pt x="4369487" y="2337163"/>
                  <a:pt x="4348014" y="2542356"/>
                  <a:pt x="4361136" y="2353864"/>
                </a:cubicBezTo>
                <a:close/>
                <a:moveTo>
                  <a:pt x="4053347" y="3456181"/>
                </a:moveTo>
                <a:cubicBezTo>
                  <a:pt x="4058834" y="3440195"/>
                  <a:pt x="4113234" y="3358833"/>
                  <a:pt x="4123494" y="3342848"/>
                </a:cubicBezTo>
                <a:cubicBezTo>
                  <a:pt x="4103571" y="3382455"/>
                  <a:pt x="4080427" y="3420368"/>
                  <a:pt x="4054301" y="3456181"/>
                </a:cubicBezTo>
                <a:close/>
                <a:moveTo>
                  <a:pt x="4291943" y="2995689"/>
                </a:moveTo>
                <a:cubicBezTo>
                  <a:pt x="4300771" y="2991634"/>
                  <a:pt x="4286933" y="3027662"/>
                  <a:pt x="4270947" y="3067268"/>
                </a:cubicBezTo>
                <a:cubicBezTo>
                  <a:pt x="4275289" y="3042717"/>
                  <a:pt x="4282328" y="3018714"/>
                  <a:pt x="4291943" y="2995689"/>
                </a:cubicBezTo>
                <a:close/>
                <a:moveTo>
                  <a:pt x="3884420" y="3700743"/>
                </a:moveTo>
                <a:cubicBezTo>
                  <a:pt x="3887045" y="3700743"/>
                  <a:pt x="3872490" y="3719353"/>
                  <a:pt x="3856027" y="3735578"/>
                </a:cubicBezTo>
                <a:cubicBezTo>
                  <a:pt x="3839564" y="3751802"/>
                  <a:pt x="3823578" y="3768265"/>
                  <a:pt x="3826441" y="3769459"/>
                </a:cubicBezTo>
                <a:cubicBezTo>
                  <a:pt x="3790174" y="3800953"/>
                  <a:pt x="3875353" y="3708139"/>
                  <a:pt x="3884420" y="3700743"/>
                </a:cubicBezTo>
                <a:close/>
                <a:moveTo>
                  <a:pt x="2185851" y="4497655"/>
                </a:moveTo>
                <a:cubicBezTo>
                  <a:pt x="2158813" y="4504169"/>
                  <a:pt x="2130747" y="4505219"/>
                  <a:pt x="2103296" y="4500757"/>
                </a:cubicBezTo>
                <a:cubicBezTo>
                  <a:pt x="2069403" y="4498729"/>
                  <a:pt x="2035687" y="4494411"/>
                  <a:pt x="2002370" y="4487873"/>
                </a:cubicBezTo>
                <a:cubicBezTo>
                  <a:pt x="2030047" y="4489304"/>
                  <a:pt x="2060587" y="4489782"/>
                  <a:pt x="2091605" y="4492167"/>
                </a:cubicBezTo>
                <a:cubicBezTo>
                  <a:pt x="2122622" y="4494553"/>
                  <a:pt x="2154356" y="4495747"/>
                  <a:pt x="2185851" y="4497655"/>
                </a:cubicBezTo>
                <a:close/>
                <a:moveTo>
                  <a:pt x="3029767" y="431969"/>
                </a:moveTo>
                <a:cubicBezTo>
                  <a:pt x="3068494" y="444543"/>
                  <a:pt x="3106220" y="460028"/>
                  <a:pt x="3142623" y="478256"/>
                </a:cubicBezTo>
                <a:cubicBezTo>
                  <a:pt x="3129739" y="474200"/>
                  <a:pt x="3115423" y="468235"/>
                  <a:pt x="3097051" y="461078"/>
                </a:cubicBezTo>
                <a:cubicBezTo>
                  <a:pt x="3078679" y="453920"/>
                  <a:pt x="3056967" y="444853"/>
                  <a:pt x="3029767" y="431969"/>
                </a:cubicBezTo>
                <a:close/>
                <a:moveTo>
                  <a:pt x="3956954" y="1188320"/>
                </a:moveTo>
                <a:cubicBezTo>
                  <a:pt x="3959817" y="1188320"/>
                  <a:pt x="3956954" y="1182833"/>
                  <a:pt x="3951466" y="1175675"/>
                </a:cubicBezTo>
                <a:cubicBezTo>
                  <a:pt x="3887937" y="1071885"/>
                  <a:pt x="3814504" y="974466"/>
                  <a:pt x="3732195" y="884825"/>
                </a:cubicBezTo>
                <a:cubicBezTo>
                  <a:pt x="3710245" y="860966"/>
                  <a:pt x="3689248" y="838776"/>
                  <a:pt x="3667774" y="817302"/>
                </a:cubicBezTo>
                <a:lnTo>
                  <a:pt x="3604785" y="756460"/>
                </a:lnTo>
                <a:cubicBezTo>
                  <a:pt x="3563031" y="719716"/>
                  <a:pt x="3526525" y="686074"/>
                  <a:pt x="3495985" y="661021"/>
                </a:cubicBezTo>
                <a:cubicBezTo>
                  <a:pt x="3762259" y="868124"/>
                  <a:pt x="3958624" y="1141078"/>
                  <a:pt x="4053347" y="1369653"/>
                </a:cubicBezTo>
                <a:cubicBezTo>
                  <a:pt x="4110133" y="1504699"/>
                  <a:pt x="4132799" y="1615647"/>
                  <a:pt x="4183859" y="1730173"/>
                </a:cubicBezTo>
                <a:cubicBezTo>
                  <a:pt x="4174769" y="1717862"/>
                  <a:pt x="4167229" y="1704476"/>
                  <a:pt x="4161431" y="1690327"/>
                </a:cubicBezTo>
                <a:cubicBezTo>
                  <a:pt x="4157136" y="1681261"/>
                  <a:pt x="4153080" y="1671240"/>
                  <a:pt x="4149024" y="1660980"/>
                </a:cubicBezTo>
                <a:cubicBezTo>
                  <a:pt x="4144968" y="1650720"/>
                  <a:pt x="4140196" y="1640461"/>
                  <a:pt x="4136617" y="1630440"/>
                </a:cubicBezTo>
                <a:cubicBezTo>
                  <a:pt x="4090806" y="1505176"/>
                  <a:pt x="4061698" y="1369653"/>
                  <a:pt x="3993459" y="1246538"/>
                </a:cubicBezTo>
                <a:cubicBezTo>
                  <a:pt x="3984154" y="1230075"/>
                  <a:pt x="3976041" y="1216474"/>
                  <a:pt x="3968168" y="1204545"/>
                </a:cubicBezTo>
                <a:lnTo>
                  <a:pt x="3944308" y="1172334"/>
                </a:lnTo>
                <a:cubicBezTo>
                  <a:pt x="3929038" y="1151576"/>
                  <a:pt x="3914961" y="1130103"/>
                  <a:pt x="3893487" y="1098131"/>
                </a:cubicBezTo>
                <a:cubicBezTo>
                  <a:pt x="3916614" y="1126762"/>
                  <a:pt x="3937816" y="1156897"/>
                  <a:pt x="3956954" y="1188320"/>
                </a:cubicBezTo>
                <a:close/>
                <a:moveTo>
                  <a:pt x="3658708" y="3765163"/>
                </a:moveTo>
                <a:cubicBezTo>
                  <a:pt x="3663480" y="3766595"/>
                  <a:pt x="3652743" y="3777571"/>
                  <a:pt x="3638666" y="3789023"/>
                </a:cubicBezTo>
                <a:cubicBezTo>
                  <a:pt x="3624589" y="3800476"/>
                  <a:pt x="3605739" y="3814553"/>
                  <a:pt x="3596911" y="3822427"/>
                </a:cubicBezTo>
                <a:cubicBezTo>
                  <a:pt x="3622384" y="3809328"/>
                  <a:pt x="3645263" y="3791695"/>
                  <a:pt x="3664434" y="3770412"/>
                </a:cubicBezTo>
                <a:cubicBezTo>
                  <a:pt x="3649164" y="3786638"/>
                  <a:pt x="3653936" y="3790216"/>
                  <a:pt x="3626497" y="3813121"/>
                </a:cubicBezTo>
                <a:cubicBezTo>
                  <a:pt x="3649815" y="3796563"/>
                  <a:pt x="3672198" y="3778716"/>
                  <a:pt x="3693543" y="3759676"/>
                </a:cubicBezTo>
                <a:cubicBezTo>
                  <a:pt x="3711211" y="3744740"/>
                  <a:pt x="3728020" y="3728802"/>
                  <a:pt x="3743887" y="3711957"/>
                </a:cubicBezTo>
                <a:lnTo>
                  <a:pt x="3789936" y="3664237"/>
                </a:lnTo>
                <a:lnTo>
                  <a:pt x="3843382" y="3606020"/>
                </a:lnTo>
                <a:cubicBezTo>
                  <a:pt x="3843382" y="3610314"/>
                  <a:pt x="3825726" y="3628686"/>
                  <a:pt x="3827873" y="3629879"/>
                </a:cubicBezTo>
                <a:cubicBezTo>
                  <a:pt x="3845768" y="3610791"/>
                  <a:pt x="3867241" y="3589080"/>
                  <a:pt x="3887761" y="3563550"/>
                </a:cubicBezTo>
                <a:cubicBezTo>
                  <a:pt x="3908280" y="3538020"/>
                  <a:pt x="3931662" y="3511536"/>
                  <a:pt x="3951943" y="3482188"/>
                </a:cubicBezTo>
                <a:cubicBezTo>
                  <a:pt x="3972224" y="3452840"/>
                  <a:pt x="3994413" y="3423732"/>
                  <a:pt x="4012547" y="3393191"/>
                </a:cubicBezTo>
                <a:cubicBezTo>
                  <a:pt x="4030919" y="3365395"/>
                  <a:pt x="4047787" y="3336644"/>
                  <a:pt x="4063129" y="3307058"/>
                </a:cubicBezTo>
                <a:cubicBezTo>
                  <a:pt x="4056091" y="3330249"/>
                  <a:pt x="4044662" y="3351866"/>
                  <a:pt x="4029487" y="3370763"/>
                </a:cubicBezTo>
                <a:cubicBezTo>
                  <a:pt x="4043087" y="3365276"/>
                  <a:pt x="4102975" y="3248602"/>
                  <a:pt x="4075775" y="3314455"/>
                </a:cubicBezTo>
                <a:lnTo>
                  <a:pt x="4104884" y="3262441"/>
                </a:lnTo>
                <a:lnTo>
                  <a:pt x="4120392" y="3229514"/>
                </a:lnTo>
                <a:cubicBezTo>
                  <a:pt x="4128982" y="3209949"/>
                  <a:pt x="4139480" y="3192055"/>
                  <a:pt x="4160954" y="3147437"/>
                </a:cubicBezTo>
                <a:cubicBezTo>
                  <a:pt x="4131583" y="3224074"/>
                  <a:pt x="4094982" y="3297729"/>
                  <a:pt x="4051676" y="3367423"/>
                </a:cubicBezTo>
                <a:cubicBezTo>
                  <a:pt x="4066708" y="3348407"/>
                  <a:pt x="4080189" y="3328222"/>
                  <a:pt x="4091999" y="3307058"/>
                </a:cubicBezTo>
                <a:cubicBezTo>
                  <a:pt x="4086512" y="3329486"/>
                  <a:pt x="4059073" y="3361697"/>
                  <a:pt x="4039508" y="3394146"/>
                </a:cubicBezTo>
                <a:cubicBezTo>
                  <a:pt x="4147688" y="3238223"/>
                  <a:pt x="4231221" y="3066552"/>
                  <a:pt x="4287171" y="2885220"/>
                </a:cubicBezTo>
                <a:cubicBezTo>
                  <a:pt x="4280252" y="2910988"/>
                  <a:pt x="4267845" y="2954651"/>
                  <a:pt x="4250428" y="3004518"/>
                </a:cubicBezTo>
                <a:cubicBezTo>
                  <a:pt x="4241122" y="3028378"/>
                  <a:pt x="4230863" y="3055338"/>
                  <a:pt x="4220842" y="3081823"/>
                </a:cubicBezTo>
                <a:cubicBezTo>
                  <a:pt x="4210821" y="3108307"/>
                  <a:pt x="4196982" y="3134076"/>
                  <a:pt x="4185529" y="3159367"/>
                </a:cubicBezTo>
                <a:cubicBezTo>
                  <a:pt x="4227737" y="3076741"/>
                  <a:pt x="4263550" y="2990989"/>
                  <a:pt x="4292659" y="2902876"/>
                </a:cubicBezTo>
                <a:cubicBezTo>
                  <a:pt x="4268800" y="2988055"/>
                  <a:pt x="4304350" y="2889991"/>
                  <a:pt x="4316519" y="2848714"/>
                </a:cubicBezTo>
                <a:cubicBezTo>
                  <a:pt x="4308884" y="2877107"/>
                  <a:pt x="4301010" y="2903830"/>
                  <a:pt x="4292659" y="2929359"/>
                </a:cubicBezTo>
                <a:cubicBezTo>
                  <a:pt x="4284308" y="2954889"/>
                  <a:pt x="4276435" y="2979465"/>
                  <a:pt x="4267607" y="3002848"/>
                </a:cubicBezTo>
                <a:cubicBezTo>
                  <a:pt x="4249235" y="3049373"/>
                  <a:pt x="4233726" y="3093037"/>
                  <a:pt x="4214638" y="3132882"/>
                </a:cubicBezTo>
                <a:lnTo>
                  <a:pt x="4188392" y="3191816"/>
                </a:lnTo>
                <a:lnTo>
                  <a:pt x="4160477" y="3247170"/>
                </a:lnTo>
                <a:cubicBezTo>
                  <a:pt x="4142820" y="3284153"/>
                  <a:pt x="4122063" y="3318749"/>
                  <a:pt x="4102498" y="3353346"/>
                </a:cubicBezTo>
                <a:cubicBezTo>
                  <a:pt x="4082933" y="3387942"/>
                  <a:pt x="4060027" y="3422062"/>
                  <a:pt x="4038076" y="3458090"/>
                </a:cubicBezTo>
                <a:cubicBezTo>
                  <a:pt x="4016126" y="3494118"/>
                  <a:pt x="3990357" y="3529669"/>
                  <a:pt x="3961010" y="3566890"/>
                </a:cubicBezTo>
                <a:cubicBezTo>
                  <a:pt x="3895262" y="3654670"/>
                  <a:pt x="3822831" y="3737224"/>
                  <a:pt x="3744364" y="3813837"/>
                </a:cubicBezTo>
                <a:cubicBezTo>
                  <a:pt x="3777529" y="3783774"/>
                  <a:pt x="3802820" y="3757051"/>
                  <a:pt x="3827396" y="3731999"/>
                </a:cubicBezTo>
                <a:cubicBezTo>
                  <a:pt x="3851787" y="3706660"/>
                  <a:pt x="3874728" y="3679985"/>
                  <a:pt x="3896111" y="3652069"/>
                </a:cubicBezTo>
                <a:cubicBezTo>
                  <a:pt x="3907326" y="3637992"/>
                  <a:pt x="3934048" y="3617234"/>
                  <a:pt x="3910427" y="3644911"/>
                </a:cubicBezTo>
                <a:cubicBezTo>
                  <a:pt x="3919971" y="3640855"/>
                  <a:pt x="3949080" y="3584784"/>
                  <a:pt x="3967690" y="3576672"/>
                </a:cubicBezTo>
                <a:cubicBezTo>
                  <a:pt x="3956727" y="3597597"/>
                  <a:pt x="3944122" y="3617615"/>
                  <a:pt x="3929992" y="3636560"/>
                </a:cubicBezTo>
                <a:cubicBezTo>
                  <a:pt x="3911382" y="3660420"/>
                  <a:pt x="3887761" y="3688574"/>
                  <a:pt x="3863424" y="3717444"/>
                </a:cubicBezTo>
                <a:lnTo>
                  <a:pt x="3785641" y="3800715"/>
                </a:lnTo>
                <a:cubicBezTo>
                  <a:pt x="3759634" y="3826483"/>
                  <a:pt x="3735536" y="3850820"/>
                  <a:pt x="3717164" y="3871100"/>
                </a:cubicBezTo>
                <a:cubicBezTo>
                  <a:pt x="3723845" y="3869192"/>
                  <a:pt x="3752238" y="3839844"/>
                  <a:pt x="3744364" y="3856546"/>
                </a:cubicBezTo>
                <a:cubicBezTo>
                  <a:pt x="3792083" y="3811929"/>
                  <a:pt x="3722413" y="3864420"/>
                  <a:pt x="3794231" y="3800237"/>
                </a:cubicBezTo>
                <a:cubicBezTo>
                  <a:pt x="3757487" y="3859409"/>
                  <a:pt x="3655845" y="3943395"/>
                  <a:pt x="3585936" y="3993978"/>
                </a:cubicBezTo>
                <a:cubicBezTo>
                  <a:pt x="3515712" y="4050477"/>
                  <a:pt x="3441382" y="4101680"/>
                  <a:pt x="3363564" y="4147157"/>
                </a:cubicBezTo>
                <a:cubicBezTo>
                  <a:pt x="3382866" y="4139259"/>
                  <a:pt x="3401396" y="4129596"/>
                  <a:pt x="3418918" y="4118287"/>
                </a:cubicBezTo>
                <a:cubicBezTo>
                  <a:pt x="3440392" y="4104925"/>
                  <a:pt x="3466637" y="4089894"/>
                  <a:pt x="3490497" y="4070567"/>
                </a:cubicBezTo>
                <a:lnTo>
                  <a:pt x="3567325" y="4014974"/>
                </a:lnTo>
                <a:lnTo>
                  <a:pt x="3636995" y="3960574"/>
                </a:lnTo>
                <a:cubicBezTo>
                  <a:pt x="3660855" y="3944827"/>
                  <a:pt x="3631269" y="3967970"/>
                  <a:pt x="3614567" y="3980855"/>
                </a:cubicBezTo>
                <a:cubicBezTo>
                  <a:pt x="3519553" y="4058852"/>
                  <a:pt x="3417835" y="4128331"/>
                  <a:pt x="3310595" y="4188434"/>
                </a:cubicBezTo>
                <a:cubicBezTo>
                  <a:pt x="3207135" y="4246270"/>
                  <a:pt x="3099177" y="4295659"/>
                  <a:pt x="2987774" y="4336126"/>
                </a:cubicBezTo>
                <a:cubicBezTo>
                  <a:pt x="3028736" y="4326009"/>
                  <a:pt x="3068672" y="4312099"/>
                  <a:pt x="3107072" y="4294609"/>
                </a:cubicBezTo>
                <a:cubicBezTo>
                  <a:pt x="3151928" y="4273375"/>
                  <a:pt x="3203942" y="4249276"/>
                  <a:pt x="3264307" y="4217304"/>
                </a:cubicBezTo>
                <a:cubicBezTo>
                  <a:pt x="3252005" y="4226132"/>
                  <a:pt x="3238811" y="4233648"/>
                  <a:pt x="3224939" y="4239732"/>
                </a:cubicBezTo>
                <a:cubicBezTo>
                  <a:pt x="3345304" y="4182970"/>
                  <a:pt x="3459415" y="4113801"/>
                  <a:pt x="3565416" y="4033346"/>
                </a:cubicBezTo>
                <a:cubicBezTo>
                  <a:pt x="3684832" y="3943228"/>
                  <a:pt x="3793899" y="3840154"/>
                  <a:pt x="3890624" y="3726034"/>
                </a:cubicBezTo>
                <a:cubicBezTo>
                  <a:pt x="3914483" y="3696209"/>
                  <a:pt x="3935957" y="3670202"/>
                  <a:pt x="3954329" y="3644433"/>
                </a:cubicBezTo>
                <a:cubicBezTo>
                  <a:pt x="3972701" y="3618665"/>
                  <a:pt x="3989641" y="3594329"/>
                  <a:pt x="4008490" y="3569753"/>
                </a:cubicBezTo>
                <a:cubicBezTo>
                  <a:pt x="4046427" y="3516546"/>
                  <a:pt x="4124687" y="3405121"/>
                  <a:pt x="4147354" y="3338076"/>
                </a:cubicBezTo>
                <a:cubicBezTo>
                  <a:pt x="4167062" y="3308394"/>
                  <a:pt x="4184217" y="3277114"/>
                  <a:pt x="4198652" y="3244546"/>
                </a:cubicBezTo>
                <a:cubicBezTo>
                  <a:pt x="4210844" y="3217895"/>
                  <a:pt x="4221534" y="3190575"/>
                  <a:pt x="4230624" y="3162707"/>
                </a:cubicBezTo>
                <a:cubicBezTo>
                  <a:pt x="4235157" y="3161275"/>
                  <a:pt x="4224898" y="3188237"/>
                  <a:pt x="4236350" y="3165332"/>
                </a:cubicBezTo>
                <a:cubicBezTo>
                  <a:pt x="4257824" y="3122146"/>
                  <a:pt x="4238736" y="3143381"/>
                  <a:pt x="4247087" y="3121191"/>
                </a:cubicBezTo>
                <a:cubicBezTo>
                  <a:pt x="4267392" y="3086594"/>
                  <a:pt x="4283402" y="3049660"/>
                  <a:pt x="4294807" y="3011199"/>
                </a:cubicBezTo>
                <a:cubicBezTo>
                  <a:pt x="4297908" y="3017879"/>
                  <a:pt x="4306975" y="2993542"/>
                  <a:pt x="4318666" y="2956321"/>
                </a:cubicBezTo>
                <a:cubicBezTo>
                  <a:pt x="4323915" y="2937949"/>
                  <a:pt x="4330596" y="2916476"/>
                  <a:pt x="4336322" y="2893809"/>
                </a:cubicBezTo>
                <a:lnTo>
                  <a:pt x="4352786" y="2826047"/>
                </a:lnTo>
                <a:cubicBezTo>
                  <a:pt x="4341333" y="2855156"/>
                  <a:pt x="4324870" y="2917668"/>
                  <a:pt x="4315087" y="2923394"/>
                </a:cubicBezTo>
                <a:cubicBezTo>
                  <a:pt x="4352308" y="2785486"/>
                  <a:pt x="4388814" y="2660938"/>
                  <a:pt x="4406231" y="2503226"/>
                </a:cubicBezTo>
                <a:cubicBezTo>
                  <a:pt x="4403845" y="2531142"/>
                  <a:pt x="4401459" y="2562875"/>
                  <a:pt x="4396210" y="2596040"/>
                </a:cubicBezTo>
                <a:cubicBezTo>
                  <a:pt x="4390961" y="2629205"/>
                  <a:pt x="4384758" y="2664279"/>
                  <a:pt x="4377361" y="2699353"/>
                </a:cubicBezTo>
                <a:cubicBezTo>
                  <a:pt x="4369965" y="2734426"/>
                  <a:pt x="4360659" y="2769261"/>
                  <a:pt x="4351831" y="2802427"/>
                </a:cubicBezTo>
                <a:lnTo>
                  <a:pt x="4324393" y="2895240"/>
                </a:lnTo>
                <a:cubicBezTo>
                  <a:pt x="4335607" y="2880686"/>
                  <a:pt x="4359466" y="2794552"/>
                  <a:pt x="4372112" y="2738721"/>
                </a:cubicBezTo>
                <a:lnTo>
                  <a:pt x="4361852" y="2799802"/>
                </a:lnTo>
                <a:cubicBezTo>
                  <a:pt x="4357319" y="2820559"/>
                  <a:pt x="4352547" y="2841556"/>
                  <a:pt x="4347775" y="2863268"/>
                </a:cubicBezTo>
                <a:cubicBezTo>
                  <a:pt x="4338947" y="2906693"/>
                  <a:pt x="4323915" y="2950595"/>
                  <a:pt x="4312463" y="2996644"/>
                </a:cubicBezTo>
                <a:cubicBezTo>
                  <a:pt x="4282376" y="3094134"/>
                  <a:pt x="4245131" y="3189287"/>
                  <a:pt x="4201038" y="3281289"/>
                </a:cubicBezTo>
                <a:cubicBezTo>
                  <a:pt x="4152317" y="3382502"/>
                  <a:pt x="4095745" y="3479731"/>
                  <a:pt x="4031873" y="3572139"/>
                </a:cubicBezTo>
                <a:cubicBezTo>
                  <a:pt x="3963334" y="3669868"/>
                  <a:pt x="3887054" y="3761943"/>
                  <a:pt x="3803774" y="3847479"/>
                </a:cubicBezTo>
                <a:cubicBezTo>
                  <a:pt x="3631014" y="4024065"/>
                  <a:pt x="3429261" y="4169728"/>
                  <a:pt x="3207283" y="4278146"/>
                </a:cubicBezTo>
                <a:cubicBezTo>
                  <a:pt x="3098819" y="4331163"/>
                  <a:pt x="2986030" y="4374826"/>
                  <a:pt x="2870146" y="4408659"/>
                </a:cubicBezTo>
                <a:cubicBezTo>
                  <a:pt x="2814076" y="4425838"/>
                  <a:pt x="2757528" y="4438245"/>
                  <a:pt x="2703128" y="4450891"/>
                </a:cubicBezTo>
                <a:cubicBezTo>
                  <a:pt x="2648728" y="4463536"/>
                  <a:pt x="2592419" y="4471887"/>
                  <a:pt x="2538258" y="4477136"/>
                </a:cubicBezTo>
                <a:cubicBezTo>
                  <a:pt x="2538258" y="4474035"/>
                  <a:pt x="2527998" y="4473080"/>
                  <a:pt x="2509388" y="4473319"/>
                </a:cubicBezTo>
                <a:cubicBezTo>
                  <a:pt x="2500082" y="4473319"/>
                  <a:pt x="2488868" y="4473319"/>
                  <a:pt x="2475984" y="4474750"/>
                </a:cubicBezTo>
                <a:lnTo>
                  <a:pt x="2433991" y="4474750"/>
                </a:lnTo>
                <a:cubicBezTo>
                  <a:pt x="2373149" y="4478090"/>
                  <a:pt x="2296321" y="4479045"/>
                  <a:pt x="2232854" y="4478806"/>
                </a:cubicBezTo>
                <a:cubicBezTo>
                  <a:pt x="2268644" y="4474988"/>
                  <a:pt x="2245500" y="4472603"/>
                  <a:pt x="2278187" y="4465683"/>
                </a:cubicBezTo>
                <a:cubicBezTo>
                  <a:pt x="2303479" y="4467831"/>
                  <a:pt x="2366468" y="4462820"/>
                  <a:pt x="2429219" y="4458287"/>
                </a:cubicBezTo>
                <a:cubicBezTo>
                  <a:pt x="2414426" y="4458287"/>
                  <a:pt x="2390567" y="4458287"/>
                  <a:pt x="2360980" y="4460911"/>
                </a:cubicBezTo>
                <a:lnTo>
                  <a:pt x="2259100" y="4463536"/>
                </a:lnTo>
                <a:cubicBezTo>
                  <a:pt x="2221879" y="4463536"/>
                  <a:pt x="2182272" y="4463536"/>
                  <a:pt x="2144096" y="4462343"/>
                </a:cubicBezTo>
                <a:cubicBezTo>
                  <a:pt x="2105921" y="4461150"/>
                  <a:pt x="2069177" y="4457094"/>
                  <a:pt x="2037205" y="4454231"/>
                </a:cubicBezTo>
                <a:cubicBezTo>
                  <a:pt x="2034103" y="4458525"/>
                  <a:pt x="2090412" y="4459242"/>
                  <a:pt x="2112124" y="4462105"/>
                </a:cubicBezTo>
                <a:cubicBezTo>
                  <a:pt x="2133836" y="4464968"/>
                  <a:pt x="1987099" y="4455185"/>
                  <a:pt x="1961092" y="4453992"/>
                </a:cubicBezTo>
                <a:cubicBezTo>
                  <a:pt x="2003081" y="4462200"/>
                  <a:pt x="2045563" y="4467616"/>
                  <a:pt x="2088264" y="4470217"/>
                </a:cubicBezTo>
                <a:cubicBezTo>
                  <a:pt x="2124770" y="4473557"/>
                  <a:pt x="2159843" y="4473319"/>
                  <a:pt x="2202552" y="4473796"/>
                </a:cubicBezTo>
                <a:cubicBezTo>
                  <a:pt x="2184104" y="4477470"/>
                  <a:pt x="2165236" y="4478591"/>
                  <a:pt x="2146482" y="4477136"/>
                </a:cubicBezTo>
                <a:cubicBezTo>
                  <a:pt x="2116419" y="4477136"/>
                  <a:pt x="2077528" y="4472125"/>
                  <a:pt x="2036489" y="4468785"/>
                </a:cubicBezTo>
                <a:cubicBezTo>
                  <a:pt x="1995450" y="4465445"/>
                  <a:pt x="1953219" y="4457094"/>
                  <a:pt x="1915520" y="4452560"/>
                </a:cubicBezTo>
                <a:cubicBezTo>
                  <a:pt x="1877822" y="4448028"/>
                  <a:pt x="1845850" y="4440630"/>
                  <a:pt x="1825092" y="4438722"/>
                </a:cubicBezTo>
                <a:cubicBezTo>
                  <a:pt x="1777373" y="4427747"/>
                  <a:pt x="1840601" y="4435620"/>
                  <a:pt x="1870664" y="4442778"/>
                </a:cubicBezTo>
                <a:cubicBezTo>
                  <a:pt x="1731555" y="4415435"/>
                  <a:pt x="1594633" y="4377951"/>
                  <a:pt x="1460994" y="4330638"/>
                </a:cubicBezTo>
                <a:cubicBezTo>
                  <a:pt x="1481036" y="4340181"/>
                  <a:pt x="1524699" y="4354497"/>
                  <a:pt x="1578622" y="4373347"/>
                </a:cubicBezTo>
                <a:cubicBezTo>
                  <a:pt x="1632545" y="4392195"/>
                  <a:pt x="1699352" y="4409374"/>
                  <a:pt x="1765443" y="4423213"/>
                </a:cubicBezTo>
                <a:cubicBezTo>
                  <a:pt x="1741583" y="4420111"/>
                  <a:pt x="1714622" y="4415101"/>
                  <a:pt x="1683127" y="4407705"/>
                </a:cubicBezTo>
                <a:cubicBezTo>
                  <a:pt x="1651633" y="4400308"/>
                  <a:pt x="1617036" y="4389094"/>
                  <a:pt x="1581724" y="4378357"/>
                </a:cubicBezTo>
                <a:cubicBezTo>
                  <a:pt x="1546411" y="4367620"/>
                  <a:pt x="1507997" y="4352589"/>
                  <a:pt x="1470776" y="4338511"/>
                </a:cubicBezTo>
                <a:cubicBezTo>
                  <a:pt x="1433555" y="4324434"/>
                  <a:pt x="1396573" y="4309880"/>
                  <a:pt x="1361976" y="4295325"/>
                </a:cubicBezTo>
                <a:cubicBezTo>
                  <a:pt x="1360306" y="4290792"/>
                  <a:pt x="1368180" y="4292701"/>
                  <a:pt x="1381780" y="4297950"/>
                </a:cubicBezTo>
                <a:cubicBezTo>
                  <a:pt x="1395380" y="4303199"/>
                  <a:pt x="1414467" y="4310119"/>
                  <a:pt x="1434748" y="4318231"/>
                </a:cubicBezTo>
                <a:cubicBezTo>
                  <a:pt x="1414290" y="4307303"/>
                  <a:pt x="1392986" y="4298045"/>
                  <a:pt x="1371043" y="4290554"/>
                </a:cubicBezTo>
                <a:cubicBezTo>
                  <a:pt x="1349569" y="4282441"/>
                  <a:pt x="1332390" y="4278146"/>
                  <a:pt x="1334299" y="4282680"/>
                </a:cubicBezTo>
                <a:cubicBezTo>
                  <a:pt x="1291590" y="4261445"/>
                  <a:pt x="1232180" y="4231381"/>
                  <a:pt x="1197106" y="4218020"/>
                </a:cubicBezTo>
                <a:cubicBezTo>
                  <a:pt x="1300153" y="4271752"/>
                  <a:pt x="1406183" y="4319543"/>
                  <a:pt x="1514678" y="4361178"/>
                </a:cubicBezTo>
                <a:cubicBezTo>
                  <a:pt x="1624271" y="4403481"/>
                  <a:pt x="1737866" y="4434570"/>
                  <a:pt x="1853724" y="4453992"/>
                </a:cubicBezTo>
                <a:cubicBezTo>
                  <a:pt x="1834274" y="4448218"/>
                  <a:pt x="1814413" y="4443900"/>
                  <a:pt x="1794313" y="4441108"/>
                </a:cubicBezTo>
                <a:cubicBezTo>
                  <a:pt x="1830399" y="4443780"/>
                  <a:pt x="1866219" y="4449292"/>
                  <a:pt x="1901443" y="4457571"/>
                </a:cubicBezTo>
                <a:cubicBezTo>
                  <a:pt x="1960897" y="4467807"/>
                  <a:pt x="2020880" y="4474655"/>
                  <a:pt x="2081107" y="4478090"/>
                </a:cubicBezTo>
                <a:cubicBezTo>
                  <a:pt x="2065851" y="4478997"/>
                  <a:pt x="2050552" y="4478997"/>
                  <a:pt x="2035296" y="4478090"/>
                </a:cubicBezTo>
                <a:cubicBezTo>
                  <a:pt x="2059156" y="4481431"/>
                  <a:pt x="2088264" y="4484294"/>
                  <a:pt x="2120952" y="4486918"/>
                </a:cubicBezTo>
                <a:cubicBezTo>
                  <a:pt x="2153640" y="4489543"/>
                  <a:pt x="2189429" y="4489066"/>
                  <a:pt x="2224980" y="4490020"/>
                </a:cubicBezTo>
                <a:cubicBezTo>
                  <a:pt x="2296559" y="4490020"/>
                  <a:pt x="2368138" y="4487157"/>
                  <a:pt x="2415858" y="4485487"/>
                </a:cubicBezTo>
                <a:cubicBezTo>
                  <a:pt x="2130799" y="4508344"/>
                  <a:pt x="1844001" y="4476349"/>
                  <a:pt x="1570987" y="4391241"/>
                </a:cubicBezTo>
                <a:cubicBezTo>
                  <a:pt x="1297121" y="4305466"/>
                  <a:pt x="1043648" y="4164670"/>
                  <a:pt x="826088" y="3977515"/>
                </a:cubicBezTo>
                <a:cubicBezTo>
                  <a:pt x="861878" y="3999943"/>
                  <a:pt x="914369" y="4041697"/>
                  <a:pt x="973064" y="4081304"/>
                </a:cubicBezTo>
                <a:cubicBezTo>
                  <a:pt x="1027602" y="4119933"/>
                  <a:pt x="1084674" y="4154839"/>
                  <a:pt x="1143899" y="4185809"/>
                </a:cubicBezTo>
                <a:cubicBezTo>
                  <a:pt x="1132685" y="4178652"/>
                  <a:pt x="1113836" y="4167438"/>
                  <a:pt x="1090692" y="4153599"/>
                </a:cubicBezTo>
                <a:lnTo>
                  <a:pt x="1015295" y="4104210"/>
                </a:lnTo>
                <a:cubicBezTo>
                  <a:pt x="962327" y="4067942"/>
                  <a:pt x="908165" y="4029529"/>
                  <a:pt x="880488" y="4006862"/>
                </a:cubicBezTo>
                <a:cubicBezTo>
                  <a:pt x="891225" y="4013781"/>
                  <a:pt x="903155" y="4021894"/>
                  <a:pt x="915562" y="4030721"/>
                </a:cubicBezTo>
                <a:lnTo>
                  <a:pt x="956839" y="4058638"/>
                </a:lnTo>
                <a:lnTo>
                  <a:pt x="1001695" y="4090609"/>
                </a:lnTo>
                <a:lnTo>
                  <a:pt x="1049415" y="4122820"/>
                </a:lnTo>
                <a:cubicBezTo>
                  <a:pt x="1066116" y="4133795"/>
                  <a:pt x="1082579" y="4145248"/>
                  <a:pt x="1099997" y="4155747"/>
                </a:cubicBezTo>
                <a:lnTo>
                  <a:pt x="1152250" y="4187480"/>
                </a:lnTo>
                <a:cubicBezTo>
                  <a:pt x="1184696" y="4206687"/>
                  <a:pt x="1218327" y="4223818"/>
                  <a:pt x="1252938" y="4238778"/>
                </a:cubicBezTo>
                <a:cubicBezTo>
                  <a:pt x="959416" y="4088343"/>
                  <a:pt x="702454" y="3875348"/>
                  <a:pt x="500165" y="3614848"/>
                </a:cubicBezTo>
                <a:cubicBezTo>
                  <a:pt x="287532" y="3344470"/>
                  <a:pt x="139786" y="3028902"/>
                  <a:pt x="68305" y="2692433"/>
                </a:cubicBezTo>
                <a:cubicBezTo>
                  <a:pt x="93472" y="2824138"/>
                  <a:pt x="132006" y="2952933"/>
                  <a:pt x="183309" y="3076813"/>
                </a:cubicBezTo>
                <a:cubicBezTo>
                  <a:pt x="228370" y="3186686"/>
                  <a:pt x="281813" y="3292933"/>
                  <a:pt x="343168" y="3394623"/>
                </a:cubicBezTo>
                <a:cubicBezTo>
                  <a:pt x="332417" y="3383767"/>
                  <a:pt x="323549" y="3371169"/>
                  <a:pt x="316923" y="3357402"/>
                </a:cubicBezTo>
                <a:cubicBezTo>
                  <a:pt x="369593" y="3451242"/>
                  <a:pt x="429839" y="3540596"/>
                  <a:pt x="497063" y="3624630"/>
                </a:cubicBezTo>
                <a:cubicBezTo>
                  <a:pt x="565388" y="3710740"/>
                  <a:pt x="639105" y="3792411"/>
                  <a:pt x="717765" y="3869192"/>
                </a:cubicBezTo>
                <a:cubicBezTo>
                  <a:pt x="703698" y="3859314"/>
                  <a:pt x="690739" y="3847956"/>
                  <a:pt x="679112" y="3835311"/>
                </a:cubicBezTo>
                <a:cubicBezTo>
                  <a:pt x="661456" y="3818371"/>
                  <a:pt x="643562" y="3797374"/>
                  <a:pt x="631393" y="3784967"/>
                </a:cubicBezTo>
                <a:lnTo>
                  <a:pt x="669330" y="3827437"/>
                </a:lnTo>
                <a:lnTo>
                  <a:pt x="713709" y="3871816"/>
                </a:lnTo>
                <a:cubicBezTo>
                  <a:pt x="744249" y="3903072"/>
                  <a:pt x="780277" y="3933136"/>
                  <a:pt x="816783" y="3965107"/>
                </a:cubicBezTo>
                <a:cubicBezTo>
                  <a:pt x="506607" y="3722932"/>
                  <a:pt x="263239" y="3385318"/>
                  <a:pt x="113161" y="2981135"/>
                </a:cubicBezTo>
                <a:cubicBezTo>
                  <a:pt x="113161" y="2973739"/>
                  <a:pt x="99323" y="2933416"/>
                  <a:pt x="111252" y="2949401"/>
                </a:cubicBezTo>
                <a:cubicBezTo>
                  <a:pt x="74542" y="2835925"/>
                  <a:pt x="46624" y="2719776"/>
                  <a:pt x="27744" y="2602005"/>
                </a:cubicBezTo>
                <a:cubicBezTo>
                  <a:pt x="9913" y="2483518"/>
                  <a:pt x="663" y="2363910"/>
                  <a:pt x="66" y="2244110"/>
                </a:cubicBezTo>
                <a:cubicBezTo>
                  <a:pt x="314" y="2005824"/>
                  <a:pt x="38242" y="1769064"/>
                  <a:pt x="112445" y="1542636"/>
                </a:cubicBezTo>
                <a:cubicBezTo>
                  <a:pt x="130102" y="1486566"/>
                  <a:pt x="151814" y="1432166"/>
                  <a:pt x="173288" y="1378004"/>
                </a:cubicBezTo>
                <a:cubicBezTo>
                  <a:pt x="194761" y="1323843"/>
                  <a:pt x="221007" y="1271829"/>
                  <a:pt x="247014" y="1221008"/>
                </a:cubicBezTo>
                <a:cubicBezTo>
                  <a:pt x="298548" y="1119962"/>
                  <a:pt x="358069" y="1023164"/>
                  <a:pt x="425007" y="931590"/>
                </a:cubicBezTo>
                <a:cubicBezTo>
                  <a:pt x="551084" y="758083"/>
                  <a:pt x="702073" y="604116"/>
                  <a:pt x="873092" y="474678"/>
                </a:cubicBezTo>
                <a:cubicBezTo>
                  <a:pt x="896951" y="454874"/>
                  <a:pt x="893134" y="450818"/>
                  <a:pt x="918186" y="432446"/>
                </a:cubicBezTo>
                <a:cubicBezTo>
                  <a:pt x="1130201" y="283299"/>
                  <a:pt x="1364337" y="168415"/>
                  <a:pt x="1612025" y="91969"/>
                </a:cubicBezTo>
                <a:cubicBezTo>
                  <a:pt x="1743619" y="51980"/>
                  <a:pt x="1878715" y="24565"/>
                  <a:pt x="2015492" y="10130"/>
                </a:cubicBezTo>
                <a:cubicBezTo>
                  <a:pt x="2151068" y="-3589"/>
                  <a:pt x="2287679" y="-3589"/>
                  <a:pt x="2423254" y="10130"/>
                </a:cubicBezTo>
                <a:cubicBezTo>
                  <a:pt x="2587409" y="25877"/>
                  <a:pt x="2763970" y="49976"/>
                  <a:pt x="2889472" y="100797"/>
                </a:cubicBezTo>
                <a:cubicBezTo>
                  <a:pt x="3006427" y="134439"/>
                  <a:pt x="3120455" y="177529"/>
                  <a:pt x="3230427" y="229639"/>
                </a:cubicBezTo>
                <a:cubicBezTo>
                  <a:pt x="3352245" y="287618"/>
                  <a:pt x="3468183" y="357216"/>
                  <a:pt x="3576631" y="437457"/>
                </a:cubicBezTo>
                <a:cubicBezTo>
                  <a:pt x="3794231" y="597078"/>
                  <a:pt x="3963873" y="793681"/>
                  <a:pt x="4049529" y="933022"/>
                </a:cubicBezTo>
                <a:cubicBezTo>
                  <a:pt x="4073389" y="966425"/>
                  <a:pt x="4097248" y="998636"/>
                  <a:pt x="4118722" y="1033471"/>
                </a:cubicBezTo>
                <a:cubicBezTo>
                  <a:pt x="4132084" y="1062580"/>
                  <a:pt x="4135185" y="1076896"/>
                  <a:pt x="4156420" y="1117457"/>
                </a:cubicBezTo>
                <a:cubicBezTo>
                  <a:pt x="4204140" y="1181401"/>
                  <a:pt x="4250189" y="1284475"/>
                  <a:pt x="4295522" y="1403773"/>
                </a:cubicBezTo>
                <a:cubicBezTo>
                  <a:pt x="4304112" y="1422145"/>
                  <a:pt x="4310077" y="1427633"/>
                  <a:pt x="4314371" y="1427633"/>
                </a:cubicBezTo>
                <a:cubicBezTo>
                  <a:pt x="4286456" y="1378482"/>
                  <a:pt x="4301487" y="1393275"/>
                  <a:pt x="4259971" y="1302131"/>
                </a:cubicBezTo>
                <a:cubicBezTo>
                  <a:pt x="4270899" y="1318856"/>
                  <a:pt x="4280014" y="1336680"/>
                  <a:pt x="4287171" y="1355338"/>
                </a:cubicBezTo>
                <a:cubicBezTo>
                  <a:pt x="4303873" y="1388503"/>
                  <a:pt x="4319382" y="1431211"/>
                  <a:pt x="4329403" y="1454594"/>
                </a:cubicBezTo>
                <a:cubicBezTo>
                  <a:pt x="4311031" y="1421668"/>
                  <a:pt x="4329403" y="1489667"/>
                  <a:pt x="4305544" y="1430734"/>
                </a:cubicBezTo>
                <a:cubicBezTo>
                  <a:pt x="4311270" y="1450061"/>
                  <a:pt x="4317950" y="1470818"/>
                  <a:pt x="4325108" y="1493247"/>
                </a:cubicBezTo>
                <a:cubicBezTo>
                  <a:pt x="4332266" y="1515675"/>
                  <a:pt x="4338947" y="1540966"/>
                  <a:pt x="4347059" y="1567211"/>
                </a:cubicBezTo>
                <a:cubicBezTo>
                  <a:pt x="4355172" y="1593457"/>
                  <a:pt x="4362807" y="1622089"/>
                  <a:pt x="4370919" y="1652629"/>
                </a:cubicBezTo>
                <a:lnTo>
                  <a:pt x="4384280" y="1700348"/>
                </a:lnTo>
                <a:lnTo>
                  <a:pt x="4396449" y="1750931"/>
                </a:lnTo>
                <a:cubicBezTo>
                  <a:pt x="4386428" y="1739478"/>
                  <a:pt x="4389052" y="1718005"/>
                  <a:pt x="4378554" y="1693429"/>
                </a:cubicBezTo>
                <a:cubicBezTo>
                  <a:pt x="4385473" y="1732559"/>
                  <a:pt x="4388336" y="1766678"/>
                  <a:pt x="4394301" y="1802945"/>
                </a:cubicBezTo>
                <a:cubicBezTo>
                  <a:pt x="4399551" y="1846035"/>
                  <a:pt x="4407520" y="1888744"/>
                  <a:pt x="4418161" y="1930833"/>
                </a:cubicBezTo>
                <a:cubicBezTo>
                  <a:pt x="4408617" y="1920334"/>
                  <a:pt x="4411719" y="1970201"/>
                  <a:pt x="4413389" y="2018398"/>
                </a:cubicBezTo>
                <a:cubicBezTo>
                  <a:pt x="4415059" y="2066594"/>
                  <a:pt x="4411003" y="2113836"/>
                  <a:pt x="4397880" y="2097373"/>
                </a:cubicBezTo>
                <a:cubicBezTo>
                  <a:pt x="4393108" y="2095226"/>
                  <a:pt x="4401459" y="2149387"/>
                  <a:pt x="4399789" y="2170861"/>
                </a:cubicBezTo>
                <a:cubicBezTo>
                  <a:pt x="4389052" y="2151535"/>
                  <a:pt x="4387144" y="2284433"/>
                  <a:pt x="4366147" y="2244826"/>
                </a:cubicBezTo>
                <a:cubicBezTo>
                  <a:pt x="4367054" y="2210778"/>
                  <a:pt x="4359872" y="2176993"/>
                  <a:pt x="4345150" y="2146286"/>
                </a:cubicBezTo>
                <a:cubicBezTo>
                  <a:pt x="4330501" y="2124287"/>
                  <a:pt x="4319406" y="2100141"/>
                  <a:pt x="4312224" y="2074706"/>
                </a:cubicBezTo>
                <a:cubicBezTo>
                  <a:pt x="4305305" y="2084251"/>
                  <a:pt x="4323438" y="2146286"/>
                  <a:pt x="4312224" y="2131731"/>
                </a:cubicBezTo>
                <a:cubicBezTo>
                  <a:pt x="4307285" y="2056144"/>
                  <a:pt x="4292444" y="1981559"/>
                  <a:pt x="4268084" y="1909836"/>
                </a:cubicBezTo>
                <a:cubicBezTo>
                  <a:pt x="4251621" y="1820601"/>
                  <a:pt x="4252098" y="1796980"/>
                  <a:pt x="4244224" y="1742818"/>
                </a:cubicBezTo>
                <a:cubicBezTo>
                  <a:pt x="4222273" y="1680068"/>
                  <a:pt x="4203901" y="1633542"/>
                  <a:pt x="4182189" y="1584152"/>
                </a:cubicBezTo>
                <a:lnTo>
                  <a:pt x="4166442" y="1545738"/>
                </a:lnTo>
                <a:lnTo>
                  <a:pt x="4148308" y="1504699"/>
                </a:lnTo>
                <a:lnTo>
                  <a:pt x="4128982" y="1456980"/>
                </a:lnTo>
                <a:lnTo>
                  <a:pt x="4105122" y="1404727"/>
                </a:lnTo>
                <a:cubicBezTo>
                  <a:pt x="4090329" y="1369653"/>
                  <a:pt x="4078877" y="1343646"/>
                  <a:pt x="4064322" y="1315731"/>
                </a:cubicBezTo>
                <a:cubicBezTo>
                  <a:pt x="4059550" y="1306163"/>
                  <a:pt x="4054039" y="1297001"/>
                  <a:pt x="4047859" y="1288292"/>
                </a:cubicBezTo>
                <a:cubicBezTo>
                  <a:pt x="4044041" y="1282804"/>
                  <a:pt x="4041655" y="1280657"/>
                  <a:pt x="4041655" y="1280418"/>
                </a:cubicBezTo>
                <a:cubicBezTo>
                  <a:pt x="4033782" y="1266341"/>
                  <a:pt x="4024715" y="1242004"/>
                  <a:pt x="4010638" y="1217906"/>
                </a:cubicBezTo>
                <a:cubicBezTo>
                  <a:pt x="4004911" y="1208124"/>
                  <a:pt x="3998708" y="1198819"/>
                  <a:pt x="3992743" y="1190229"/>
                </a:cubicBezTo>
                <a:cubicBezTo>
                  <a:pt x="3986778" y="1181640"/>
                  <a:pt x="3979859" y="1174004"/>
                  <a:pt x="3973655" y="1166369"/>
                </a:cubicBezTo>
                <a:cubicBezTo>
                  <a:pt x="3961487" y="1151576"/>
                  <a:pt x="3949796" y="1139169"/>
                  <a:pt x="3942876" y="1128194"/>
                </a:cubicBezTo>
                <a:cubicBezTo>
                  <a:pt x="3929754" y="1107674"/>
                  <a:pt x="3893964" y="1051604"/>
                  <a:pt x="3882511" y="1034425"/>
                </a:cubicBezTo>
                <a:cubicBezTo>
                  <a:pt x="3828858" y="964445"/>
                  <a:pt x="3770590" y="898115"/>
                  <a:pt x="3708097" y="835913"/>
                </a:cubicBezTo>
                <a:cubicBezTo>
                  <a:pt x="3509277" y="631627"/>
                  <a:pt x="3270265" y="470765"/>
                  <a:pt x="3006146" y="363491"/>
                </a:cubicBezTo>
                <a:cubicBezTo>
                  <a:pt x="2727582" y="250206"/>
                  <a:pt x="2427034" y="201270"/>
                  <a:pt x="2126917" y="220334"/>
                </a:cubicBezTo>
                <a:cubicBezTo>
                  <a:pt x="1965122" y="231476"/>
                  <a:pt x="1805073" y="260609"/>
                  <a:pt x="1649724" y="307183"/>
                </a:cubicBezTo>
                <a:cubicBezTo>
                  <a:pt x="1342457" y="399997"/>
                  <a:pt x="1061905" y="565106"/>
                  <a:pt x="831576" y="788671"/>
                </a:cubicBezTo>
                <a:cubicBezTo>
                  <a:pt x="716785" y="901551"/>
                  <a:pt x="616152" y="1027983"/>
                  <a:pt x="531898" y="1165176"/>
                </a:cubicBezTo>
                <a:cubicBezTo>
                  <a:pt x="444658" y="1302155"/>
                  <a:pt x="375224" y="1449679"/>
                  <a:pt x="325274" y="1604194"/>
                </a:cubicBezTo>
                <a:cubicBezTo>
                  <a:pt x="297720" y="1682215"/>
                  <a:pt x="275166" y="1761906"/>
                  <a:pt x="257751" y="1842791"/>
                </a:cubicBezTo>
                <a:cubicBezTo>
                  <a:pt x="194079" y="2166638"/>
                  <a:pt x="209468" y="2501055"/>
                  <a:pt x="302607" y="2817696"/>
                </a:cubicBezTo>
                <a:cubicBezTo>
                  <a:pt x="353006" y="2986814"/>
                  <a:pt x="425191" y="3148678"/>
                  <a:pt x="517344" y="3299184"/>
                </a:cubicBezTo>
                <a:cubicBezTo>
                  <a:pt x="612255" y="3453031"/>
                  <a:pt x="726968" y="3593732"/>
                  <a:pt x="858537" y="3717683"/>
                </a:cubicBezTo>
                <a:cubicBezTo>
                  <a:pt x="1124503" y="3968376"/>
                  <a:pt x="1453402" y="4142337"/>
                  <a:pt x="1810299" y="4221122"/>
                </a:cubicBezTo>
                <a:cubicBezTo>
                  <a:pt x="1832012" y="4226610"/>
                  <a:pt x="1854201" y="4230666"/>
                  <a:pt x="1876391" y="4234483"/>
                </a:cubicBezTo>
                <a:lnTo>
                  <a:pt x="1942482" y="4246174"/>
                </a:lnTo>
                <a:cubicBezTo>
                  <a:pt x="1986861" y="4250947"/>
                  <a:pt x="2030763" y="4259059"/>
                  <a:pt x="2075142" y="4261206"/>
                </a:cubicBezTo>
                <a:lnTo>
                  <a:pt x="2141472" y="4266455"/>
                </a:lnTo>
                <a:lnTo>
                  <a:pt x="2207801" y="4268364"/>
                </a:lnTo>
                <a:cubicBezTo>
                  <a:pt x="2251942" y="4270512"/>
                  <a:pt x="2295844" y="4268364"/>
                  <a:pt x="2339745" y="4267171"/>
                </a:cubicBezTo>
                <a:cubicBezTo>
                  <a:pt x="2511065" y="4259417"/>
                  <a:pt x="2680786" y="4230642"/>
                  <a:pt x="2845093" y="4181515"/>
                </a:cubicBezTo>
                <a:cubicBezTo>
                  <a:pt x="2856307" y="4181515"/>
                  <a:pt x="2884700" y="4169824"/>
                  <a:pt x="2860125" y="4183185"/>
                </a:cubicBezTo>
                <a:cubicBezTo>
                  <a:pt x="2882791" y="4176266"/>
                  <a:pt x="2883984" y="4173164"/>
                  <a:pt x="2883984" y="4170301"/>
                </a:cubicBezTo>
                <a:cubicBezTo>
                  <a:pt x="2950553" y="4151929"/>
                  <a:pt x="2953416" y="4150974"/>
                  <a:pt x="3016644" y="4130217"/>
                </a:cubicBezTo>
                <a:cubicBezTo>
                  <a:pt x="3035255" y="4124490"/>
                  <a:pt x="3054342" y="4116139"/>
                  <a:pt x="3074385" y="4108265"/>
                </a:cubicBezTo>
                <a:cubicBezTo>
                  <a:pt x="3094427" y="4100392"/>
                  <a:pt x="3115423" y="4091802"/>
                  <a:pt x="3136181" y="4082020"/>
                </a:cubicBezTo>
                <a:cubicBezTo>
                  <a:pt x="3177458" y="4062216"/>
                  <a:pt x="3220644" y="4042413"/>
                  <a:pt x="3260251" y="4019985"/>
                </a:cubicBezTo>
                <a:cubicBezTo>
                  <a:pt x="3340897" y="3977276"/>
                  <a:pt x="3410567" y="3931943"/>
                  <a:pt x="3451129" y="3910707"/>
                </a:cubicBezTo>
                <a:cubicBezTo>
                  <a:pt x="3346225" y="3982167"/>
                  <a:pt x="3234874" y="4043677"/>
                  <a:pt x="3118525" y="4094427"/>
                </a:cubicBezTo>
                <a:cubicBezTo>
                  <a:pt x="3000618" y="4145701"/>
                  <a:pt x="2878881" y="4187646"/>
                  <a:pt x="2754426" y="4219929"/>
                </a:cubicBezTo>
                <a:cubicBezTo>
                  <a:pt x="2848068" y="4201986"/>
                  <a:pt x="2939904" y="4175645"/>
                  <a:pt x="3028813" y="4141192"/>
                </a:cubicBezTo>
                <a:cubicBezTo>
                  <a:pt x="3124251" y="4103732"/>
                  <a:pt x="3214679" y="4063648"/>
                  <a:pt x="3269557" y="4043129"/>
                </a:cubicBezTo>
                <a:cubicBezTo>
                  <a:pt x="3287213" y="4031199"/>
                  <a:pt x="3303437" y="4021655"/>
                  <a:pt x="3317276" y="4013066"/>
                </a:cubicBezTo>
                <a:cubicBezTo>
                  <a:pt x="3331115" y="4004476"/>
                  <a:pt x="3345192" y="3996363"/>
                  <a:pt x="3357599" y="3989206"/>
                </a:cubicBezTo>
                <a:cubicBezTo>
                  <a:pt x="3381232" y="3977323"/>
                  <a:pt x="3402946" y="3961958"/>
                  <a:pt x="3422020" y="3943634"/>
                </a:cubicBezTo>
                <a:cubicBezTo>
                  <a:pt x="3432279" y="3946259"/>
                  <a:pt x="3478329" y="3916434"/>
                  <a:pt x="3526525" y="3875872"/>
                </a:cubicBezTo>
                <a:cubicBezTo>
                  <a:pt x="3538694" y="3866090"/>
                  <a:pt x="3550385" y="3856069"/>
                  <a:pt x="3563508" y="3845571"/>
                </a:cubicBezTo>
                <a:lnTo>
                  <a:pt x="3598820" y="3814314"/>
                </a:lnTo>
                <a:close/>
                <a:moveTo>
                  <a:pt x="4250666" y="3027662"/>
                </a:moveTo>
                <a:cubicBezTo>
                  <a:pt x="4241600" y="3050328"/>
                  <a:pt x="4233010" y="3073233"/>
                  <a:pt x="4223466" y="3095900"/>
                </a:cubicBezTo>
                <a:lnTo>
                  <a:pt x="4193164" y="3162707"/>
                </a:lnTo>
                <a:cubicBezTo>
                  <a:pt x="4193164" y="3172967"/>
                  <a:pt x="4208912" y="3137655"/>
                  <a:pt x="4224898" y="3100910"/>
                </a:cubicBezTo>
                <a:cubicBezTo>
                  <a:pt x="4234776" y="3076884"/>
                  <a:pt x="4243365" y="3052356"/>
                  <a:pt x="4250666" y="3027423"/>
                </a:cubicBezTo>
                <a:close/>
                <a:moveTo>
                  <a:pt x="3843620" y="3724125"/>
                </a:moveTo>
                <a:cubicBezTo>
                  <a:pt x="3870343" y="3689051"/>
                  <a:pt x="3893964" y="3670918"/>
                  <a:pt x="3899213" y="3654694"/>
                </a:cubicBezTo>
                <a:cubicBezTo>
                  <a:pt x="3868911" y="3690244"/>
                  <a:pt x="3837417" y="3717444"/>
                  <a:pt x="3843620" y="3724125"/>
                </a:cubicBezTo>
                <a:close/>
                <a:moveTo>
                  <a:pt x="2357640" y="4278146"/>
                </a:moveTo>
                <a:cubicBezTo>
                  <a:pt x="2320820" y="4281153"/>
                  <a:pt x="2283864" y="4282203"/>
                  <a:pt x="2246931" y="4281248"/>
                </a:cubicBezTo>
                <a:cubicBezTo>
                  <a:pt x="2243114" y="4289599"/>
                  <a:pt x="2354538" y="4282918"/>
                  <a:pt x="2357640" y="4278146"/>
                </a:cubicBezTo>
                <a:close/>
                <a:moveTo>
                  <a:pt x="2509388" y="4263592"/>
                </a:moveTo>
                <a:cubicBezTo>
                  <a:pt x="2495310" y="4265978"/>
                  <a:pt x="2472644" y="4268364"/>
                  <a:pt x="2452840" y="4270512"/>
                </a:cubicBezTo>
                <a:cubicBezTo>
                  <a:pt x="2439441" y="4270416"/>
                  <a:pt x="2426098" y="4272253"/>
                  <a:pt x="2413233" y="4275999"/>
                </a:cubicBezTo>
                <a:cubicBezTo>
                  <a:pt x="2445749" y="4277168"/>
                  <a:pt x="2478232" y="4272969"/>
                  <a:pt x="2509388" y="4263592"/>
                </a:cubicBezTo>
                <a:close/>
                <a:moveTo>
                  <a:pt x="4301726" y="1433597"/>
                </a:moveTo>
                <a:cubicBezTo>
                  <a:pt x="4290035" y="1400433"/>
                  <a:pt x="4269038" y="1348657"/>
                  <a:pt x="4249950" y="1304994"/>
                </a:cubicBezTo>
                <a:cubicBezTo>
                  <a:pt x="4230863" y="1261331"/>
                  <a:pt x="4210105" y="1227927"/>
                  <a:pt x="4202231" y="1229597"/>
                </a:cubicBezTo>
                <a:lnTo>
                  <a:pt x="4231578" y="1287099"/>
                </a:lnTo>
                <a:cubicBezTo>
                  <a:pt x="4241122" y="1306187"/>
                  <a:pt x="4249473" y="1325991"/>
                  <a:pt x="4258063" y="1343885"/>
                </a:cubicBezTo>
                <a:lnTo>
                  <a:pt x="4281922" y="1394468"/>
                </a:lnTo>
                <a:cubicBezTo>
                  <a:pt x="4290750" y="1409738"/>
                  <a:pt x="4297193" y="1423099"/>
                  <a:pt x="4301726" y="1433597"/>
                </a:cubicBezTo>
                <a:close/>
                <a:moveTo>
                  <a:pt x="3800673" y="3625823"/>
                </a:moveTo>
                <a:cubicBezTo>
                  <a:pt x="3811887" y="3608406"/>
                  <a:pt x="3824532" y="3604826"/>
                  <a:pt x="3855789" y="3561164"/>
                </a:cubicBezTo>
                <a:cubicBezTo>
                  <a:pt x="3870582" y="3555914"/>
                  <a:pt x="3822147" y="3606020"/>
                  <a:pt x="3803774" y="3628686"/>
                </a:cubicBezTo>
                <a:cubicBezTo>
                  <a:pt x="3807115" y="3620813"/>
                  <a:pt x="3811171" y="3613177"/>
                  <a:pt x="3800673" y="3625823"/>
                </a:cubicBezTo>
                <a:close/>
                <a:moveTo>
                  <a:pt x="3967690" y="3448785"/>
                </a:moveTo>
                <a:cubicBezTo>
                  <a:pt x="3969361" y="3440673"/>
                  <a:pt x="3976280" y="3436377"/>
                  <a:pt x="3977711" y="3438286"/>
                </a:cubicBezTo>
                <a:cubicBezTo>
                  <a:pt x="3954549" y="3475006"/>
                  <a:pt x="3928878" y="3510080"/>
                  <a:pt x="3900883" y="3543269"/>
                </a:cubicBezTo>
                <a:cubicBezTo>
                  <a:pt x="3898736" y="3537543"/>
                  <a:pt x="3913052" y="3521318"/>
                  <a:pt x="3928561" y="3502707"/>
                </a:cubicBezTo>
                <a:cubicBezTo>
                  <a:pt x="3942955" y="3485886"/>
                  <a:pt x="3955365" y="3467491"/>
                  <a:pt x="3965543" y="3447830"/>
                </a:cubicBezTo>
                <a:close/>
                <a:moveTo>
                  <a:pt x="4230147" y="3130735"/>
                </a:moveTo>
                <a:cubicBezTo>
                  <a:pt x="4230147" y="3148392"/>
                  <a:pt x="4194119" y="3210904"/>
                  <a:pt x="4189585" y="3226174"/>
                </a:cubicBezTo>
                <a:cubicBezTo>
                  <a:pt x="4177894" y="3244546"/>
                  <a:pt x="4183859" y="3229991"/>
                  <a:pt x="4195312" y="3206370"/>
                </a:cubicBezTo>
                <a:cubicBezTo>
                  <a:pt x="4206764" y="3182750"/>
                  <a:pt x="4221557" y="3148869"/>
                  <a:pt x="4230147" y="3130735"/>
                </a:cubicBezTo>
                <a:close/>
                <a:moveTo>
                  <a:pt x="4430091" y="2035815"/>
                </a:moveTo>
                <a:cubicBezTo>
                  <a:pt x="4427705" y="2020068"/>
                  <a:pt x="4424126" y="1978075"/>
                  <a:pt x="4423172" y="1941808"/>
                </a:cubicBezTo>
                <a:cubicBezTo>
                  <a:pt x="4422217" y="1905542"/>
                  <a:pt x="4419831" y="1875955"/>
                  <a:pt x="4424365" y="1884784"/>
                </a:cubicBezTo>
                <a:cubicBezTo>
                  <a:pt x="4426751" y="1908572"/>
                  <a:pt x="4427729" y="1932455"/>
                  <a:pt x="4427228" y="1956363"/>
                </a:cubicBezTo>
                <a:cubicBezTo>
                  <a:pt x="4427466" y="1979745"/>
                  <a:pt x="4428421" y="2003605"/>
                  <a:pt x="4430329" y="2035815"/>
                </a:cubicBezTo>
                <a:close/>
              </a:path>
            </a:pathLst>
          </a:custGeom>
          <a:gradFill flip="none" rotWithShape="1">
            <a:gsLst>
              <a:gs pos="79000">
                <a:srgbClr val="ED7500"/>
              </a:gs>
              <a:gs pos="53000">
                <a:srgbClr val="CD000D"/>
              </a:gs>
              <a:gs pos="100000">
                <a:srgbClr val="FDCE00"/>
              </a:gs>
            </a:gsLst>
            <a:lin ang="12000000" scaled="0"/>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4" name="Oval 27"/>
          <p:cNvSpPr/>
          <p:nvPr/>
        </p:nvSpPr>
        <p:spPr>
          <a:xfrm>
            <a:off x="4659313" y="3859213"/>
            <a:ext cx="2873375" cy="2873375"/>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5" name="Oval 28"/>
          <p:cNvSpPr/>
          <p:nvPr/>
        </p:nvSpPr>
        <p:spPr>
          <a:xfrm>
            <a:off x="3600450" y="2801938"/>
            <a:ext cx="4991100" cy="4991100"/>
          </a:xfrm>
          <a:prstGeom prst="ellipse">
            <a:avLst/>
          </a:prstGeom>
          <a:noFill/>
          <a:ln w="22225" cap="flat" cmpd="sng" algn="ctr">
            <a:solidFill>
              <a:schemeClr val="bg1">
                <a:lumMod val="75000"/>
                <a:alpha val="34000"/>
              </a:schemeClr>
            </a:solidFill>
            <a:prstDash val="sysDot"/>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pic>
        <p:nvPicPr>
          <p:cNvPr id="25606" name="图片 16" descr="图片包含 游戏机&#10;&#10;描述已自动生成"/>
          <p:cNvPicPr>
            <a:picLocks noChangeAspect="1"/>
          </p:cNvPicPr>
          <p:nvPr/>
        </p:nvPicPr>
        <p:blipFill>
          <a:blip r:embed="rId7"/>
          <a:srcRect l="6567" r="6567" b="67227"/>
          <a:stretch>
            <a:fillRect/>
          </a:stretch>
        </p:blipFill>
        <p:spPr>
          <a:xfrm>
            <a:off x="0" y="6202363"/>
            <a:ext cx="12192000" cy="655637"/>
          </a:xfrm>
          <a:prstGeom prst="rect">
            <a:avLst/>
          </a:prstGeom>
          <a:noFill/>
          <a:ln w="9525">
            <a:noFill/>
          </a:ln>
        </p:spPr>
      </p:pic>
      <p:sp>
        <p:nvSpPr>
          <p:cNvPr id="18" name="Oval 46"/>
          <p:cNvSpPr/>
          <p:nvPr/>
        </p:nvSpPr>
        <p:spPr>
          <a:xfrm>
            <a:off x="3670300" y="3825875"/>
            <a:ext cx="523875" cy="522288"/>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rPr>
              <a:t>要</a:t>
            </a:r>
          </a:p>
        </p:txBody>
      </p:sp>
      <p:sp>
        <p:nvSpPr>
          <p:cNvPr id="25608" name="PA-文本框 16"/>
          <p:cNvSpPr txBox="1"/>
          <p:nvPr>
            <p:custDataLst>
              <p:tags r:id="rId1"/>
            </p:custDataLst>
          </p:nvPr>
        </p:nvSpPr>
        <p:spPr>
          <a:xfrm>
            <a:off x="4295775" y="5095875"/>
            <a:ext cx="3762375" cy="640080"/>
          </a:xfrm>
          <a:prstGeom prst="rect">
            <a:avLst/>
          </a:prstGeom>
          <a:noFill/>
          <a:ln w="9525">
            <a:noFill/>
          </a:ln>
        </p:spPr>
        <p:txBody>
          <a:bodyPr>
            <a:spAutoFit/>
          </a:bodyPr>
          <a:lstStyle/>
          <a:p>
            <a:pPr algn="ctr"/>
            <a:r>
              <a:rPr lang="zh-CN" altLang="en-US" sz="3600">
                <a:solidFill>
                  <a:srgbClr val="FEEFAC"/>
                </a:solidFill>
                <a:latin typeface="Arial" panose="020B0604020202020204" pitchFamily="34" charset="0"/>
                <a:ea typeface="微软雅黑" panose="020B0503020204020204" pitchFamily="34" charset="-122"/>
                <a:sym typeface="+mn-lt"/>
              </a:rPr>
              <a:t>三个“要”</a:t>
            </a:r>
          </a:p>
        </p:txBody>
      </p:sp>
      <p:pic>
        <p:nvPicPr>
          <p:cNvPr id="25609" name="Picture 36" descr="图片包含 游戏机, 画&#10;&#10;描述已自动生成"/>
          <p:cNvPicPr>
            <a:picLocks noChangeAspect="1"/>
          </p:cNvPicPr>
          <p:nvPr/>
        </p:nvPicPr>
        <p:blipFill>
          <a:blip r:embed="rId8"/>
          <a:stretch>
            <a:fillRect/>
          </a:stretch>
        </p:blipFill>
        <p:spPr>
          <a:xfrm>
            <a:off x="5695950" y="4387850"/>
            <a:ext cx="800100" cy="508000"/>
          </a:xfrm>
          <a:prstGeom prst="rect">
            <a:avLst/>
          </a:prstGeom>
          <a:noFill/>
          <a:ln w="9525">
            <a:noFill/>
          </a:ln>
        </p:spPr>
      </p:pic>
      <p:sp>
        <p:nvSpPr>
          <p:cNvPr id="23" name="PA-文本框 82"/>
          <p:cNvSpPr txBox="1"/>
          <p:nvPr>
            <p:custDataLst>
              <p:tags r:id="rId2"/>
            </p:custDataLst>
          </p:nvPr>
        </p:nvSpPr>
        <p:spPr>
          <a:xfrm>
            <a:off x="968375" y="3671888"/>
            <a:ext cx="2520950" cy="822960"/>
          </a:xfrm>
          <a:prstGeom prst="rect">
            <a:avLst/>
          </a:prstGeom>
          <a:noFill/>
        </p:spPr>
        <p:txBody>
          <a:bodyPr>
            <a:spAutoFit/>
          </a:bodyPr>
          <a:lstStyle>
            <a:defPPr>
              <a:defRPr lang="zh-CN"/>
            </a:defPPr>
            <a:lvl1pPr algn="ct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要切实增强愿担当的行动自觉</a:t>
            </a:r>
          </a:p>
        </p:txBody>
      </p:sp>
      <p:sp>
        <p:nvSpPr>
          <p:cNvPr id="25" name="Oval 46"/>
          <p:cNvSpPr/>
          <p:nvPr/>
        </p:nvSpPr>
        <p:spPr>
          <a:xfrm>
            <a:off x="5764213" y="2495550"/>
            <a:ext cx="663575" cy="663575"/>
          </a:xfrm>
          <a:prstGeom prst="ellipse">
            <a:avLst/>
          </a:prstGeom>
          <a:solidFill>
            <a:schemeClr val="accent1">
              <a:alpha val="12000"/>
            </a:schemeClr>
          </a:solidFill>
          <a:ln w="9525" cap="flat">
            <a:noFill/>
            <a:prstDash val="solid"/>
            <a:miter/>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6" name="Oval 46"/>
          <p:cNvSpPr/>
          <p:nvPr/>
        </p:nvSpPr>
        <p:spPr>
          <a:xfrm>
            <a:off x="5834063" y="2565400"/>
            <a:ext cx="523875" cy="523875"/>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rPr>
              <a:t>要</a:t>
            </a:r>
          </a:p>
        </p:txBody>
      </p:sp>
      <p:sp>
        <p:nvSpPr>
          <p:cNvPr id="28" name="Oval 46"/>
          <p:cNvSpPr/>
          <p:nvPr/>
        </p:nvSpPr>
        <p:spPr>
          <a:xfrm>
            <a:off x="7907338" y="3754438"/>
            <a:ext cx="661988" cy="663575"/>
          </a:xfrm>
          <a:prstGeom prst="ellipse">
            <a:avLst/>
          </a:prstGeom>
          <a:solidFill>
            <a:schemeClr val="accent1">
              <a:alpha val="12000"/>
            </a:schemeClr>
          </a:solidFill>
          <a:ln w="9525" cap="flat">
            <a:noFill/>
            <a:prstDash val="solid"/>
            <a:miter/>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9" name="Oval 46"/>
          <p:cNvSpPr/>
          <p:nvPr/>
        </p:nvSpPr>
        <p:spPr>
          <a:xfrm>
            <a:off x="7977188" y="3825875"/>
            <a:ext cx="522288" cy="522288"/>
          </a:xfrm>
          <a:prstGeom prst="ellipse">
            <a:avLst/>
          </a:prstGeom>
          <a:gradFill flip="none" rotWithShape="1">
            <a:gsLst>
              <a:gs pos="79000">
                <a:srgbClr val="ED7500"/>
              </a:gs>
              <a:gs pos="53000">
                <a:srgbClr val="CD000D"/>
              </a:gs>
              <a:gs pos="100000">
                <a:srgbClr val="FDCE00"/>
              </a:gs>
            </a:gsLst>
            <a:lin ang="18900000" scaled="1"/>
          </a:gradFill>
          <a:ln w="9525" cap="flat">
            <a:noFill/>
            <a:prstDash val="solid"/>
            <a:miter/>
          </a:ln>
          <a:effectLst>
            <a:outerShdw blurRad="254000" dist="88900" dir="5400000" algn="ctr" rotWithShape="0">
              <a:srgbClr val="CD000D">
                <a:alpha val="23000"/>
              </a:srgb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rPr>
              <a:t>要</a:t>
            </a:r>
          </a:p>
        </p:txBody>
      </p:sp>
      <p:sp>
        <p:nvSpPr>
          <p:cNvPr id="19" name="PA-文本框 82"/>
          <p:cNvSpPr txBox="1"/>
          <p:nvPr>
            <p:custDataLst>
              <p:tags r:id="rId3"/>
            </p:custDataLst>
          </p:nvPr>
        </p:nvSpPr>
        <p:spPr>
          <a:xfrm>
            <a:off x="4872038" y="1506538"/>
            <a:ext cx="2520950" cy="822960"/>
          </a:xfrm>
          <a:prstGeom prst="rect">
            <a:avLst/>
          </a:prstGeom>
          <a:noFill/>
        </p:spPr>
        <p:txBody>
          <a:bodyPr>
            <a:spAutoFit/>
          </a:bodyPr>
          <a:lstStyle>
            <a:defPPr>
              <a:defRPr lang="zh-CN"/>
            </a:defPPr>
            <a:lvl1pPr algn="ct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要不断锤炼敢担当的精神品质</a:t>
            </a:r>
          </a:p>
        </p:txBody>
      </p:sp>
      <p:sp>
        <p:nvSpPr>
          <p:cNvPr id="20" name="PA-文本框 82"/>
          <p:cNvSpPr txBox="1"/>
          <p:nvPr>
            <p:custDataLst>
              <p:tags r:id="rId4"/>
            </p:custDataLst>
          </p:nvPr>
        </p:nvSpPr>
        <p:spPr>
          <a:xfrm>
            <a:off x="8702675" y="3671888"/>
            <a:ext cx="2520950" cy="822960"/>
          </a:xfrm>
          <a:prstGeom prst="rect">
            <a:avLst/>
          </a:prstGeom>
          <a:noFill/>
        </p:spPr>
        <p:txBody>
          <a:bodyPr>
            <a:spAutoFit/>
          </a:bodyPr>
          <a:lstStyle>
            <a:defPPr>
              <a:defRPr lang="zh-CN"/>
            </a:defPPr>
            <a:lvl1pPr algn="ct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要持续提升善担当的能力底气</a:t>
            </a:r>
          </a:p>
        </p:txBody>
      </p:sp>
      <p:sp>
        <p:nvSpPr>
          <p:cNvPr id="25617"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要在担使命上争做“鲜红的旗帜”</a:t>
            </a:r>
          </a:p>
        </p:txBody>
      </p:sp>
    </p:spTree>
  </p:cSld>
  <p:clrMapOvr>
    <a:masterClrMapping/>
  </p:clrMapOvr>
  <p:transition spd="slow" advClick="0" advTm="1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17d5220-38b5-4c5b-806a-2792dfa3e0c6"/>
          <p:cNvSpPr/>
          <p:nvPr/>
        </p:nvSpPr>
        <p:spPr>
          <a:xfrm>
            <a:off x="1936750" y="2919413"/>
            <a:ext cx="9375775" cy="3173413"/>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9" name="Freeform 56"/>
          <p:cNvSpPr/>
          <p:nvPr/>
        </p:nvSpPr>
        <p:spPr>
          <a:xfrm>
            <a:off x="2322513" y="2784475"/>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1" name="PA-文本框 16"/>
          <p:cNvSpPr txBox="1"/>
          <p:nvPr>
            <p:custDataLst>
              <p:tags r:id="rId1"/>
            </p:custDataLst>
          </p:nvPr>
        </p:nvSpPr>
        <p:spPr>
          <a:xfrm>
            <a:off x="3106738" y="2781300"/>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latin typeface="+mn-lt"/>
                <a:ea typeface="+mn-ea"/>
                <a:cs typeface="+mn-ea"/>
                <a:sym typeface="+mn-lt"/>
              </a:rPr>
              <a:t>党员</a:t>
            </a:r>
            <a:r>
              <a:rPr kumimoji="0" lang="zh-CN" altLang="en-US" sz="2000" b="0" i="0" u="none" strike="noStrike" kern="1200" cap="none" spc="0" normalizeH="0" baseline="0" noProof="0" smtClean="0">
                <a:ln>
                  <a:noFill/>
                </a:ln>
                <a:solidFill>
                  <a:schemeClr val="accent5"/>
                </a:solidFill>
                <a:effectLst/>
                <a:uLnTx/>
                <a:uFillTx/>
                <a:latin typeface="+mn-lt"/>
                <a:ea typeface="+mn-ea"/>
                <a:cs typeface="+mn-ea"/>
                <a:sym typeface="+mn-lt"/>
              </a:rPr>
              <a:t>干</a:t>
            </a: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部</a:t>
            </a:r>
          </a:p>
        </p:txBody>
      </p:sp>
      <p:pic>
        <p:nvPicPr>
          <p:cNvPr id="26629" name="Picture 20" descr="卡通人物&#10;&#10;中度可信度描述已自动生成"/>
          <p:cNvPicPr>
            <a:picLocks noChangeAspect="1"/>
          </p:cNvPicPr>
          <p:nvPr/>
        </p:nvPicPr>
        <p:blipFill>
          <a:blip r:embed="rId4"/>
          <a:stretch>
            <a:fillRect/>
          </a:stretch>
        </p:blipFill>
        <p:spPr>
          <a:xfrm>
            <a:off x="2503488" y="2641600"/>
            <a:ext cx="454025" cy="461963"/>
          </a:xfrm>
          <a:prstGeom prst="rect">
            <a:avLst/>
          </a:prstGeom>
          <a:noFill/>
          <a:ln w="9525">
            <a:noFill/>
          </a:ln>
        </p:spPr>
      </p:pic>
      <p:sp>
        <p:nvSpPr>
          <p:cNvPr id="26630" name="Rectangle 1"/>
          <p:cNvSpPr/>
          <p:nvPr/>
        </p:nvSpPr>
        <p:spPr>
          <a:xfrm>
            <a:off x="1558925" y="401638"/>
            <a:ext cx="85915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要在担使命上争做“鲜红的旗帜”</a:t>
            </a:r>
          </a:p>
        </p:txBody>
      </p:sp>
      <p:sp>
        <p:nvSpPr>
          <p:cNvPr id="7"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9"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一</a:t>
            </a:r>
          </a:p>
        </p:txBody>
      </p:sp>
      <p:sp>
        <p:nvSpPr>
          <p:cNvPr id="11"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3" name="75d24dc5-fe2b-478c-b6d0-6cde2d79beaf"/>
          <p:cNvSpPr/>
          <p:nvPr/>
        </p:nvSpPr>
        <p:spPr>
          <a:xfrm>
            <a:off x="2079625" y="1573213"/>
            <a:ext cx="5316538"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要切实增强愿担当的行动自觉</a:t>
            </a:r>
          </a:p>
        </p:txBody>
      </p:sp>
      <p:sp>
        <p:nvSpPr>
          <p:cNvPr id="15"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grpSp>
        <p:nvGrpSpPr>
          <p:cNvPr id="26636" name="Group 20"/>
          <p:cNvGrpSpPr/>
          <p:nvPr/>
        </p:nvGrpSpPr>
        <p:grpSpPr>
          <a:xfrm>
            <a:off x="2322513" y="3635375"/>
            <a:ext cx="528637" cy="527050"/>
            <a:chOff x="749452" y="4782355"/>
            <a:chExt cx="250522" cy="250522"/>
          </a:xfrm>
        </p:grpSpPr>
        <p:sp>
          <p:nvSpPr>
            <p:cNvPr id="27"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28" name="Oval 15"/>
            <p:cNvSpPr/>
            <p:nvPr/>
          </p:nvSpPr>
          <p:spPr>
            <a:xfrm>
              <a:off x="771269" y="4804238"/>
              <a:ext cx="206888" cy="206756"/>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sp>
        <p:nvSpPr>
          <p:cNvPr id="26637" name="TextBox 17"/>
          <p:cNvSpPr txBox="1"/>
          <p:nvPr/>
        </p:nvSpPr>
        <p:spPr>
          <a:xfrm>
            <a:off x="2938463" y="3509963"/>
            <a:ext cx="5861050" cy="788353"/>
          </a:xfrm>
          <a:prstGeom prst="rect">
            <a:avLst/>
          </a:prstGeom>
          <a:noFill/>
          <a:ln w="9525">
            <a:noFill/>
          </a:ln>
        </p:spPr>
        <p:txBody>
          <a:bodyPr>
            <a:spAutoFit/>
          </a:bodyPr>
          <a:lstStyle/>
          <a:p>
            <a:pPr>
              <a:lnSpc>
                <a:spcPct val="130000"/>
              </a:lnSpc>
              <a:buClr>
                <a:schemeClr val="accent2"/>
              </a:buClr>
            </a:pPr>
            <a:r>
              <a:rPr lang="zh-CN" altLang="en-US">
                <a:latin typeface="Arial" panose="020B0604020202020204" pitchFamily="34" charset="0"/>
                <a:ea typeface="微软雅黑" panose="020B0503020204020204" pitchFamily="34" charset="-122"/>
                <a:sym typeface="+mn-lt"/>
              </a:rPr>
              <a:t>善于用“火眼金睛”明辨是非，旗帜鲜明地同各种错误言行作坚决斗争</a:t>
            </a:r>
          </a:p>
        </p:txBody>
      </p:sp>
      <p:sp>
        <p:nvSpPr>
          <p:cNvPr id="31" name="TextBox 17"/>
          <p:cNvSpPr txBox="1"/>
          <p:nvPr/>
        </p:nvSpPr>
        <p:spPr>
          <a:xfrm>
            <a:off x="2938463" y="4532313"/>
            <a:ext cx="5861050" cy="1144969"/>
          </a:xfrm>
          <a:prstGeom prst="rect">
            <a:avLst/>
          </a:prstGeom>
        </p:spPr>
        <p:txBody>
          <a:bodyPr>
            <a:spAutoFit/>
          </a:bodyPr>
          <a:lstStyle>
            <a:defPPr>
              <a:defRPr lang="zh-CN"/>
            </a:defPPr>
            <a:lvl1pPr>
              <a:lnSpc>
                <a:spcPct val="130000"/>
              </a:lnSpc>
              <a:buClr>
                <a:schemeClr val="accent2"/>
              </a:buClr>
              <a:defRPr sz="1600">
                <a:latin typeface="+mn-ea"/>
              </a:defRPr>
            </a:lvl1pPr>
          </a:lstStyle>
          <a:p>
            <a:pPr marL="0" marR="0" lvl="0" indent="0" algn="l" defTabSz="914400" rtl="0" eaLnBrk="1" fontAlgn="auto" latinLnBrk="0" hangingPunct="1">
              <a:lnSpc>
                <a:spcPct val="130000"/>
              </a:lnSpc>
              <a:spcBef>
                <a:spcPct val="0"/>
              </a:spcBef>
              <a:spcAft>
                <a:spcPct val="0"/>
              </a:spcAft>
              <a:buClr>
                <a:schemeClr val="accent2"/>
              </a:buClr>
              <a:buSzTx/>
              <a:buFontTx/>
              <a:buNone/>
              <a:defRPr/>
            </a:pPr>
            <a:r>
              <a:rPr kumimoji="0" lang="zh-CN" altLang="en-US" sz="1800" b="0" i="0" u="none" strike="noStrike" kern="1200" cap="none" spc="0" normalizeH="0" baseline="0" noProof="0">
                <a:ln>
                  <a:noFill/>
                </a:ln>
                <a:solidFill>
                  <a:schemeClr val="tx1"/>
                </a:solidFill>
                <a:effectLst/>
                <a:uLnTx/>
                <a:uFillTx/>
                <a:latin typeface="+mn-lt"/>
                <a:ea typeface="+mn-ea"/>
                <a:cs typeface="+mn-ea"/>
                <a:sym typeface="+mn-lt"/>
              </a:rPr>
              <a:t>不断修炼政治品格、价值追求、精神境界和作风操守，恪守党员的身份义务，三省己身、时时对照，从小事做起、从自己做起，提升愿担当的思想境界</a:t>
            </a:r>
          </a:p>
        </p:txBody>
      </p:sp>
      <p:cxnSp>
        <p:nvCxnSpPr>
          <p:cNvPr id="32" name="虚线"/>
          <p:cNvCxnSpPr/>
          <p:nvPr/>
        </p:nvCxnSpPr>
        <p:spPr>
          <a:xfrm>
            <a:off x="2368550" y="4441825"/>
            <a:ext cx="6337300"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6640" name="Group 20"/>
          <p:cNvGrpSpPr/>
          <p:nvPr/>
        </p:nvGrpSpPr>
        <p:grpSpPr>
          <a:xfrm>
            <a:off x="2322513" y="4837113"/>
            <a:ext cx="528637" cy="528637"/>
            <a:chOff x="749452" y="4782355"/>
            <a:chExt cx="250522" cy="250522"/>
          </a:xfrm>
        </p:grpSpPr>
        <p:sp>
          <p:nvSpPr>
            <p:cNvPr id="35"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6" name="Oval 15"/>
            <p:cNvSpPr/>
            <p:nvPr/>
          </p:nvSpPr>
          <p:spPr>
            <a:xfrm>
              <a:off x="771269" y="4804172"/>
              <a:ext cx="206888" cy="206888"/>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pic>
        <p:nvPicPr>
          <p:cNvPr id="26641" name="图片 38" descr="卡通人物&#10;&#10;描述已自动生成"/>
          <p:cNvPicPr>
            <a:picLocks noChangeAspect="1"/>
          </p:cNvPicPr>
          <p:nvPr/>
        </p:nvPicPr>
        <p:blipFill>
          <a:blip r:embed="rId5"/>
          <a:stretch>
            <a:fillRect/>
          </a:stretch>
        </p:blipFill>
        <p:spPr>
          <a:xfrm>
            <a:off x="8507413" y="3173413"/>
            <a:ext cx="3684587" cy="3684587"/>
          </a:xfrm>
          <a:prstGeom prst="rect">
            <a:avLst/>
          </a:prstGeom>
          <a:noFill/>
          <a:ln w="9525">
            <a:noFill/>
          </a:ln>
        </p:spPr>
      </p:pic>
    </p:spTree>
  </p:cSld>
  <p:clrMapOvr>
    <a:masterClrMapping/>
  </p:clrMapOvr>
  <p:transition spd="slow" advClick="0" advTm="1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17d5220-38b5-4c5b-806a-2792dfa3e0c6"/>
          <p:cNvSpPr/>
          <p:nvPr/>
        </p:nvSpPr>
        <p:spPr>
          <a:xfrm>
            <a:off x="1936750" y="2919413"/>
            <a:ext cx="9375775" cy="3417888"/>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7" name="Freeform 56"/>
          <p:cNvSpPr/>
          <p:nvPr/>
        </p:nvSpPr>
        <p:spPr>
          <a:xfrm>
            <a:off x="2322513" y="2784475"/>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8" name="PA-文本框 16"/>
          <p:cNvSpPr txBox="1"/>
          <p:nvPr>
            <p:custDataLst>
              <p:tags r:id="rId1"/>
            </p:custDataLst>
          </p:nvPr>
        </p:nvSpPr>
        <p:spPr>
          <a:xfrm>
            <a:off x="3106738" y="2781300"/>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a:latin typeface="+mn-lt"/>
                <a:ea typeface="+mn-ea"/>
                <a:cs typeface="+mn-ea"/>
                <a:sym typeface="+mn-lt"/>
              </a:rPr>
              <a:t>党员</a:t>
            </a:r>
            <a:r>
              <a:rPr kumimoji="0" lang="zh-CN" altLang="en-US" sz="2000" b="0" i="0" u="none" strike="noStrike" kern="1200" cap="none" spc="0" normalizeH="0" baseline="0" noProof="0" smtClean="0">
                <a:ln>
                  <a:noFill/>
                </a:ln>
                <a:solidFill>
                  <a:schemeClr val="accent5"/>
                </a:solidFill>
                <a:effectLst/>
                <a:uLnTx/>
                <a:uFillTx/>
                <a:latin typeface="+mn-lt"/>
                <a:ea typeface="+mn-ea"/>
                <a:cs typeface="+mn-ea"/>
                <a:sym typeface="+mn-lt"/>
              </a:rPr>
              <a:t>干</a:t>
            </a: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部</a:t>
            </a:r>
          </a:p>
        </p:txBody>
      </p:sp>
      <p:pic>
        <p:nvPicPr>
          <p:cNvPr id="27653" name="Picture 20" descr="卡通人物&#10;&#10;中度可信度描述已自动生成"/>
          <p:cNvPicPr>
            <a:picLocks noChangeAspect="1"/>
          </p:cNvPicPr>
          <p:nvPr/>
        </p:nvPicPr>
        <p:blipFill>
          <a:blip r:embed="rId3"/>
          <a:stretch>
            <a:fillRect/>
          </a:stretch>
        </p:blipFill>
        <p:spPr>
          <a:xfrm>
            <a:off x="2503488" y="2641600"/>
            <a:ext cx="454025" cy="461963"/>
          </a:xfrm>
          <a:prstGeom prst="rect">
            <a:avLst/>
          </a:prstGeom>
          <a:noFill/>
          <a:ln w="9525">
            <a:noFill/>
          </a:ln>
        </p:spPr>
      </p:pic>
      <p:grpSp>
        <p:nvGrpSpPr>
          <p:cNvPr id="27654" name="Group 20"/>
          <p:cNvGrpSpPr/>
          <p:nvPr/>
        </p:nvGrpSpPr>
        <p:grpSpPr>
          <a:xfrm>
            <a:off x="2322513" y="3471863"/>
            <a:ext cx="528637" cy="527050"/>
            <a:chOff x="749452" y="4782355"/>
            <a:chExt cx="250522" cy="250522"/>
          </a:xfrm>
        </p:grpSpPr>
        <p:sp>
          <p:nvSpPr>
            <p:cNvPr id="21"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22" name="Oval 15"/>
            <p:cNvSpPr/>
            <p:nvPr/>
          </p:nvSpPr>
          <p:spPr>
            <a:xfrm>
              <a:off x="771269" y="4804238"/>
              <a:ext cx="206888" cy="206756"/>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cxnSp>
        <p:nvCxnSpPr>
          <p:cNvPr id="24" name="虚线"/>
          <p:cNvCxnSpPr/>
          <p:nvPr/>
        </p:nvCxnSpPr>
        <p:spPr>
          <a:xfrm>
            <a:off x="2368550" y="4162425"/>
            <a:ext cx="8469313"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
        <p:nvSpPr>
          <p:cNvPr id="27656" name="Rectangle 1"/>
          <p:cNvSpPr/>
          <p:nvPr/>
        </p:nvSpPr>
        <p:spPr>
          <a:xfrm>
            <a:off x="1558925" y="401638"/>
            <a:ext cx="85915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要在担使命上争做“鲜红的旗帜”</a:t>
            </a:r>
          </a:p>
        </p:txBody>
      </p:sp>
      <p:sp>
        <p:nvSpPr>
          <p:cNvPr id="5"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7"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二</a:t>
            </a:r>
          </a:p>
        </p:txBody>
      </p:sp>
      <p:sp>
        <p:nvSpPr>
          <p:cNvPr id="9"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75d24dc5-fe2b-478c-b6d0-6cde2d79beaf"/>
          <p:cNvSpPr/>
          <p:nvPr/>
        </p:nvSpPr>
        <p:spPr>
          <a:xfrm>
            <a:off x="2079625" y="1573213"/>
            <a:ext cx="4911725"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要不断锤炼敢担当的精神品质</a:t>
            </a:r>
          </a:p>
        </p:txBody>
      </p:sp>
      <p:sp>
        <p:nvSpPr>
          <p:cNvPr id="13"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30" name="TextBox 17"/>
          <p:cNvSpPr txBox="1"/>
          <p:nvPr/>
        </p:nvSpPr>
        <p:spPr>
          <a:xfrm>
            <a:off x="2938463" y="3527425"/>
            <a:ext cx="7662863" cy="431737"/>
          </a:xfrm>
          <a:prstGeom prst="rect">
            <a:avLst/>
          </a:prstGeom>
        </p:spPr>
        <p:txBody>
          <a:bodyPr>
            <a:spAutoFit/>
          </a:bodyPr>
          <a:lstStyle>
            <a:defPPr>
              <a:defRPr lang="zh-CN"/>
            </a:defPPr>
            <a:lvl1pPr>
              <a:lnSpc>
                <a:spcPct val="130000"/>
              </a:lnSpc>
              <a:buClr>
                <a:schemeClr val="accent2"/>
              </a:buClr>
              <a:defRPr sz="1600">
                <a:latin typeface="+mn-ea"/>
              </a:defRPr>
            </a:lvl1pPr>
          </a:lstStyle>
          <a:p>
            <a:pPr marL="0" marR="0" lvl="0" indent="0" algn="l" defTabSz="914400" rtl="0" eaLnBrk="1" fontAlgn="auto" latinLnBrk="0" hangingPunct="1">
              <a:lnSpc>
                <a:spcPct val="130000"/>
              </a:lnSpc>
              <a:spcBef>
                <a:spcPct val="0"/>
              </a:spcBef>
              <a:spcAft>
                <a:spcPct val="0"/>
              </a:spcAft>
              <a:buClr>
                <a:schemeClr val="accent2"/>
              </a:buClr>
              <a:buSzTx/>
              <a:buFontTx/>
              <a:buNone/>
              <a:defRPr/>
            </a:pPr>
            <a:r>
              <a:rPr kumimoji="0" lang="zh-CN" altLang="en-US" sz="1800" b="0" i="0" u="none" strike="noStrike" kern="1200" cap="none" spc="0" normalizeH="0" baseline="0" noProof="0">
                <a:ln>
                  <a:noFill/>
                </a:ln>
                <a:solidFill>
                  <a:schemeClr val="tx1"/>
                </a:solidFill>
                <a:effectLst/>
                <a:uLnTx/>
                <a:uFillTx/>
                <a:latin typeface="+mn-lt"/>
                <a:ea typeface="+mn-ea"/>
                <a:cs typeface="+mn-ea"/>
                <a:sym typeface="+mn-lt"/>
              </a:rPr>
              <a:t>强化责任意识，碰到矛盾不上交、遇到困难不回避、面对责任不推诿</a:t>
            </a:r>
          </a:p>
        </p:txBody>
      </p:sp>
      <p:sp>
        <p:nvSpPr>
          <p:cNvPr id="27663" name="TextBox 17"/>
          <p:cNvSpPr txBox="1"/>
          <p:nvPr/>
        </p:nvSpPr>
        <p:spPr>
          <a:xfrm>
            <a:off x="2938463" y="4327525"/>
            <a:ext cx="7997825" cy="738929"/>
          </a:xfrm>
          <a:prstGeom prst="rect">
            <a:avLst/>
          </a:prstGeom>
          <a:noFill/>
          <a:ln w="9525">
            <a:noFill/>
          </a:ln>
        </p:spPr>
        <p:txBody>
          <a:bodyPr>
            <a:spAutoFit/>
          </a:bodyPr>
          <a:lstStyle/>
          <a:p>
            <a:pPr>
              <a:lnSpc>
                <a:spcPct val="120000"/>
              </a:lnSpc>
              <a:buClr>
                <a:schemeClr val="accent2"/>
              </a:buClr>
            </a:pPr>
            <a:r>
              <a:rPr lang="zh-CN" altLang="en-US">
                <a:latin typeface="Arial" panose="020B0604020202020204" pitchFamily="34" charset="0"/>
                <a:ea typeface="微软雅黑" panose="020B0503020204020204" pitchFamily="34" charset="-122"/>
                <a:sym typeface="+mn-lt"/>
              </a:rPr>
              <a:t>勇于“敢”字当头、“干”字为先，树立想干事的雄心，增强能干事的信心，坚定干成事的决心，提振干事创业的精气神</a:t>
            </a:r>
          </a:p>
        </p:txBody>
      </p:sp>
      <p:grpSp>
        <p:nvGrpSpPr>
          <p:cNvPr id="27664" name="Group 20"/>
          <p:cNvGrpSpPr/>
          <p:nvPr/>
        </p:nvGrpSpPr>
        <p:grpSpPr>
          <a:xfrm>
            <a:off x="2322513" y="4427538"/>
            <a:ext cx="528637" cy="528637"/>
            <a:chOff x="749452" y="4782355"/>
            <a:chExt cx="250522" cy="250522"/>
          </a:xfrm>
        </p:grpSpPr>
        <p:sp>
          <p:nvSpPr>
            <p:cNvPr id="34"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5" name="Oval 15"/>
            <p:cNvSpPr/>
            <p:nvPr/>
          </p:nvSpPr>
          <p:spPr>
            <a:xfrm>
              <a:off x="771269" y="4804172"/>
              <a:ext cx="206888" cy="206888"/>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sp>
        <p:nvSpPr>
          <p:cNvPr id="36" name="TextBox 17"/>
          <p:cNvSpPr txBox="1"/>
          <p:nvPr/>
        </p:nvSpPr>
        <p:spPr>
          <a:xfrm>
            <a:off x="2938463" y="5384800"/>
            <a:ext cx="8097838" cy="738929"/>
          </a:xfrm>
          <a:prstGeom prst="rect">
            <a:avLst/>
          </a:prstGeom>
        </p:spPr>
        <p:txBody>
          <a:bodyPr>
            <a:spAutoFit/>
          </a:bodyPr>
          <a:lstStyle>
            <a:defPPr>
              <a:defRPr lang="zh-CN"/>
            </a:defPPr>
            <a:lvl1pPr>
              <a:lnSpc>
                <a:spcPct val="130000"/>
              </a:lnSpc>
              <a:buClr>
                <a:schemeClr val="accent2"/>
              </a:buClr>
              <a:defRPr sz="1600">
                <a:latin typeface="+mn-ea"/>
              </a:defRPr>
            </a:lvl1pPr>
          </a:lstStyle>
          <a:p>
            <a:pPr marL="0" marR="0" lvl="0" indent="0" algn="l" defTabSz="914400" rtl="0" eaLnBrk="1" fontAlgn="auto" latinLnBrk="0" hangingPunct="1">
              <a:lnSpc>
                <a:spcPct val="120000"/>
              </a:lnSpc>
              <a:spcBef>
                <a:spcPct val="0"/>
              </a:spcBef>
              <a:spcAft>
                <a:spcPct val="0"/>
              </a:spcAft>
              <a:buClr>
                <a:schemeClr val="accent2"/>
              </a:buClr>
              <a:buSzTx/>
              <a:buFontTx/>
              <a:buNone/>
              <a:defRPr/>
            </a:pPr>
            <a:r>
              <a:rPr kumimoji="0" lang="zh-CN" altLang="en-US" sz="1800" b="0" i="0" u="none" strike="noStrike" kern="1200" cap="none" spc="0" normalizeH="0" baseline="0" noProof="0">
                <a:ln>
                  <a:noFill/>
                </a:ln>
                <a:solidFill>
                  <a:schemeClr val="tx1"/>
                </a:solidFill>
                <a:effectLst/>
                <a:uLnTx/>
                <a:uFillTx/>
                <a:latin typeface="+mn-lt"/>
                <a:ea typeface="+mn-ea"/>
                <a:cs typeface="+mn-ea"/>
                <a:sym typeface="+mn-lt"/>
              </a:rPr>
              <a:t>甘于牺牲奉献，牺牲小我，面对歪风邪气敢于较真碰硬，面对使命任务勇于身先士卒，特别是事关群众利益，事关科学发展的事，须盯紧盯牢</a:t>
            </a:r>
          </a:p>
        </p:txBody>
      </p:sp>
      <p:grpSp>
        <p:nvGrpSpPr>
          <p:cNvPr id="27666" name="Group 20"/>
          <p:cNvGrpSpPr/>
          <p:nvPr/>
        </p:nvGrpSpPr>
        <p:grpSpPr>
          <a:xfrm>
            <a:off x="2322513" y="5484813"/>
            <a:ext cx="528637" cy="528637"/>
            <a:chOff x="749452" y="4782355"/>
            <a:chExt cx="250522" cy="250522"/>
          </a:xfrm>
        </p:grpSpPr>
        <p:sp>
          <p:nvSpPr>
            <p:cNvPr id="38"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9" name="Oval 15"/>
            <p:cNvSpPr/>
            <p:nvPr/>
          </p:nvSpPr>
          <p:spPr>
            <a:xfrm>
              <a:off x="771269" y="4804172"/>
              <a:ext cx="206888" cy="206888"/>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cxnSp>
        <p:nvCxnSpPr>
          <p:cNvPr id="41" name="虚线"/>
          <p:cNvCxnSpPr/>
          <p:nvPr/>
        </p:nvCxnSpPr>
        <p:spPr>
          <a:xfrm>
            <a:off x="2368550" y="5291138"/>
            <a:ext cx="8469313"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17d5220-38b5-4c5b-806a-2792dfa3e0c6"/>
          <p:cNvSpPr/>
          <p:nvPr/>
        </p:nvSpPr>
        <p:spPr>
          <a:xfrm>
            <a:off x="1936750" y="2919413"/>
            <a:ext cx="9375775" cy="3417888"/>
          </a:xfrm>
          <a:prstGeom prst="roundRect">
            <a:avLst>
              <a:gd name="adj" fmla="val 5520"/>
            </a:avLst>
          </a:prstGeom>
          <a:gradFill>
            <a:gsLst>
              <a:gs pos="14000">
                <a:schemeClr val="accent6"/>
              </a:gs>
              <a:gs pos="66000">
                <a:schemeClr val="accent5"/>
              </a:gs>
            </a:gsLst>
            <a:lin ang="6600000" scaled="0"/>
          </a:gradFill>
          <a:ln>
            <a:noFill/>
          </a:ln>
          <a:effectLst>
            <a:outerShdw blurRad="381000" dist="127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9" name="Freeform 56"/>
          <p:cNvSpPr/>
          <p:nvPr/>
        </p:nvSpPr>
        <p:spPr>
          <a:xfrm>
            <a:off x="2322513" y="2784475"/>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1" name="PA-文本框 16"/>
          <p:cNvSpPr txBox="1"/>
          <p:nvPr>
            <p:custDataLst>
              <p:tags r:id="rId1"/>
            </p:custDataLst>
          </p:nvPr>
        </p:nvSpPr>
        <p:spPr>
          <a:xfrm>
            <a:off x="2957513" y="2747963"/>
            <a:ext cx="1482725" cy="45720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a:latin typeface="+mn-lt"/>
                <a:ea typeface="+mn-ea"/>
                <a:cs typeface="+mn-ea"/>
                <a:sym typeface="+mn-lt"/>
              </a:rPr>
              <a:t>党员</a:t>
            </a:r>
            <a:r>
              <a:rPr kumimoji="0" lang="zh-CN" altLang="en-US" sz="2400" b="0" i="0" u="none" strike="noStrike" kern="1200" cap="none" spc="0" normalizeH="0" baseline="0" noProof="0" smtClean="0">
                <a:ln>
                  <a:noFill/>
                </a:ln>
                <a:solidFill>
                  <a:schemeClr val="accent5"/>
                </a:solidFill>
                <a:effectLst/>
                <a:uLnTx/>
                <a:uFillTx/>
                <a:latin typeface="+mn-lt"/>
                <a:ea typeface="+mn-ea"/>
                <a:cs typeface="+mn-ea"/>
                <a:sym typeface="+mn-lt"/>
              </a:rPr>
              <a:t>干</a:t>
            </a:r>
            <a:r>
              <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rPr>
              <a:t>部</a:t>
            </a:r>
          </a:p>
        </p:txBody>
      </p:sp>
      <p:pic>
        <p:nvPicPr>
          <p:cNvPr id="28677" name="Picture 20" descr="卡通人物&#10;&#10;中度可信度描述已自动生成"/>
          <p:cNvPicPr>
            <a:picLocks noChangeAspect="1"/>
          </p:cNvPicPr>
          <p:nvPr/>
        </p:nvPicPr>
        <p:blipFill>
          <a:blip r:embed="rId3"/>
          <a:stretch>
            <a:fillRect/>
          </a:stretch>
        </p:blipFill>
        <p:spPr>
          <a:xfrm>
            <a:off x="2503488" y="2641600"/>
            <a:ext cx="454025" cy="461963"/>
          </a:xfrm>
          <a:prstGeom prst="rect">
            <a:avLst/>
          </a:prstGeom>
          <a:noFill/>
          <a:ln w="9525">
            <a:noFill/>
          </a:ln>
        </p:spPr>
      </p:pic>
      <p:sp>
        <p:nvSpPr>
          <p:cNvPr id="28678" name="Rectangle 1"/>
          <p:cNvSpPr/>
          <p:nvPr/>
        </p:nvSpPr>
        <p:spPr>
          <a:xfrm>
            <a:off x="1558925" y="401638"/>
            <a:ext cx="85915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要在担使命上争做“鲜红的旗帜”</a:t>
            </a:r>
          </a:p>
        </p:txBody>
      </p:sp>
      <p:sp>
        <p:nvSpPr>
          <p:cNvPr id="5" name="d17d5220-38b5-4c5b-806a-2792dfa3e0c6"/>
          <p:cNvSpPr/>
          <p:nvPr/>
        </p:nvSpPr>
        <p:spPr>
          <a:xfrm>
            <a:off x="1941513" y="1600200"/>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7" name="7ee85108-b2c8-44c5-ab5d-bb6bfb6b20a9"/>
          <p:cNvSpPr/>
          <p:nvPr/>
        </p:nvSpPr>
        <p:spPr bwMode="auto">
          <a:xfrm>
            <a:off x="949325" y="1603375"/>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三</a:t>
            </a:r>
          </a:p>
        </p:txBody>
      </p:sp>
      <p:sp>
        <p:nvSpPr>
          <p:cNvPr id="9" name="fe73064b-c38e-4555-9f40-7f09b541e266"/>
          <p:cNvSpPr>
            <a:spLocks noChangeShapeType="1"/>
          </p:cNvSpPr>
          <p:nvPr/>
        </p:nvSpPr>
        <p:spPr bwMode="auto">
          <a:xfrm flipH="1">
            <a:off x="1485900" y="1835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75d24dc5-fe2b-478c-b6d0-6cde2d79beaf"/>
          <p:cNvSpPr/>
          <p:nvPr/>
        </p:nvSpPr>
        <p:spPr>
          <a:xfrm>
            <a:off x="2079625" y="1573213"/>
            <a:ext cx="4911725"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要持续提升善担当的能力底气</a:t>
            </a:r>
          </a:p>
        </p:txBody>
      </p:sp>
      <p:sp>
        <p:nvSpPr>
          <p:cNvPr id="13" name="Oval 12"/>
          <p:cNvSpPr>
            <a:spLocks noChangeArrowheads="1"/>
          </p:cNvSpPr>
          <p:nvPr/>
        </p:nvSpPr>
        <p:spPr bwMode="auto">
          <a:xfrm>
            <a:off x="874713" y="1528763"/>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27" name="TextBox 17"/>
          <p:cNvSpPr txBox="1"/>
          <p:nvPr/>
        </p:nvSpPr>
        <p:spPr>
          <a:xfrm>
            <a:off x="2851150" y="3598863"/>
            <a:ext cx="8191500" cy="469548"/>
          </a:xfrm>
          <a:prstGeom prst="rect">
            <a:avLst/>
          </a:prstGeom>
        </p:spPr>
        <p:txBody>
          <a:bodyPr>
            <a:spAutoFit/>
          </a:bodyPr>
          <a:lstStyle>
            <a:defPPr>
              <a:defRPr lang="zh-CN"/>
            </a:defPPr>
            <a:lvl1pPr>
              <a:lnSpc>
                <a:spcPct val="130000"/>
              </a:lnSpc>
              <a:buClr>
                <a:schemeClr val="accent2"/>
              </a:buClr>
              <a:defRPr sz="1600">
                <a:latin typeface="+mn-ea"/>
              </a:defRPr>
            </a:lvl1pPr>
          </a:lstStyle>
          <a:p>
            <a:pPr marL="0" marR="0" lvl="0" indent="0" algn="l" defTabSz="914400" rtl="0" eaLnBrk="1" fontAlgn="auto" latinLnBrk="0" hangingPunct="1">
              <a:lnSpc>
                <a:spcPct val="130000"/>
              </a:lnSpc>
              <a:spcBef>
                <a:spcPct val="0"/>
              </a:spcBef>
              <a:spcAft>
                <a:spcPct val="0"/>
              </a:spcAft>
              <a:buClr>
                <a:schemeClr val="accent2"/>
              </a:buClr>
              <a:buSzTx/>
              <a:buFontTx/>
              <a:buNone/>
              <a:defRPr/>
            </a:pPr>
            <a:r>
              <a:rPr kumimoji="0" lang="zh-CN" altLang="en-US" sz="2000" b="0" i="0" u="none" strike="noStrike" kern="1200" cap="none" spc="0" normalizeH="0" baseline="0" noProof="0">
                <a:ln>
                  <a:noFill/>
                </a:ln>
                <a:solidFill>
                  <a:schemeClr val="accent2"/>
                </a:solidFill>
                <a:effectLst/>
                <a:uLnTx/>
                <a:uFillTx/>
                <a:latin typeface="+mn-lt"/>
                <a:ea typeface="+mn-ea"/>
                <a:cs typeface="+mn-ea"/>
                <a:sym typeface="+mn-lt"/>
              </a:rPr>
              <a:t>增强善担当的素质本领</a:t>
            </a:r>
          </a:p>
        </p:txBody>
      </p:sp>
      <p:sp>
        <p:nvSpPr>
          <p:cNvPr id="28" name="TextBox 17"/>
          <p:cNvSpPr txBox="1"/>
          <p:nvPr/>
        </p:nvSpPr>
        <p:spPr>
          <a:xfrm>
            <a:off x="2805113" y="4171950"/>
            <a:ext cx="8193088" cy="356115"/>
          </a:xfrm>
          <a:prstGeom prst="rect">
            <a:avLst/>
          </a:prstGeom>
        </p:spPr>
        <p:txBody>
          <a:bodyPr>
            <a:spAutoFit/>
          </a:bodyPr>
          <a:lstStyle>
            <a:defPPr>
              <a:defRPr lang="zh-CN"/>
            </a:defPPr>
            <a:lvl1pPr>
              <a:lnSpc>
                <a:spcPct val="130000"/>
              </a:lnSpc>
              <a:buClr>
                <a:schemeClr val="accent2"/>
              </a:buClr>
              <a:defRPr sz="1600">
                <a:latin typeface="+mn-ea"/>
              </a:defRPr>
            </a:lvl1pPr>
          </a:lstStyle>
          <a:p>
            <a:pPr marL="285750" marR="0" lvl="0" indent="-285750" algn="l" defTabSz="914400" rtl="0" eaLnBrk="1" fontAlgn="auto" latinLnBrk="0" hangingPunct="1">
              <a:lnSpc>
                <a:spcPct val="130000"/>
              </a:lnSpc>
              <a:spcBef>
                <a:spcPct val="0"/>
              </a:spcBef>
              <a:spcAft>
                <a:spcPct val="0"/>
              </a:spcAft>
              <a:buClr>
                <a:schemeClr val="accent2"/>
              </a:buClr>
              <a:buSzTx/>
              <a:buFont typeface="Arial" panose="020B0604020202020204" pitchFamily="34" charset="0"/>
              <a:buChar char="•"/>
              <a:defRPr/>
            </a:pPr>
            <a:r>
              <a:rPr kumimoji="0" lang="zh-CN" altLang="en-US" sz="1400" b="0" i="0" u="none" strike="noStrike" kern="1200" cap="none" spc="0" normalizeH="0" baseline="0" noProof="0">
                <a:ln>
                  <a:noFill/>
                </a:ln>
                <a:solidFill>
                  <a:schemeClr val="accent2"/>
                </a:solidFill>
                <a:effectLst/>
                <a:uLnTx/>
                <a:uFillTx/>
                <a:latin typeface="+mn-lt"/>
                <a:ea typeface="+mn-ea"/>
                <a:cs typeface="+mn-ea"/>
                <a:sym typeface="+mn-lt"/>
              </a:rPr>
              <a:t>坚持战略判断和战术决断相统一，能够科学预见形势发展的未来趋势和蕴含其中的机遇和挑战</a:t>
            </a:r>
          </a:p>
        </p:txBody>
      </p:sp>
      <p:sp>
        <p:nvSpPr>
          <p:cNvPr id="29" name="TextBox 17"/>
          <p:cNvSpPr txBox="1"/>
          <p:nvPr/>
        </p:nvSpPr>
        <p:spPr>
          <a:xfrm>
            <a:off x="2805113" y="4567238"/>
            <a:ext cx="7824788" cy="633483"/>
          </a:xfrm>
          <a:prstGeom prst="rect">
            <a:avLst/>
          </a:prstGeom>
        </p:spPr>
        <p:txBody>
          <a:bodyPr>
            <a:spAutoFit/>
          </a:bodyPr>
          <a:lstStyle>
            <a:defPPr>
              <a:defRPr lang="zh-CN"/>
            </a:defPPr>
            <a:lvl1pPr>
              <a:lnSpc>
                <a:spcPct val="130000"/>
              </a:lnSpc>
              <a:buClr>
                <a:schemeClr val="accent2"/>
              </a:buClr>
              <a:defRPr sz="1600">
                <a:latin typeface="+mn-ea"/>
              </a:defRPr>
            </a:lvl1pPr>
          </a:lstStyle>
          <a:p>
            <a:pPr marL="285750" marR="0" lvl="0" indent="-285750" algn="l" defTabSz="914400" rtl="0" eaLnBrk="1" fontAlgn="auto" latinLnBrk="0" hangingPunct="1">
              <a:lnSpc>
                <a:spcPct val="130000"/>
              </a:lnSpc>
              <a:spcBef>
                <a:spcPct val="0"/>
              </a:spcBef>
              <a:spcAft>
                <a:spcPct val="0"/>
              </a:spcAft>
              <a:buClr>
                <a:schemeClr val="accent2"/>
              </a:buClr>
              <a:buSzTx/>
              <a:buFont typeface="Arial" panose="020B0604020202020204" pitchFamily="34" charset="0"/>
              <a:buChar char="•"/>
              <a:defRPr/>
            </a:pPr>
            <a:r>
              <a:rPr kumimoji="0" lang="zh-CN" altLang="en-US" sz="1400" b="0" i="0" u="none" strike="noStrike" kern="1200" cap="none" spc="0" normalizeH="0" baseline="0" noProof="0">
                <a:ln>
                  <a:noFill/>
                </a:ln>
                <a:solidFill>
                  <a:schemeClr val="accent2"/>
                </a:solidFill>
                <a:effectLst/>
                <a:uLnTx/>
                <a:uFillTx/>
                <a:latin typeface="+mn-lt"/>
                <a:ea typeface="+mn-ea"/>
                <a:cs typeface="+mn-ea"/>
                <a:sym typeface="+mn-lt"/>
              </a:rPr>
              <a:t>坚持硬功夫与软办法辩证统一，既要练就兵来将挡、水来土掩的硬功夫，又要学会四两拨千斤，借力发力、借势谋势的软办法。</a:t>
            </a:r>
          </a:p>
        </p:txBody>
      </p:sp>
      <p:sp>
        <p:nvSpPr>
          <p:cNvPr id="30" name="TextBox 17"/>
          <p:cNvSpPr txBox="1"/>
          <p:nvPr/>
        </p:nvSpPr>
        <p:spPr>
          <a:xfrm>
            <a:off x="2851150" y="5384800"/>
            <a:ext cx="7850188" cy="633483"/>
          </a:xfrm>
          <a:prstGeom prst="rect">
            <a:avLst/>
          </a:prstGeom>
        </p:spPr>
        <p:txBody>
          <a:bodyPr>
            <a:spAutoFit/>
          </a:bodyPr>
          <a:lstStyle>
            <a:defPPr>
              <a:defRPr lang="zh-CN"/>
            </a:defPPr>
            <a:lvl1pPr>
              <a:lnSpc>
                <a:spcPct val="130000"/>
              </a:lnSpc>
              <a:buClr>
                <a:schemeClr val="accent2"/>
              </a:buClr>
              <a:defRPr sz="1600">
                <a:latin typeface="+mn-ea"/>
              </a:defRPr>
            </a:lvl1pPr>
          </a:lstStyle>
          <a:p>
            <a:pPr marL="0" marR="0" lvl="0" indent="0" algn="l" defTabSz="914400" rtl="0" eaLnBrk="1" fontAlgn="auto" latinLnBrk="0" hangingPunct="1">
              <a:lnSpc>
                <a:spcPct val="130000"/>
              </a:lnSpc>
              <a:spcBef>
                <a:spcPct val="0"/>
              </a:spcBef>
              <a:spcAft>
                <a:spcPct val="0"/>
              </a:spcAft>
              <a:buClr>
                <a:schemeClr val="accent2"/>
              </a:buClr>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ea"/>
                <a:sym typeface="+mn-lt"/>
              </a:rPr>
              <a:t>自觉担负起党和人民赋予的时代重任，牢记初心使命，以愿担当的自觉、敢担当的品质、善担当的底气破难题、解民忧、抓发展，努力在新时代新征程上留下无悔的奋斗足迹</a:t>
            </a:r>
          </a:p>
        </p:txBody>
      </p:sp>
      <p:grpSp>
        <p:nvGrpSpPr>
          <p:cNvPr id="28688" name="Group 20"/>
          <p:cNvGrpSpPr/>
          <p:nvPr/>
        </p:nvGrpSpPr>
        <p:grpSpPr>
          <a:xfrm>
            <a:off x="2322513" y="3573463"/>
            <a:ext cx="528637" cy="528637"/>
            <a:chOff x="749452" y="4782355"/>
            <a:chExt cx="250522" cy="250522"/>
          </a:xfrm>
        </p:grpSpPr>
        <p:sp>
          <p:nvSpPr>
            <p:cNvPr id="32"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3" name="Oval 15"/>
            <p:cNvSpPr/>
            <p:nvPr/>
          </p:nvSpPr>
          <p:spPr>
            <a:xfrm>
              <a:off x="771269" y="4804172"/>
              <a:ext cx="206888" cy="206888"/>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cxnSp>
        <p:nvCxnSpPr>
          <p:cNvPr id="35" name="虚线"/>
          <p:cNvCxnSpPr/>
          <p:nvPr/>
        </p:nvCxnSpPr>
        <p:spPr>
          <a:xfrm>
            <a:off x="2368550" y="4156075"/>
            <a:ext cx="8469313"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虚线"/>
          <p:cNvCxnSpPr/>
          <p:nvPr/>
        </p:nvCxnSpPr>
        <p:spPr>
          <a:xfrm>
            <a:off x="2368550" y="5256213"/>
            <a:ext cx="8469313"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8691" name="Group 20"/>
          <p:cNvGrpSpPr/>
          <p:nvPr/>
        </p:nvGrpSpPr>
        <p:grpSpPr>
          <a:xfrm>
            <a:off x="2322513" y="5424488"/>
            <a:ext cx="528637" cy="527050"/>
            <a:chOff x="749452" y="4782355"/>
            <a:chExt cx="250522" cy="250522"/>
          </a:xfrm>
        </p:grpSpPr>
        <p:sp>
          <p:nvSpPr>
            <p:cNvPr id="38" name="Oval 16"/>
            <p:cNvSpPr/>
            <p:nvPr/>
          </p:nvSpPr>
          <p:spPr>
            <a:xfrm>
              <a:off x="749452" y="4782355"/>
              <a:ext cx="250522" cy="250522"/>
            </a:xfrm>
            <a:prstGeom prst="ellipse">
              <a:avLst/>
            </a:prstGeom>
            <a:solidFill>
              <a:schemeClr val="accent2">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39" name="Oval 15"/>
            <p:cNvSpPr/>
            <p:nvPr/>
          </p:nvSpPr>
          <p:spPr>
            <a:xfrm>
              <a:off x="771269" y="4804238"/>
              <a:ext cx="206888" cy="206756"/>
            </a:xfrm>
            <a:prstGeom prst="ellipse">
              <a:avLst/>
            </a:prstGeom>
            <a:gradFill>
              <a:gsLst>
                <a:gs pos="71000">
                  <a:schemeClr val="accent2"/>
                </a:gs>
                <a:gs pos="23000">
                  <a:schemeClr val="accent4"/>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要</a:t>
              </a:r>
            </a:p>
          </p:txBody>
        </p:sp>
      </p:grpSp>
    </p:spTree>
  </p:cSld>
  <p:clrMapOvr>
    <a:masterClrMapping/>
  </p:clrMapOvr>
  <p:transition spd="slow" advClick="0" advTm="1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58938" y="1801813"/>
            <a:ext cx="1871663" cy="701040"/>
          </a:xfrm>
          <a:prstGeom prst="rect">
            <a:avLst/>
          </a:prstGeom>
          <a:noFill/>
        </p:spPr>
        <p:txBody>
          <a:bodyPr>
            <a:spAutoFit/>
          </a:bodyPr>
          <a:lstStyle>
            <a:defPPr>
              <a:defRPr lang="zh-CN"/>
            </a:defPPr>
            <a:lvl1pPr algn="ctr">
              <a:defRPr sz="4400">
                <a:gradFill flip="none" rotWithShape="1">
                  <a:gsLst>
                    <a:gs pos="0">
                      <a:schemeClr val="accent1">
                        <a:lumMod val="75000"/>
                      </a:schemeClr>
                    </a:gs>
                    <a:gs pos="98000">
                      <a:schemeClr val="accent1">
                        <a:lumMod val="50000"/>
                      </a:schemeClr>
                    </a:gs>
                  </a:gsLst>
                  <a:lin ang="2700000" scaled="1"/>
                </a:gradFill>
                <a:latin typeface="思源宋体 CN Heavy" panose="02020900000000000000" pitchFamily="18" charset="-122"/>
                <a:ea typeface="思源宋体 CN Heavy" panose="02020900000000000000" pitchFamily="18" charset="-122"/>
              </a:defRPr>
            </a:lvl1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schemeClr val="accent2"/>
                </a:solidFill>
                <a:effectLst/>
                <a:uLnTx/>
                <a:uFillTx/>
                <a:latin typeface="+mn-lt"/>
                <a:ea typeface="+mn-ea"/>
                <a:cs typeface="+mn-ea"/>
                <a:sym typeface="+mn-lt"/>
              </a:rPr>
              <a:t>结束语</a:t>
            </a:r>
          </a:p>
        </p:txBody>
      </p:sp>
      <p:grpSp>
        <p:nvGrpSpPr>
          <p:cNvPr id="2" name="组合 5"/>
          <p:cNvGrpSpPr/>
          <p:nvPr/>
        </p:nvGrpSpPr>
        <p:grpSpPr>
          <a:xfrm rot="20893364">
            <a:off x="3163939" y="1655032"/>
            <a:ext cx="359321" cy="392051"/>
            <a:chOff x="4710132" y="1606093"/>
            <a:chExt cx="359321" cy="392052"/>
          </a:xfrm>
          <a:gradFill flip="none" rotWithShape="1">
            <a:gsLst>
              <a:gs pos="0">
                <a:schemeClr val="accent4"/>
              </a:gs>
              <a:gs pos="98000">
                <a:schemeClr val="accent5"/>
              </a:gs>
            </a:gsLst>
            <a:lin ang="5400000" scaled="1"/>
          </a:gradFill>
        </p:grpSpPr>
        <p:sp>
          <p:nvSpPr>
            <p:cNvPr id="7" name="星形: 五角 6"/>
            <p:cNvSpPr/>
            <p:nvPr/>
          </p:nvSpPr>
          <p:spPr>
            <a:xfrm>
              <a:off x="4966848" y="1806802"/>
              <a:ext cx="83987" cy="8398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8" name="星形: 五角 7"/>
            <p:cNvSpPr/>
            <p:nvPr/>
          </p:nvSpPr>
          <p:spPr>
            <a:xfrm>
              <a:off x="4872151" y="1690927"/>
              <a:ext cx="108524" cy="10852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9" name="星形: 五角 8"/>
            <p:cNvSpPr/>
            <p:nvPr/>
          </p:nvSpPr>
          <p:spPr>
            <a:xfrm>
              <a:off x="4710132" y="1606093"/>
              <a:ext cx="143266" cy="14326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0" name="星形: 五角 9"/>
            <p:cNvSpPr/>
            <p:nvPr/>
          </p:nvSpPr>
          <p:spPr>
            <a:xfrm>
              <a:off x="4996003" y="1924695"/>
              <a:ext cx="73450" cy="7345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grpSp>
      <p:sp>
        <p:nvSpPr>
          <p:cNvPr id="171" name="文本框 170"/>
          <p:cNvSpPr txBox="1"/>
          <p:nvPr/>
        </p:nvSpPr>
        <p:spPr>
          <a:xfrm>
            <a:off x="1733550" y="2778125"/>
            <a:ext cx="8488363" cy="1532727"/>
          </a:xfrm>
          <a:prstGeom prst="rect">
            <a:avLst/>
          </a:prstGeom>
          <a:noFill/>
        </p:spPr>
        <p:txBody>
          <a:bodyPr>
            <a:spAutoFit/>
          </a:bodyPr>
          <a:lstStyle/>
          <a:p>
            <a:pPr marR="0" indent="457200" algn="just" defTabSz="914400" fontAlgn="auto">
              <a:lnSpc>
                <a:spcPct val="130000"/>
              </a:lnSpc>
              <a:spcBef>
                <a:spcPct val="0"/>
              </a:spcBef>
              <a:spcAft>
                <a:spcPct val="0"/>
              </a:spcAft>
              <a:buClrTx/>
              <a:buSzTx/>
              <a:buFontTx/>
              <a:buNone/>
              <a:defRPr/>
            </a:pPr>
            <a:r>
              <a:rPr kumimoji="0" lang="zh-CN" altLang="en-US" kern="1200" cap="none" spc="0" normalizeH="0" baseline="0" noProof="0">
                <a:solidFill>
                  <a:schemeClr val="tx1">
                    <a:lumMod val="85000"/>
                    <a:lumOff val="15000"/>
                  </a:schemeClr>
                </a:solidFill>
                <a:latin typeface="+mn-lt"/>
                <a:ea typeface="+mn-ea"/>
                <a:cs typeface="+mn-ea"/>
                <a:sym typeface="+mn-lt"/>
              </a:rPr>
              <a:t>同志们，实现中华民族伟大复兴需要源源不断的强大动力。作</a:t>
            </a:r>
            <a:r>
              <a:rPr kumimoji="0" lang="zh-CN" altLang="en-US" kern="1200" cap="none" spc="0" normalizeH="0" baseline="0" noProof="0" smtClean="0">
                <a:solidFill>
                  <a:schemeClr val="tx1">
                    <a:lumMod val="85000"/>
                    <a:lumOff val="15000"/>
                  </a:schemeClr>
                </a:solidFill>
                <a:latin typeface="+mn-lt"/>
                <a:ea typeface="+mn-ea"/>
                <a:cs typeface="+mn-ea"/>
                <a:sym typeface="+mn-lt"/>
              </a:rPr>
              <a:t>为党</a:t>
            </a:r>
            <a:r>
              <a:rPr kumimoji="0" lang="zh-CN" altLang="en-US" kern="1200" cap="none" spc="0" normalizeH="0" baseline="0" noProof="0">
                <a:solidFill>
                  <a:schemeClr val="tx1">
                    <a:lumMod val="85000"/>
                    <a:lumOff val="15000"/>
                  </a:schemeClr>
                </a:solidFill>
                <a:latin typeface="+mn-lt"/>
                <a:ea typeface="+mn-ea"/>
                <a:cs typeface="+mn-ea"/>
                <a:sym typeface="+mn-lt"/>
              </a:rPr>
              <a:t>员干部，一定要与党同行、紧跟党走，大力弘扬和践行伟大建党精神，守正创新，以强烈的历史主动精神踔厉奋发、勇毅前行，在矢志奋斗中激扬青春力量，用实际行动为实现中华民族伟大复兴中国梦作出新的更大贡献，谱写新时代的青春之歌。</a:t>
            </a:r>
          </a:p>
        </p:txBody>
      </p:sp>
      <p:pic>
        <p:nvPicPr>
          <p:cNvPr id="29701" name="Picture 36" descr="穿红色衣服的人&#10;&#10;低可信度描述已自动生成"/>
          <p:cNvPicPr>
            <a:picLocks noChangeAspect="1"/>
          </p:cNvPicPr>
          <p:nvPr/>
        </p:nvPicPr>
        <p:blipFill>
          <a:blip r:embed="rId2"/>
          <a:stretch>
            <a:fillRect/>
          </a:stretch>
        </p:blipFill>
        <p:spPr>
          <a:xfrm>
            <a:off x="30163" y="4106863"/>
            <a:ext cx="12161837" cy="2773362"/>
          </a:xfrm>
          <a:prstGeom prst="rect">
            <a:avLst/>
          </a:prstGeom>
          <a:noFill/>
          <a:ln w="9525">
            <a:noFill/>
          </a:ln>
        </p:spPr>
      </p:pic>
      <p:pic>
        <p:nvPicPr>
          <p:cNvPr id="29702" name="图片 176" descr="图片包含 建筑, 桌子, 泰迪熊, 熊&#10;&#10;描述已自动生成"/>
          <p:cNvPicPr>
            <a:picLocks noChangeAspect="1"/>
          </p:cNvPicPr>
          <p:nvPr/>
        </p:nvPicPr>
        <p:blipFill>
          <a:blip r:embed="rId3"/>
          <a:stretch>
            <a:fillRect/>
          </a:stretch>
        </p:blipFill>
        <p:spPr>
          <a:xfrm>
            <a:off x="9444038" y="3984625"/>
            <a:ext cx="2795587" cy="2895600"/>
          </a:xfrm>
          <a:prstGeom prst="rect">
            <a:avLst/>
          </a:prstGeom>
          <a:noFill/>
          <a:ln w="9525">
            <a:noFill/>
          </a:ln>
        </p:spPr>
      </p:pic>
    </p:spTree>
  </p:cSld>
  <p:clrMapOvr>
    <a:masterClrMapping/>
  </p:clrMapOvr>
  <p:transition spd="slow" advClick="0" advTm="1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3"/>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8195" name="图片 8"/>
          <p:cNvPicPr>
            <a:picLocks noChangeAspect="1"/>
          </p:cNvPicPr>
          <p:nvPr/>
        </p:nvPicPr>
        <p:blipFill>
          <a:blip r:embed="rId3"/>
          <a:stretch>
            <a:fillRect/>
          </a:stretch>
        </p:blipFill>
        <p:spPr>
          <a:xfrm>
            <a:off x="0" y="3173413"/>
            <a:ext cx="12192000" cy="3725862"/>
          </a:xfrm>
          <a:prstGeom prst="rect">
            <a:avLst/>
          </a:prstGeom>
          <a:noFill/>
          <a:ln w="9525">
            <a:noFill/>
          </a:ln>
        </p:spPr>
      </p:pic>
      <p:pic>
        <p:nvPicPr>
          <p:cNvPr id="8196" name="图片 6"/>
          <p:cNvPicPr>
            <a:picLocks noChangeAspect="1"/>
          </p:cNvPicPr>
          <p:nvPr/>
        </p:nvPicPr>
        <p:blipFill>
          <a:blip r:embed="rId4"/>
          <a:stretch>
            <a:fillRect/>
          </a:stretch>
        </p:blipFill>
        <p:spPr>
          <a:xfrm>
            <a:off x="0" y="-41275"/>
            <a:ext cx="2084388" cy="1420813"/>
          </a:xfrm>
          <a:prstGeom prst="rect">
            <a:avLst/>
          </a:prstGeom>
          <a:noFill/>
          <a:ln w="9525">
            <a:noFill/>
          </a:ln>
        </p:spPr>
      </p:pic>
      <p:sp>
        <p:nvSpPr>
          <p:cNvPr id="36" name="稻壳儿简约不简单设计 https://www.docer.com/works?userid=260803814"/>
          <p:cNvSpPr txBox="1"/>
          <p:nvPr/>
        </p:nvSpPr>
        <p:spPr>
          <a:xfrm>
            <a:off x="4339744" y="1457718"/>
            <a:ext cx="3512513" cy="1188720"/>
          </a:xfrm>
          <a:prstGeom prst="rect">
            <a:avLst/>
          </a:prstGeom>
          <a:noFill/>
        </p:spPr>
        <p:txBody>
          <a:bodyPr>
            <a:spAutoFit/>
          </a:bodyPr>
          <a:lstStyle>
            <a:defPPr>
              <a:defRPr lang="zh-CN"/>
            </a:defPPr>
            <a:lvl1pPr algn="ctr">
              <a:defRPr sz="7200">
                <a:solidFill>
                  <a:srgbClr val="C00000"/>
                </a:solidFill>
                <a:effectLst>
                  <a:glow rad="76200">
                    <a:schemeClr val="bg1"/>
                  </a:glow>
                </a:effectLst>
                <a:latin typeface="+mj-ea"/>
                <a:ea typeface="+mj-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a:ln>
                  <a:noFill/>
                </a:ln>
                <a:solidFill>
                  <a:srgbClr val="C00000"/>
                </a:solidFill>
                <a:effectLst>
                  <a:glow rad="76200">
                    <a:schemeClr val="bg1"/>
                  </a:glow>
                </a:effectLst>
                <a:uLnTx/>
                <a:uFillTx/>
                <a:latin typeface="+mn-lt"/>
                <a:ea typeface="+mn-ea"/>
                <a:cs typeface="+mn-ea"/>
                <a:sym typeface="+mn-lt"/>
              </a:rPr>
              <a:t>01</a:t>
            </a:r>
          </a:p>
        </p:txBody>
      </p:sp>
      <p:sp>
        <p:nvSpPr>
          <p:cNvPr id="8198" name="文本框 36"/>
          <p:cNvSpPr txBox="1"/>
          <p:nvPr/>
        </p:nvSpPr>
        <p:spPr>
          <a:xfrm>
            <a:off x="2503488" y="2657475"/>
            <a:ext cx="7185025" cy="1737360"/>
          </a:xfrm>
          <a:prstGeom prst="rect">
            <a:avLst/>
          </a:prstGeom>
          <a:noFill/>
          <a:ln w="9525">
            <a:noFill/>
          </a:ln>
        </p:spPr>
        <p:txBody>
          <a:bodyPr>
            <a:spAutoFit/>
          </a:bodyPr>
          <a:lstStyle/>
          <a:p>
            <a:pPr algn="ctr"/>
            <a:r>
              <a:rPr lang="zh-CN" altLang="en-US" sz="5400" b="1">
                <a:solidFill>
                  <a:srgbClr val="C00000"/>
                </a:solidFill>
                <a:latin typeface="Arial" panose="020B0604020202020204" pitchFamily="34" charset="0"/>
                <a:ea typeface="微软雅黑" panose="020B0503020204020204" pitchFamily="34" charset="-122"/>
                <a:sym typeface="+mn-lt"/>
              </a:rPr>
              <a:t>要在学理论上争做</a:t>
            </a:r>
          </a:p>
          <a:p>
            <a:pPr algn="ctr"/>
            <a:r>
              <a:rPr lang="zh-CN" altLang="en-US" sz="5400" b="1">
                <a:solidFill>
                  <a:srgbClr val="C00000"/>
                </a:solidFill>
                <a:latin typeface="Arial" panose="020B0604020202020204" pitchFamily="34" charset="0"/>
                <a:ea typeface="微软雅黑" panose="020B0503020204020204" pitchFamily="34" charset="-122"/>
                <a:sym typeface="+mn-lt"/>
              </a:rPr>
              <a:t>“鲜红的旗帜”</a:t>
            </a:r>
          </a:p>
        </p:txBody>
      </p:sp>
    </p:spTree>
  </p:cSld>
  <p:clrMapOvr>
    <a:masterClrMapping/>
  </p:clrMapOvr>
  <p:transition spd="slow" advClick="0" advTm="1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17d5220-38b5-4c5b-806a-2792dfa3e0c6"/>
          <p:cNvSpPr/>
          <p:nvPr/>
        </p:nvSpPr>
        <p:spPr>
          <a:xfrm>
            <a:off x="1692275" y="3429000"/>
            <a:ext cx="9625013" cy="2895600"/>
          </a:xfrm>
          <a:prstGeom prst="roundRect">
            <a:avLst>
              <a:gd name="adj" fmla="val 6023"/>
            </a:avLst>
          </a:prstGeom>
          <a:gradFill>
            <a:gsLst>
              <a:gs pos="14000">
                <a:schemeClr val="accent6"/>
              </a:gs>
              <a:gs pos="66000">
                <a:schemeClr val="accent5"/>
              </a:gs>
            </a:gsLst>
            <a:lin ang="6600000" scaled="0"/>
          </a:gradFill>
          <a:ln>
            <a:noFill/>
          </a:ln>
          <a:effectLst>
            <a:outerShdw blurRad="381000" dist="2032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9219"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sp>
        <p:nvSpPr>
          <p:cNvPr id="9" name="Rounded Rectangle 59"/>
          <p:cNvSpPr/>
          <p:nvPr/>
        </p:nvSpPr>
        <p:spPr>
          <a:xfrm>
            <a:off x="1692275" y="1585913"/>
            <a:ext cx="4041775" cy="441325"/>
          </a:xfrm>
          <a:prstGeom prst="roundRect">
            <a:avLst>
              <a:gd name="adj" fmla="val 50000"/>
            </a:avLst>
          </a:pr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1" name="KSO_Shape"/>
          <p:cNvSpPr/>
          <p:nvPr/>
        </p:nvSpPr>
        <p:spPr bwMode="auto">
          <a:xfrm>
            <a:off x="1930400" y="1647825"/>
            <a:ext cx="263525" cy="31908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EEFAC"/>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3" name="PA-文本框 16"/>
          <p:cNvSpPr txBox="1"/>
          <p:nvPr>
            <p:custDataLst>
              <p:tags r:id="rId1"/>
            </p:custDataLst>
          </p:nvPr>
        </p:nvSpPr>
        <p:spPr>
          <a:xfrm>
            <a:off x="2301875" y="1576388"/>
            <a:ext cx="2409825" cy="457200"/>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accent5"/>
                </a:solidFill>
                <a:effectLst/>
                <a:uLnTx/>
                <a:uFillTx/>
                <a:latin typeface="+mn-lt"/>
                <a:ea typeface="+mn-ea"/>
                <a:cs typeface="+mn-ea"/>
                <a:sym typeface="+mn-lt"/>
              </a:rPr>
              <a:t>马克思主义政党</a:t>
            </a:r>
          </a:p>
        </p:txBody>
      </p:sp>
      <p:sp>
        <p:nvSpPr>
          <p:cNvPr id="15" name="TextBox 17"/>
          <p:cNvSpPr txBox="1"/>
          <p:nvPr/>
        </p:nvSpPr>
        <p:spPr>
          <a:xfrm>
            <a:off x="1620838" y="2243138"/>
            <a:ext cx="6694488" cy="420676"/>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mn-lt"/>
                <a:ea typeface="+mn-ea"/>
                <a:cs typeface="+mn-ea"/>
                <a:sym typeface="+mn-lt"/>
              </a:rPr>
              <a:t>首先体现为思想理论上的先进性</a:t>
            </a:r>
          </a:p>
        </p:txBody>
      </p:sp>
      <p:sp>
        <p:nvSpPr>
          <p:cNvPr id="16" name="TextBox 17"/>
          <p:cNvSpPr txBox="1"/>
          <p:nvPr/>
        </p:nvSpPr>
        <p:spPr>
          <a:xfrm>
            <a:off x="1620838" y="2705100"/>
            <a:ext cx="7116763" cy="420676"/>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mn-lt"/>
                <a:ea typeface="+mn-ea"/>
                <a:cs typeface="+mn-ea"/>
                <a:sym typeface="+mn-lt"/>
              </a:rPr>
              <a:t>注重思想建党、理论强党，是我们党的鲜明特色和光荣传统</a:t>
            </a:r>
          </a:p>
        </p:txBody>
      </p:sp>
      <p:sp>
        <p:nvSpPr>
          <p:cNvPr id="21" name="Freeform 20"/>
          <p:cNvSpPr/>
          <p:nvPr/>
        </p:nvSpPr>
        <p:spPr>
          <a:xfrm>
            <a:off x="2178050" y="3284538"/>
            <a:ext cx="2533650" cy="520700"/>
          </a:xfrm>
          <a:custGeom>
            <a:avLst/>
            <a:gdLst>
              <a:gd name="connsiteX0" fmla="*/ 57412 w 1549425"/>
              <a:gd name="connsiteY0" fmla="*/ 0 h 458667"/>
              <a:gd name="connsiteX1" fmla="*/ 1492013 w 1549425"/>
              <a:gd name="connsiteY1" fmla="*/ 0 h 458667"/>
              <a:gd name="connsiteX2" fmla="*/ 1549425 w 1549425"/>
              <a:gd name="connsiteY2" fmla="*/ 57412 h 458667"/>
              <a:gd name="connsiteX3" fmla="*/ 1549425 w 1549425"/>
              <a:gd name="connsiteY3" fmla="*/ 287053 h 458667"/>
              <a:gd name="connsiteX4" fmla="*/ 1492013 w 1549425"/>
              <a:gd name="connsiteY4" fmla="*/ 344465 h 458667"/>
              <a:gd name="connsiteX5" fmla="*/ 1334836 w 1549425"/>
              <a:gd name="connsiteY5" fmla="*/ 344465 h 458667"/>
              <a:gd name="connsiteX6" fmla="*/ 1174403 w 1549425"/>
              <a:gd name="connsiteY6" fmla="*/ 458667 h 458667"/>
              <a:gd name="connsiteX7" fmla="*/ 1199088 w 1549425"/>
              <a:gd name="connsiteY7" fmla="*/ 344465 h 458667"/>
              <a:gd name="connsiteX8" fmla="*/ 57412 w 1549425"/>
              <a:gd name="connsiteY8" fmla="*/ 344465 h 458667"/>
              <a:gd name="connsiteX9" fmla="*/ 0 w 1549425"/>
              <a:gd name="connsiteY9" fmla="*/ 287053 h 458667"/>
              <a:gd name="connsiteX10" fmla="*/ 0 w 1549425"/>
              <a:gd name="connsiteY10" fmla="*/ 57412 h 458667"/>
              <a:gd name="connsiteX11" fmla="*/ 57412 w 1549425"/>
              <a:gd name="connsiteY11" fmla="*/ 0 h 45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9425" h="458667">
                <a:moveTo>
                  <a:pt x="57412" y="0"/>
                </a:moveTo>
                <a:lnTo>
                  <a:pt x="1492013" y="0"/>
                </a:lnTo>
                <a:cubicBezTo>
                  <a:pt x="1523721" y="0"/>
                  <a:pt x="1549425" y="25704"/>
                  <a:pt x="1549425" y="57412"/>
                </a:cubicBezTo>
                <a:lnTo>
                  <a:pt x="1549425" y="287053"/>
                </a:lnTo>
                <a:cubicBezTo>
                  <a:pt x="1549425" y="318761"/>
                  <a:pt x="1523721" y="344465"/>
                  <a:pt x="1492013" y="344465"/>
                </a:cubicBezTo>
                <a:lnTo>
                  <a:pt x="1334836" y="344465"/>
                </a:lnTo>
                <a:lnTo>
                  <a:pt x="1174403" y="458667"/>
                </a:lnTo>
                <a:lnTo>
                  <a:pt x="1199088" y="344465"/>
                </a:lnTo>
                <a:lnTo>
                  <a:pt x="57412" y="344465"/>
                </a:lnTo>
                <a:cubicBezTo>
                  <a:pt x="25704" y="344465"/>
                  <a:pt x="0" y="318761"/>
                  <a:pt x="0" y="287053"/>
                </a:cubicBezTo>
                <a:lnTo>
                  <a:pt x="0" y="57412"/>
                </a:lnTo>
                <a:cubicBezTo>
                  <a:pt x="0" y="25704"/>
                  <a:pt x="25704" y="0"/>
                  <a:pt x="57412" y="0"/>
                </a:cubicBez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3" name="PA-文本框 16"/>
          <p:cNvSpPr txBox="1"/>
          <p:nvPr>
            <p:custDataLst>
              <p:tags r:id="rId2"/>
            </p:custDataLst>
          </p:nvPr>
        </p:nvSpPr>
        <p:spPr>
          <a:xfrm>
            <a:off x="2725738" y="3281363"/>
            <a:ext cx="1955800"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年轻党员干部</a:t>
            </a:r>
          </a:p>
        </p:txBody>
      </p:sp>
      <p:pic>
        <p:nvPicPr>
          <p:cNvPr id="9227" name="Picture 20" descr="卡通人物&#10;&#10;中度可信度描述已自动生成"/>
          <p:cNvPicPr>
            <a:picLocks noChangeAspect="1"/>
          </p:cNvPicPr>
          <p:nvPr/>
        </p:nvPicPr>
        <p:blipFill>
          <a:blip r:embed="rId4"/>
          <a:stretch>
            <a:fillRect/>
          </a:stretch>
        </p:blipFill>
        <p:spPr>
          <a:xfrm>
            <a:off x="2352675" y="3190875"/>
            <a:ext cx="404813" cy="414338"/>
          </a:xfrm>
          <a:prstGeom prst="rect">
            <a:avLst/>
          </a:prstGeom>
          <a:noFill/>
          <a:ln w="9525">
            <a:noFill/>
          </a:ln>
        </p:spPr>
      </p:pic>
      <p:sp>
        <p:nvSpPr>
          <p:cNvPr id="27" name="TextBox 17"/>
          <p:cNvSpPr txBox="1"/>
          <p:nvPr/>
        </p:nvSpPr>
        <p:spPr>
          <a:xfrm>
            <a:off x="2178050" y="3859212"/>
            <a:ext cx="6967538" cy="904863"/>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1600" b="0" i="0" u="none" strike="noStrike" kern="1200" cap="none" spc="0" normalizeH="0" baseline="0" noProof="0">
                <a:ln>
                  <a:noFill/>
                </a:ln>
                <a:solidFill>
                  <a:schemeClr val="tx1"/>
                </a:solidFill>
                <a:effectLst/>
                <a:uLnTx/>
                <a:uFillTx/>
                <a:latin typeface="+mn-lt"/>
                <a:ea typeface="+mn-ea"/>
                <a:cs typeface="+mn-ea"/>
                <a:sym typeface="+mn-lt"/>
              </a:rPr>
              <a:t>要发挥旗帜的示范引领作用，把深入学</a:t>
            </a:r>
            <a:r>
              <a:rPr kumimoji="0" lang="zh-CN" altLang="en-US" sz="1600" b="0" i="0" u="none" strike="noStrike" kern="1200" cap="none" spc="0" normalizeH="0" baseline="0" noProof="0" smtClean="0">
                <a:ln>
                  <a:noFill/>
                </a:ln>
                <a:solidFill>
                  <a:schemeClr val="tx1"/>
                </a:solidFill>
                <a:effectLst/>
                <a:uLnTx/>
                <a:uFillTx/>
                <a:latin typeface="+mn-lt"/>
                <a:ea typeface="+mn-ea"/>
                <a:cs typeface="+mn-ea"/>
                <a:sym typeface="+mn-lt"/>
              </a:rPr>
              <a:t>习习近平新</a:t>
            </a:r>
            <a:r>
              <a:rPr kumimoji="0" lang="zh-CN" altLang="en-US" sz="1600" b="0" i="0" u="none" strike="noStrike" kern="1200" cap="none" spc="0" normalizeH="0" baseline="0" noProof="0">
                <a:ln>
                  <a:noFill/>
                </a:ln>
                <a:solidFill>
                  <a:schemeClr val="tx1"/>
                </a:solidFill>
                <a:effectLst/>
                <a:uLnTx/>
                <a:uFillTx/>
                <a:latin typeface="+mn-lt"/>
                <a:ea typeface="+mn-ea"/>
                <a:cs typeface="+mn-ea"/>
                <a:sym typeface="+mn-lt"/>
              </a:rPr>
              <a:t>时代中国特色社会主义思想作为重大政治任务，摆在突出位置，更加坚定初心，更加牢记使命，获得继续前行的精神力量</a:t>
            </a:r>
          </a:p>
        </p:txBody>
      </p:sp>
      <p:sp>
        <p:nvSpPr>
          <p:cNvPr id="28" name="TextBox 17"/>
          <p:cNvSpPr txBox="1"/>
          <p:nvPr/>
        </p:nvSpPr>
        <p:spPr>
          <a:xfrm>
            <a:off x="2178050" y="4892675"/>
            <a:ext cx="6967538" cy="354829"/>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1600" b="0" i="0" u="none" strike="noStrike" kern="1200" cap="none" spc="0" normalizeH="0" baseline="0" noProof="0">
                <a:ln>
                  <a:noFill/>
                </a:ln>
                <a:solidFill>
                  <a:schemeClr val="tx1"/>
                </a:solidFill>
                <a:effectLst/>
                <a:uLnTx/>
                <a:uFillTx/>
                <a:latin typeface="+mn-lt"/>
                <a:ea typeface="+mn-ea"/>
                <a:cs typeface="+mn-ea"/>
                <a:sym typeface="+mn-lt"/>
              </a:rPr>
              <a:t>要既学原文又悟原理，坚持学思用贯通、知信行统一</a:t>
            </a:r>
          </a:p>
        </p:txBody>
      </p:sp>
      <p:sp>
        <p:nvSpPr>
          <p:cNvPr id="29" name="TextBox 17"/>
          <p:cNvSpPr txBox="1"/>
          <p:nvPr/>
        </p:nvSpPr>
        <p:spPr>
          <a:xfrm>
            <a:off x="2178050" y="5451475"/>
            <a:ext cx="6818313" cy="623053"/>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1600" b="0" i="0" u="none" strike="noStrike" kern="1200" cap="none" spc="0" normalizeH="0" baseline="0" noProof="0">
                <a:ln>
                  <a:noFill/>
                </a:ln>
                <a:solidFill>
                  <a:schemeClr val="tx1"/>
                </a:solidFill>
                <a:effectLst/>
                <a:uLnTx/>
                <a:uFillTx/>
                <a:latin typeface="+mn-lt"/>
                <a:ea typeface="+mn-ea"/>
                <a:cs typeface="+mn-ea"/>
                <a:sym typeface="+mn-lt"/>
              </a:rPr>
              <a:t>要提高改造主观世界和客观世界的能力，学出真忠诚，学出真信仰，学出真情怀，学出真担当</a:t>
            </a:r>
          </a:p>
        </p:txBody>
      </p:sp>
      <p:cxnSp>
        <p:nvCxnSpPr>
          <p:cNvPr id="32" name="虚线"/>
          <p:cNvCxnSpPr/>
          <p:nvPr/>
        </p:nvCxnSpPr>
        <p:spPr>
          <a:xfrm>
            <a:off x="2301875" y="4797425"/>
            <a:ext cx="6565900"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虚线"/>
          <p:cNvCxnSpPr/>
          <p:nvPr/>
        </p:nvCxnSpPr>
        <p:spPr>
          <a:xfrm>
            <a:off x="2301875" y="5370513"/>
            <a:ext cx="6565900"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sp>
        <p:nvSpPr>
          <p:cNvPr id="6" name="椭圆 5"/>
          <p:cNvSpPr/>
          <p:nvPr/>
        </p:nvSpPr>
        <p:spPr>
          <a:xfrm>
            <a:off x="2870665" y="843902"/>
            <a:ext cx="6486870" cy="6486869"/>
          </a:xfrm>
          <a:prstGeom prst="ellipse">
            <a:avLst/>
          </a:prstGeom>
          <a:gradFill>
            <a:gsLst>
              <a:gs pos="4000">
                <a:schemeClr val="accent1">
                  <a:alpha val="8000"/>
                </a:schemeClr>
              </a:gs>
              <a:gs pos="50000">
                <a:schemeClr val="bg1">
                  <a:alpha val="0"/>
                </a:schemeClr>
              </a:gs>
              <a:gs pos="96000">
                <a:schemeClr val="accent1">
                  <a:alpha val="4000"/>
                </a:schemeClr>
              </a:gs>
            </a:gsLst>
            <a:lin ang="10800000" scaled="1"/>
          </a:gradFill>
          <a:ln w="19050">
            <a:gradFill flip="none" rotWithShape="1">
              <a:gsLst>
                <a:gs pos="63000">
                  <a:schemeClr val="bg1"/>
                </a:gs>
                <a:gs pos="0">
                  <a:schemeClr val="accent1">
                    <a:alpha val="29000"/>
                  </a:schemeClr>
                </a:gs>
              </a:gsLst>
              <a:lin ang="0" scaled="0"/>
            </a:gra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 name="椭圆 6"/>
          <p:cNvSpPr/>
          <p:nvPr/>
        </p:nvSpPr>
        <p:spPr>
          <a:xfrm>
            <a:off x="3667886" y="1641123"/>
            <a:ext cx="4892428" cy="4892428"/>
          </a:xfrm>
          <a:prstGeom prst="ellipse">
            <a:avLst/>
          </a:prstGeom>
          <a:gradFill>
            <a:gsLst>
              <a:gs pos="4000">
                <a:schemeClr val="accent1">
                  <a:alpha val="8000"/>
                </a:schemeClr>
              </a:gs>
              <a:gs pos="50000">
                <a:schemeClr val="bg1">
                  <a:alpha val="0"/>
                </a:schemeClr>
              </a:gs>
              <a:gs pos="96000">
                <a:schemeClr val="accent1">
                  <a:alpha val="4000"/>
                </a:schemeClr>
              </a:gs>
            </a:gsLst>
            <a:lin ang="10800000" scaled="1"/>
          </a:gradFill>
          <a:ln w="19050">
            <a:gradFill flip="none" rotWithShape="1">
              <a:gsLst>
                <a:gs pos="100000">
                  <a:schemeClr val="accent1">
                    <a:alpha val="28000"/>
                  </a:schemeClr>
                </a:gs>
                <a:gs pos="0">
                  <a:schemeClr val="accent1">
                    <a:alpha val="29000"/>
                  </a:schemeClr>
                </a:gs>
                <a:gs pos="80000">
                  <a:srgbClr val="066DCA">
                    <a:alpha val="0"/>
                  </a:srgbClr>
                </a:gs>
                <a:gs pos="20000">
                  <a:schemeClr val="accent1">
                    <a:alpha val="0"/>
                  </a:schemeClr>
                </a:gs>
              </a:gsLst>
              <a:lin ang="10800000" scaled="0"/>
            </a:gra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8" name="椭圆 7"/>
          <p:cNvSpPr/>
          <p:nvPr/>
        </p:nvSpPr>
        <p:spPr>
          <a:xfrm flipH="1">
            <a:off x="3098800" y="3365500"/>
            <a:ext cx="409575" cy="409575"/>
          </a:xfrm>
          <a:prstGeom prst="ellipse">
            <a:avLst/>
          </a:prstGeom>
          <a:gradFill>
            <a:gsLst>
              <a:gs pos="38000">
                <a:schemeClr val="accent2"/>
              </a:gs>
              <a:gs pos="100000">
                <a:schemeClr val="accent4"/>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EEFAC"/>
                </a:solidFill>
                <a:effectLst/>
                <a:uLnTx/>
                <a:uFillTx/>
                <a:latin typeface="+mn-lt"/>
                <a:ea typeface="+mn-ea"/>
                <a:cs typeface="+mn-ea"/>
                <a:sym typeface="+mn-lt"/>
              </a:rPr>
              <a:t>1</a:t>
            </a:r>
          </a:p>
        </p:txBody>
      </p:sp>
      <p:sp>
        <p:nvSpPr>
          <p:cNvPr id="9" name="矩形 18"/>
          <p:cNvSpPr/>
          <p:nvPr/>
        </p:nvSpPr>
        <p:spPr>
          <a:xfrm>
            <a:off x="3129125" y="1489295"/>
            <a:ext cx="5814043" cy="2624138"/>
          </a:xfrm>
          <a:custGeom>
            <a:avLst/>
            <a:gdLst>
              <a:gd name="connsiteX0" fmla="*/ 0 w 3031156"/>
              <a:gd name="connsiteY0" fmla="*/ 0 h 2959100"/>
              <a:gd name="connsiteX1" fmla="*/ 3031156 w 3031156"/>
              <a:gd name="connsiteY1" fmla="*/ 0 h 2959100"/>
              <a:gd name="connsiteX2" fmla="*/ 3031156 w 3031156"/>
              <a:gd name="connsiteY2" fmla="*/ 2959100 h 2959100"/>
              <a:gd name="connsiteX3" fmla="*/ 0 w 3031156"/>
              <a:gd name="connsiteY3" fmla="*/ 2959100 h 2959100"/>
              <a:gd name="connsiteX4" fmla="*/ 0 w 3031156"/>
              <a:gd name="connsiteY4" fmla="*/ 0 h 2959100"/>
              <a:gd name="connsiteX0-1" fmla="*/ 0 w 4502768"/>
              <a:gd name="connsiteY0-2" fmla="*/ 342900 h 2959100"/>
              <a:gd name="connsiteX1-3" fmla="*/ 4502768 w 4502768"/>
              <a:gd name="connsiteY1-4" fmla="*/ 0 h 2959100"/>
              <a:gd name="connsiteX2-5" fmla="*/ 4502768 w 4502768"/>
              <a:gd name="connsiteY2-6" fmla="*/ 2959100 h 2959100"/>
              <a:gd name="connsiteX3-7" fmla="*/ 1471612 w 4502768"/>
              <a:gd name="connsiteY3-8" fmla="*/ 2959100 h 2959100"/>
              <a:gd name="connsiteX4-9" fmla="*/ 0 w 4502768"/>
              <a:gd name="connsiteY4-10" fmla="*/ 342900 h 2959100"/>
              <a:gd name="connsiteX0-11" fmla="*/ 0 w 5293343"/>
              <a:gd name="connsiteY0-12" fmla="*/ 14288 h 2630488"/>
              <a:gd name="connsiteX1-13" fmla="*/ 5293343 w 5293343"/>
              <a:gd name="connsiteY1-14" fmla="*/ 0 h 2630488"/>
              <a:gd name="connsiteX2-15" fmla="*/ 4502768 w 5293343"/>
              <a:gd name="connsiteY2-16" fmla="*/ 2630488 h 2630488"/>
              <a:gd name="connsiteX3-17" fmla="*/ 1471612 w 5293343"/>
              <a:gd name="connsiteY3-18" fmla="*/ 2630488 h 2630488"/>
              <a:gd name="connsiteX4-19" fmla="*/ 0 w 5293343"/>
              <a:gd name="connsiteY4-20" fmla="*/ 14288 h 2630488"/>
              <a:gd name="connsiteX0-21" fmla="*/ 0 w 5814043"/>
              <a:gd name="connsiteY0-22" fmla="*/ 7938 h 2624138"/>
              <a:gd name="connsiteX1-23" fmla="*/ 5814043 w 5814043"/>
              <a:gd name="connsiteY1-24" fmla="*/ 0 h 2624138"/>
              <a:gd name="connsiteX2-25" fmla="*/ 4502768 w 5814043"/>
              <a:gd name="connsiteY2-26" fmla="*/ 2624138 h 2624138"/>
              <a:gd name="connsiteX3-27" fmla="*/ 1471612 w 5814043"/>
              <a:gd name="connsiteY3-28" fmla="*/ 2624138 h 2624138"/>
              <a:gd name="connsiteX4-29" fmla="*/ 0 w 5814043"/>
              <a:gd name="connsiteY4-30" fmla="*/ 7938 h 26241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814043" h="2624138">
                <a:moveTo>
                  <a:pt x="0" y="7938"/>
                </a:moveTo>
                <a:lnTo>
                  <a:pt x="5814043" y="0"/>
                </a:lnTo>
                <a:lnTo>
                  <a:pt x="4502768" y="2624138"/>
                </a:lnTo>
                <a:lnTo>
                  <a:pt x="1471612" y="2624138"/>
                </a:lnTo>
                <a:lnTo>
                  <a:pt x="0" y="7938"/>
                </a:lnTo>
                <a:close/>
              </a:path>
            </a:pathLst>
          </a:custGeom>
          <a:gradFill>
            <a:gsLst>
              <a:gs pos="40000">
                <a:schemeClr val="bg1">
                  <a:alpha val="0"/>
                </a:schemeClr>
              </a:gs>
              <a:gs pos="100000">
                <a:schemeClr val="accent1">
                  <a:alpha val="4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10" name="椭圆 9"/>
          <p:cNvSpPr/>
          <p:nvPr/>
        </p:nvSpPr>
        <p:spPr>
          <a:xfrm>
            <a:off x="4598522" y="2559506"/>
            <a:ext cx="3031156" cy="3031152"/>
          </a:xfrm>
          <a:prstGeom prst="ellipse">
            <a:avLst/>
          </a:prstGeom>
          <a:gradFill>
            <a:gsLst>
              <a:gs pos="0">
                <a:srgbClr val="FFC449"/>
              </a:gs>
              <a:gs pos="52000">
                <a:schemeClr val="accent2"/>
              </a:gs>
            </a:gsLst>
            <a:lin ang="6600000" scaled="0"/>
          </a:gradFill>
          <a:ln>
            <a:noFill/>
          </a:ln>
          <a:effectLst>
            <a:outerShdw blurRad="254000" dist="101600" dir="5400000" algn="ctr" rotWithShape="0">
              <a:srgbClr val="C30F0F">
                <a:alpha val="23000"/>
              </a:srgbClr>
            </a:outerShdw>
          </a:effectLst>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1" name="PA-文本框 16"/>
          <p:cNvSpPr txBox="1"/>
          <p:nvPr>
            <p:custDataLst>
              <p:tags r:id="rId1"/>
            </p:custDataLst>
          </p:nvPr>
        </p:nvSpPr>
        <p:spPr>
          <a:xfrm>
            <a:off x="4815229" y="3653571"/>
            <a:ext cx="2561542" cy="791116"/>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8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EEFAC"/>
                </a:solidFill>
                <a:effectLst>
                  <a:reflection blurRad="76200" stA="51000" endPos="45500" dist="25400" dir="5400000" sy="-100000" algn="bl" rotWithShape="0"/>
                </a:effectLst>
                <a:uLnTx/>
                <a:uFillTx/>
                <a:latin typeface="+mn-lt"/>
                <a:ea typeface="+mn-ea"/>
                <a:cs typeface="+mn-ea"/>
                <a:sym typeface="+mn-lt"/>
              </a:rPr>
              <a:t>做到</a:t>
            </a:r>
          </a:p>
          <a:p>
            <a:pPr marL="0" marR="0" lvl="0" indent="0" algn="ctr" defTabSz="914400" rtl="0" eaLnBrk="1" fontAlgn="auto" latinLnBrk="0" hangingPunct="1">
              <a:lnSpc>
                <a:spcPct val="8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FEEFAC"/>
                </a:solidFill>
                <a:effectLst>
                  <a:reflection blurRad="76200" stA="51000" endPos="45500" dist="25400" dir="5400000" sy="-100000" algn="bl" rotWithShape="0"/>
                </a:effectLst>
                <a:uLnTx/>
                <a:uFillTx/>
                <a:latin typeface="+mn-lt"/>
                <a:ea typeface="+mn-ea"/>
                <a:cs typeface="+mn-ea"/>
                <a:sym typeface="+mn-lt"/>
              </a:rPr>
              <a:t>“四个要”</a:t>
            </a:r>
          </a:p>
        </p:txBody>
      </p:sp>
      <p:sp>
        <p:nvSpPr>
          <p:cNvPr id="12" name="Rectangle 17"/>
          <p:cNvSpPr/>
          <p:nvPr/>
        </p:nvSpPr>
        <p:spPr>
          <a:xfrm>
            <a:off x="1289050" y="3154363"/>
            <a:ext cx="1760538" cy="822960"/>
          </a:xfrm>
          <a:prstGeom prst="rect">
            <a:avLst/>
          </a:prstGeom>
        </p:spPr>
        <p:txBody>
          <a:bodyPr>
            <a:spAutoFit/>
          </a:bodyPr>
          <a:lstStyle/>
          <a:p>
            <a:pPr marL="0" marR="0" lvl="0" indent="0" algn="r"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要坚持</a:t>
            </a:r>
          </a:p>
          <a:p>
            <a:pPr marL="0" marR="0" lvl="0" indent="0" algn="r"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自觉主动学</a:t>
            </a:r>
          </a:p>
        </p:txBody>
      </p:sp>
      <p:sp>
        <p:nvSpPr>
          <p:cNvPr id="13" name="椭圆 12"/>
          <p:cNvSpPr/>
          <p:nvPr/>
        </p:nvSpPr>
        <p:spPr>
          <a:xfrm flipH="1">
            <a:off x="8836025" y="3468688"/>
            <a:ext cx="409575" cy="409575"/>
          </a:xfrm>
          <a:prstGeom prst="ellipse">
            <a:avLst/>
          </a:prstGeom>
          <a:gradFill>
            <a:gsLst>
              <a:gs pos="38000">
                <a:schemeClr val="accent2"/>
              </a:gs>
              <a:gs pos="100000">
                <a:schemeClr val="accent4"/>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EEFAC"/>
                </a:solidFill>
                <a:effectLst/>
                <a:uLnTx/>
                <a:uFillTx/>
                <a:latin typeface="+mn-lt"/>
                <a:ea typeface="+mn-ea"/>
                <a:cs typeface="+mn-ea"/>
                <a:sym typeface="+mn-lt"/>
              </a:rPr>
              <a:t>4</a:t>
            </a:r>
          </a:p>
        </p:txBody>
      </p:sp>
      <p:sp>
        <p:nvSpPr>
          <p:cNvPr id="14" name="椭圆 13"/>
          <p:cNvSpPr/>
          <p:nvPr/>
        </p:nvSpPr>
        <p:spPr>
          <a:xfrm flipH="1">
            <a:off x="4381500" y="4797425"/>
            <a:ext cx="409575" cy="409575"/>
          </a:xfrm>
          <a:prstGeom prst="ellipse">
            <a:avLst/>
          </a:prstGeom>
          <a:gradFill>
            <a:gsLst>
              <a:gs pos="38000">
                <a:schemeClr val="accent2"/>
              </a:gs>
              <a:gs pos="100000">
                <a:schemeClr val="accent4"/>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EEFAC"/>
                </a:solidFill>
                <a:effectLst/>
                <a:uLnTx/>
                <a:uFillTx/>
                <a:latin typeface="+mn-lt"/>
                <a:ea typeface="+mn-ea"/>
                <a:cs typeface="+mn-ea"/>
                <a:sym typeface="+mn-lt"/>
              </a:rPr>
              <a:t>2</a:t>
            </a:r>
          </a:p>
        </p:txBody>
      </p:sp>
      <p:sp>
        <p:nvSpPr>
          <p:cNvPr id="16" name="椭圆 15"/>
          <p:cNvSpPr/>
          <p:nvPr/>
        </p:nvSpPr>
        <p:spPr>
          <a:xfrm flipH="1">
            <a:off x="7399338" y="4822825"/>
            <a:ext cx="409575" cy="409575"/>
          </a:xfrm>
          <a:prstGeom prst="ellipse">
            <a:avLst/>
          </a:prstGeom>
          <a:gradFill>
            <a:gsLst>
              <a:gs pos="38000">
                <a:schemeClr val="accent2"/>
              </a:gs>
              <a:gs pos="100000">
                <a:schemeClr val="accent4"/>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EEFAC"/>
                </a:solidFill>
                <a:effectLst/>
                <a:uLnTx/>
                <a:uFillTx/>
                <a:latin typeface="+mn-lt"/>
                <a:ea typeface="+mn-ea"/>
                <a:cs typeface="+mn-ea"/>
                <a:sym typeface="+mn-lt"/>
              </a:rPr>
              <a:t>3</a:t>
            </a:r>
          </a:p>
        </p:txBody>
      </p:sp>
      <p:sp>
        <p:nvSpPr>
          <p:cNvPr id="19" name="Rectangle 17"/>
          <p:cNvSpPr/>
          <p:nvPr/>
        </p:nvSpPr>
        <p:spPr>
          <a:xfrm>
            <a:off x="2405063" y="4586288"/>
            <a:ext cx="1760538" cy="822960"/>
          </a:xfrm>
          <a:prstGeom prst="rect">
            <a:avLst/>
          </a:prstGeom>
        </p:spPr>
        <p:txBody>
          <a:bodyPr>
            <a:spAutoFit/>
          </a:bodyPr>
          <a:lstStyle/>
          <a:p>
            <a:pPr marL="0" marR="0" lvl="0" indent="0" algn="r"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要坚持</a:t>
            </a:r>
          </a:p>
          <a:p>
            <a:pPr marL="0" marR="0" lvl="0" indent="0" algn="r"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及时跟进学</a:t>
            </a:r>
          </a:p>
        </p:txBody>
      </p:sp>
      <p:sp>
        <p:nvSpPr>
          <p:cNvPr id="20" name="Rectangle 17"/>
          <p:cNvSpPr/>
          <p:nvPr/>
        </p:nvSpPr>
        <p:spPr>
          <a:xfrm>
            <a:off x="7896225" y="4611688"/>
            <a:ext cx="1760538" cy="822960"/>
          </a:xfrm>
          <a:prstGeom prst="rect">
            <a:avLst/>
          </a:prstGeom>
        </p:spPr>
        <p:txBody>
          <a:bodyPr>
            <a:spAutoFit/>
          </a:bodyPr>
          <a:lstStyle/>
          <a:p>
            <a:pPr marL="0" marR="0" lvl="0" indent="0" algn="l"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要坚持</a:t>
            </a:r>
          </a:p>
          <a:p>
            <a:pPr marL="0" marR="0" lvl="0" indent="0" algn="l"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联系实际学</a:t>
            </a:r>
          </a:p>
        </p:txBody>
      </p:sp>
      <p:sp>
        <p:nvSpPr>
          <p:cNvPr id="21" name="Rectangle 17"/>
          <p:cNvSpPr/>
          <p:nvPr/>
        </p:nvSpPr>
        <p:spPr>
          <a:xfrm>
            <a:off x="9407525" y="3213100"/>
            <a:ext cx="1758950" cy="822960"/>
          </a:xfrm>
          <a:prstGeom prst="rect">
            <a:avLst/>
          </a:prstGeom>
        </p:spPr>
        <p:txBody>
          <a:bodyPr>
            <a:spAutoFit/>
          </a:bodyPr>
          <a:lstStyle/>
          <a:p>
            <a:pPr marL="0" marR="0" lvl="0" indent="0" algn="l"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要坚持</a:t>
            </a:r>
          </a:p>
          <a:p>
            <a:pPr marL="0" marR="0" lvl="0" indent="0" algn="l" defTabSz="914400" rtl="0" eaLnBrk="1" fontAlgn="auto" latinLnBrk="0" hangingPunct="1">
              <a:lnSpc>
                <a:spcPct val="100000"/>
              </a:lnSpc>
              <a:spcBef>
                <a:spcPct val="0"/>
              </a:spcBef>
              <a:spcAft>
                <a:spcPct val="0"/>
              </a:spcAft>
              <a:buClr>
                <a:schemeClr val="accent1"/>
              </a:buClr>
              <a:buSzTx/>
              <a:buFontTx/>
              <a:buNone/>
              <a:defRPr/>
            </a:pPr>
            <a:r>
              <a:rPr kumimoji="0" lang="zh-CN" altLang="en-US" sz="2400" b="0" i="0" u="none" strike="noStrike" kern="1200" cap="none" spc="0" normalizeH="0" baseline="0" noProof="0">
                <a:ln>
                  <a:noFill/>
                </a:ln>
                <a:solidFill>
                  <a:schemeClr val="accent2"/>
                </a:solidFill>
                <a:effectLst/>
                <a:uLnTx/>
                <a:uFillTx/>
                <a:latin typeface="+mn-lt"/>
                <a:ea typeface="+mn-ea"/>
                <a:cs typeface="+mn-ea"/>
                <a:sym typeface="+mn-lt"/>
              </a:rPr>
              <a:t>笃信笃行学</a:t>
            </a:r>
          </a:p>
        </p:txBody>
      </p:sp>
      <p:pic>
        <p:nvPicPr>
          <p:cNvPr id="10258" name="图片 22" descr="图片包含 游戏机, 画&#10;&#10;描述已自动生成"/>
          <p:cNvPicPr>
            <a:picLocks noChangeAspect="1"/>
          </p:cNvPicPr>
          <p:nvPr/>
        </p:nvPicPr>
        <p:blipFill>
          <a:blip r:embed="rId3"/>
          <a:stretch>
            <a:fillRect/>
          </a:stretch>
        </p:blipFill>
        <p:spPr>
          <a:xfrm>
            <a:off x="5534025" y="2466975"/>
            <a:ext cx="1123950" cy="714375"/>
          </a:xfrm>
          <a:prstGeom prst="rect">
            <a:avLst/>
          </a:prstGeom>
          <a:noFill/>
          <a:ln w="9525">
            <a:noFill/>
          </a:ln>
        </p:spPr>
      </p:pic>
    </p:spTree>
  </p:cSld>
  <p:clrMapOvr>
    <a:masterClrMapping/>
  </p:clrMapOvr>
  <p:transition spd="slow" advClick="0" advTm="1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ur="5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ur="5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ur="50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dur="50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17d5220-38b5-4c5b-806a-2792dfa3e0c6"/>
          <p:cNvSpPr/>
          <p:nvPr/>
        </p:nvSpPr>
        <p:spPr>
          <a:xfrm>
            <a:off x="1941513" y="1474788"/>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5" name="75d24dc5-fe2b-478c-b6d0-6cde2d79beaf"/>
          <p:cNvSpPr/>
          <p:nvPr/>
        </p:nvSpPr>
        <p:spPr>
          <a:xfrm>
            <a:off x="2079625" y="1446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要坚持自觉主动学</a:t>
            </a:r>
          </a:p>
        </p:txBody>
      </p:sp>
      <p:sp>
        <p:nvSpPr>
          <p:cNvPr id="7" name="7ee85108-b2c8-44c5-ab5d-bb6bfb6b20a9"/>
          <p:cNvSpPr/>
          <p:nvPr/>
        </p:nvSpPr>
        <p:spPr bwMode="auto">
          <a:xfrm>
            <a:off x="949325" y="1477963"/>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一</a:t>
            </a:r>
          </a:p>
        </p:txBody>
      </p:sp>
      <p:sp>
        <p:nvSpPr>
          <p:cNvPr id="9" name="fe73064b-c38e-4555-9f40-7f09b541e266"/>
          <p:cNvSpPr>
            <a:spLocks noChangeShapeType="1"/>
          </p:cNvSpPr>
          <p:nvPr/>
        </p:nvSpPr>
        <p:spPr bwMode="auto">
          <a:xfrm flipH="1">
            <a:off x="1485900" y="1708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Oval 12"/>
          <p:cNvSpPr>
            <a:spLocks noChangeArrowheads="1"/>
          </p:cNvSpPr>
          <p:nvPr/>
        </p:nvSpPr>
        <p:spPr bwMode="auto">
          <a:xfrm>
            <a:off x="874713" y="1403350"/>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1271"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sp>
        <p:nvSpPr>
          <p:cNvPr id="11272" name="TextBox 17"/>
          <p:cNvSpPr txBox="1"/>
          <p:nvPr/>
        </p:nvSpPr>
        <p:spPr>
          <a:xfrm>
            <a:off x="2911475" y="2222500"/>
            <a:ext cx="8343900" cy="618217"/>
          </a:xfrm>
          <a:prstGeom prst="rect">
            <a:avLst/>
          </a:prstGeom>
          <a:noFill/>
          <a:ln w="9525">
            <a:noFill/>
          </a:ln>
        </p:spPr>
        <p:txBody>
          <a:bodyPr>
            <a:spAutoFit/>
          </a:bodyPr>
          <a:lstStyle/>
          <a:p>
            <a:pPr>
              <a:lnSpc>
                <a:spcPct val="110000"/>
              </a:lnSpc>
              <a:buClr>
                <a:schemeClr val="accent2"/>
              </a:buClr>
            </a:pPr>
            <a:r>
              <a:rPr lang="zh-CN" altLang="en-US" sz="3200">
                <a:latin typeface="Arial" panose="020B0604020202020204" pitchFamily="34" charset="0"/>
                <a:ea typeface="微软雅黑" panose="020B0503020204020204" pitchFamily="34" charset="-122"/>
                <a:sym typeface="+mn-lt"/>
              </a:rPr>
              <a:t>“人之为学有难易乎？学之，则难者亦易矣；</a:t>
            </a:r>
          </a:p>
        </p:txBody>
      </p:sp>
      <p:sp>
        <p:nvSpPr>
          <p:cNvPr id="11273" name="TextBox 17"/>
          <p:cNvSpPr txBox="1"/>
          <p:nvPr/>
        </p:nvSpPr>
        <p:spPr>
          <a:xfrm>
            <a:off x="3300412" y="2767013"/>
            <a:ext cx="7899400" cy="618217"/>
          </a:xfrm>
          <a:prstGeom prst="rect">
            <a:avLst/>
          </a:prstGeom>
          <a:noFill/>
          <a:ln w="9525">
            <a:noFill/>
          </a:ln>
        </p:spPr>
        <p:txBody>
          <a:bodyPr>
            <a:spAutoFit/>
          </a:bodyPr>
          <a:lstStyle/>
          <a:p>
            <a:pPr>
              <a:lnSpc>
                <a:spcPct val="110000"/>
              </a:lnSpc>
              <a:buClr>
                <a:schemeClr val="accent2"/>
              </a:buClr>
            </a:pPr>
            <a:r>
              <a:rPr lang="zh-CN" altLang="en-US" sz="3200">
                <a:latin typeface="Arial" panose="020B0604020202020204" pitchFamily="34" charset="0"/>
                <a:ea typeface="微软雅黑" panose="020B0503020204020204" pitchFamily="34" charset="-122"/>
                <a:sym typeface="+mn-lt"/>
              </a:rPr>
              <a:t>不学，则易者亦难矣。”</a:t>
            </a:r>
          </a:p>
        </p:txBody>
      </p:sp>
      <p:sp>
        <p:nvSpPr>
          <p:cNvPr id="25" name="图形 23"/>
          <p:cNvSpPr/>
          <p:nvPr/>
        </p:nvSpPr>
        <p:spPr>
          <a:xfrm rot="6300000">
            <a:off x="2066925" y="2373313"/>
            <a:ext cx="976313" cy="871538"/>
          </a:xfrm>
          <a:custGeom>
            <a:avLst/>
            <a:gdLst>
              <a:gd name="connsiteX0" fmla="*/ 1614668 w 1632900"/>
              <a:gd name="connsiteY0" fmla="*/ 743309 h 1455308"/>
              <a:gd name="connsiteX1" fmla="*/ 1600274 w 1632900"/>
              <a:gd name="connsiteY1" fmla="*/ 718254 h 1455308"/>
              <a:gd name="connsiteX2" fmla="*/ 1600274 w 1632900"/>
              <a:gd name="connsiteY2" fmla="*/ 627627 h 1455308"/>
              <a:gd name="connsiteX3" fmla="*/ 1603473 w 1632900"/>
              <a:gd name="connsiteY3" fmla="*/ 578583 h 1455308"/>
              <a:gd name="connsiteX4" fmla="*/ 1599208 w 1632900"/>
              <a:gd name="connsiteY4" fmla="*/ 578583 h 1455308"/>
              <a:gd name="connsiteX5" fmla="*/ 1599208 w 1632900"/>
              <a:gd name="connsiteY5" fmla="*/ 578583 h 1455308"/>
              <a:gd name="connsiteX6" fmla="*/ 1603473 w 1632900"/>
              <a:gd name="connsiteY6" fmla="*/ 581248 h 1455308"/>
              <a:gd name="connsiteX7" fmla="*/ 1583749 w 1632900"/>
              <a:gd name="connsiteY7" fmla="*/ 479961 h 1455308"/>
              <a:gd name="connsiteX8" fmla="*/ 1571914 w 1632900"/>
              <a:gd name="connsiteY8" fmla="*/ 446589 h 1455308"/>
              <a:gd name="connsiteX9" fmla="*/ 1571487 w 1632900"/>
              <a:gd name="connsiteY9" fmla="*/ 446376 h 1455308"/>
              <a:gd name="connsiteX10" fmla="*/ 1560825 w 1632900"/>
              <a:gd name="connsiteY10" fmla="*/ 415457 h 1455308"/>
              <a:gd name="connsiteX11" fmla="*/ 1552829 w 1632900"/>
              <a:gd name="connsiteY11" fmla="*/ 355751 h 1455308"/>
              <a:gd name="connsiteX12" fmla="*/ 1518711 w 1632900"/>
              <a:gd name="connsiteY12" fmla="*/ 314170 h 1455308"/>
              <a:gd name="connsiteX13" fmla="*/ 1485660 w 1632900"/>
              <a:gd name="connsiteY13" fmla="*/ 289646 h 1455308"/>
              <a:gd name="connsiteX14" fmla="*/ 1444078 w 1632900"/>
              <a:gd name="connsiteY14" fmla="*/ 222478 h 1455308"/>
              <a:gd name="connsiteX15" fmla="*/ 1427552 w 1632900"/>
              <a:gd name="connsiteY15" fmla="*/ 206484 h 1455308"/>
              <a:gd name="connsiteX16" fmla="*/ 1329463 w 1632900"/>
              <a:gd name="connsiteY16" fmla="*/ 115859 h 1455308"/>
              <a:gd name="connsiteX17" fmla="*/ 1294279 w 1632900"/>
              <a:gd name="connsiteY17" fmla="*/ 73211 h 1455308"/>
              <a:gd name="connsiteX18" fmla="*/ 1128487 w 1632900"/>
              <a:gd name="connsiteY18" fmla="*/ 16170 h 1455308"/>
              <a:gd name="connsiteX19" fmla="*/ 1096501 w 1632900"/>
              <a:gd name="connsiteY19" fmla="*/ 1777 h 1455308"/>
              <a:gd name="connsiteX20" fmla="*/ 1021869 w 1632900"/>
              <a:gd name="connsiteY20" fmla="*/ 57752 h 1455308"/>
              <a:gd name="connsiteX21" fmla="*/ 1004810 w 1632900"/>
              <a:gd name="connsiteY21" fmla="*/ 66814 h 1455308"/>
              <a:gd name="connsiteX22" fmla="*/ 1004810 w 1632900"/>
              <a:gd name="connsiteY22" fmla="*/ 63082 h 1455308"/>
              <a:gd name="connsiteX23" fmla="*/ 1001078 w 1632900"/>
              <a:gd name="connsiteY23" fmla="*/ 63082 h 1455308"/>
              <a:gd name="connsiteX24" fmla="*/ 982420 w 1632900"/>
              <a:gd name="connsiteY24" fmla="*/ 149443 h 1455308"/>
              <a:gd name="connsiteX25" fmla="*/ 988817 w 1632900"/>
              <a:gd name="connsiteY25" fmla="*/ 149443 h 1455308"/>
              <a:gd name="connsiteX26" fmla="*/ 1031464 w 1632900"/>
              <a:gd name="connsiteY26" fmla="*/ 239536 h 1455308"/>
              <a:gd name="connsiteX27" fmla="*/ 1039994 w 1632900"/>
              <a:gd name="connsiteY27" fmla="*/ 247533 h 1455308"/>
              <a:gd name="connsiteX28" fmla="*/ 1065582 w 1632900"/>
              <a:gd name="connsiteY28" fmla="*/ 280051 h 1455308"/>
              <a:gd name="connsiteX29" fmla="*/ 1069847 w 1632900"/>
              <a:gd name="connsiteY29" fmla="*/ 282716 h 1455308"/>
              <a:gd name="connsiteX30" fmla="*/ 1117825 w 1632900"/>
              <a:gd name="connsiteY30" fmla="*/ 336025 h 1455308"/>
              <a:gd name="connsiteX31" fmla="*/ 1139149 w 1632900"/>
              <a:gd name="connsiteY31" fmla="*/ 355751 h 1455308"/>
              <a:gd name="connsiteX32" fmla="*/ 1163138 w 1632900"/>
              <a:gd name="connsiteY32" fmla="*/ 365346 h 1455308"/>
              <a:gd name="connsiteX33" fmla="*/ 1174333 w 1632900"/>
              <a:gd name="connsiteY33" fmla="*/ 403729 h 1455308"/>
              <a:gd name="connsiteX34" fmla="*/ 1197256 w 1632900"/>
              <a:gd name="connsiteY34" fmla="*/ 438380 h 1455308"/>
              <a:gd name="connsiteX35" fmla="*/ 1203120 w 1632900"/>
              <a:gd name="connsiteY35" fmla="*/ 452773 h 1455308"/>
              <a:gd name="connsiteX36" fmla="*/ 1212716 w 1632900"/>
              <a:gd name="connsiteY36" fmla="*/ 489024 h 1455308"/>
              <a:gd name="connsiteX37" fmla="*/ 1212716 w 1632900"/>
              <a:gd name="connsiteY37" fmla="*/ 495421 h 1455308"/>
              <a:gd name="connsiteX38" fmla="*/ 1219646 w 1632900"/>
              <a:gd name="connsiteY38" fmla="*/ 546064 h 1455308"/>
              <a:gd name="connsiteX39" fmla="*/ 1227109 w 1632900"/>
              <a:gd name="connsiteY39" fmla="*/ 641488 h 1455308"/>
              <a:gd name="connsiteX40" fmla="*/ 1231374 w 1632900"/>
              <a:gd name="connsiteY40" fmla="*/ 677738 h 1455308"/>
              <a:gd name="connsiteX41" fmla="*/ 1228709 w 1632900"/>
              <a:gd name="connsiteY41" fmla="*/ 685736 h 1455308"/>
              <a:gd name="connsiteX42" fmla="*/ 1218047 w 1632900"/>
              <a:gd name="connsiteY42" fmla="*/ 734779 h 1455308"/>
              <a:gd name="connsiteX43" fmla="*/ 1187127 w 1632900"/>
              <a:gd name="connsiteY43" fmla="*/ 841398 h 1455308"/>
              <a:gd name="connsiteX44" fmla="*/ 1162605 w 1632900"/>
              <a:gd name="connsiteY44" fmla="*/ 899505 h 1455308"/>
              <a:gd name="connsiteX45" fmla="*/ 1136484 w 1632900"/>
              <a:gd name="connsiteY45" fmla="*/ 948016 h 1455308"/>
              <a:gd name="connsiteX46" fmla="*/ 1113560 w 1632900"/>
              <a:gd name="connsiteY46" fmla="*/ 991730 h 1455308"/>
              <a:gd name="connsiteX47" fmla="*/ 1113560 w 1632900"/>
              <a:gd name="connsiteY47" fmla="*/ 998661 h 1455308"/>
              <a:gd name="connsiteX48" fmla="*/ 1056519 w 1632900"/>
              <a:gd name="connsiteY48" fmla="*/ 1072760 h 1455308"/>
              <a:gd name="connsiteX49" fmla="*/ 1020802 w 1632900"/>
              <a:gd name="connsiteY49" fmla="*/ 1096750 h 1455308"/>
              <a:gd name="connsiteX50" fmla="*/ 973357 w 1632900"/>
              <a:gd name="connsiteY50" fmla="*/ 1139397 h 1455308"/>
              <a:gd name="connsiteX51" fmla="*/ 955232 w 1632900"/>
              <a:gd name="connsiteY51" fmla="*/ 1154323 h 1455308"/>
              <a:gd name="connsiteX52" fmla="*/ 940305 w 1632900"/>
              <a:gd name="connsiteY52" fmla="*/ 1171916 h 1455308"/>
              <a:gd name="connsiteX53" fmla="*/ 896592 w 1632900"/>
              <a:gd name="connsiteY53" fmla="*/ 1186309 h 1455308"/>
              <a:gd name="connsiteX54" fmla="*/ 840617 w 1632900"/>
              <a:gd name="connsiteY54" fmla="*/ 1212430 h 1455308"/>
              <a:gd name="connsiteX55" fmla="*/ 843282 w 1632900"/>
              <a:gd name="connsiteY55" fmla="*/ 1216696 h 1455308"/>
              <a:gd name="connsiteX56" fmla="*/ 843282 w 1632900"/>
              <a:gd name="connsiteY56" fmla="*/ 1216696 h 1455308"/>
              <a:gd name="connsiteX57" fmla="*/ 843282 w 1632900"/>
              <a:gd name="connsiteY57" fmla="*/ 1211898 h 1455308"/>
              <a:gd name="connsiteX58" fmla="*/ 719072 w 1632900"/>
              <a:gd name="connsiteY58" fmla="*/ 1227890 h 1455308"/>
              <a:gd name="connsiteX59" fmla="*/ 719072 w 1632900"/>
              <a:gd name="connsiteY59" fmla="*/ 1233221 h 1455308"/>
              <a:gd name="connsiteX60" fmla="*/ 719072 w 1632900"/>
              <a:gd name="connsiteY60" fmla="*/ 1233221 h 1455308"/>
              <a:gd name="connsiteX61" fmla="*/ 719072 w 1632900"/>
              <a:gd name="connsiteY61" fmla="*/ 1227890 h 1455308"/>
              <a:gd name="connsiteX62" fmla="*/ 696149 w 1632900"/>
              <a:gd name="connsiteY62" fmla="*/ 1222027 h 1455308"/>
              <a:gd name="connsiteX63" fmla="*/ 662031 w 1632900"/>
              <a:gd name="connsiteY63" fmla="*/ 1214563 h 1455308"/>
              <a:gd name="connsiteX64" fmla="*/ 619917 w 1632900"/>
              <a:gd name="connsiteY64" fmla="*/ 1198571 h 1455308"/>
              <a:gd name="connsiteX65" fmla="*/ 586865 w 1632900"/>
              <a:gd name="connsiteY65" fmla="*/ 1198571 h 1455308"/>
              <a:gd name="connsiteX66" fmla="*/ 590596 w 1632900"/>
              <a:gd name="connsiteY66" fmla="*/ 1198571 h 1455308"/>
              <a:gd name="connsiteX67" fmla="*/ 593795 w 1632900"/>
              <a:gd name="connsiteY67" fmla="*/ 1198571 h 1455308"/>
              <a:gd name="connsiteX68" fmla="*/ 593795 w 1632900"/>
              <a:gd name="connsiteY68" fmla="*/ 1201769 h 1455308"/>
              <a:gd name="connsiteX69" fmla="*/ 589530 w 1632900"/>
              <a:gd name="connsiteY69" fmla="*/ 1197504 h 1455308"/>
              <a:gd name="connsiteX70" fmla="*/ 574604 w 1632900"/>
              <a:gd name="connsiteY70" fmla="*/ 1197504 h 1455308"/>
              <a:gd name="connsiteX71" fmla="*/ 563942 w 1632900"/>
              <a:gd name="connsiteY71" fmla="*/ 1183111 h 1455308"/>
              <a:gd name="connsiteX72" fmla="*/ 516496 w 1632900"/>
              <a:gd name="connsiteY72" fmla="*/ 1148992 h 1455308"/>
              <a:gd name="connsiteX73" fmla="*/ 505302 w 1632900"/>
              <a:gd name="connsiteY73" fmla="*/ 1125004 h 1455308"/>
              <a:gd name="connsiteX74" fmla="*/ 424272 w 1632900"/>
              <a:gd name="connsiteY74" fmla="*/ 1071694 h 1455308"/>
              <a:gd name="connsiteX75" fmla="*/ 324583 w 1632900"/>
              <a:gd name="connsiteY75" fmla="*/ 948016 h 1455308"/>
              <a:gd name="connsiteX76" fmla="*/ 290465 w 1632900"/>
              <a:gd name="connsiteY76" fmla="*/ 900572 h 1455308"/>
              <a:gd name="connsiteX77" fmla="*/ 262211 w 1632900"/>
              <a:gd name="connsiteY77" fmla="*/ 862721 h 1455308"/>
              <a:gd name="connsiteX78" fmla="*/ 262265 w 1632900"/>
              <a:gd name="connsiteY78" fmla="*/ 857444 h 1455308"/>
              <a:gd name="connsiteX79" fmla="*/ 262211 w 1632900"/>
              <a:gd name="connsiteY79" fmla="*/ 857392 h 1455308"/>
              <a:gd name="connsiteX80" fmla="*/ 262211 w 1632900"/>
              <a:gd name="connsiteY80" fmla="*/ 857392 h 1455308"/>
              <a:gd name="connsiteX81" fmla="*/ 244619 w 1632900"/>
              <a:gd name="connsiteY81" fmla="*/ 799283 h 1455308"/>
              <a:gd name="connsiteX82" fmla="*/ 228093 w 1632900"/>
              <a:gd name="connsiteY82" fmla="*/ 780626 h 1455308"/>
              <a:gd name="connsiteX83" fmla="*/ 222976 w 1632900"/>
              <a:gd name="connsiteY83" fmla="*/ 773162 h 1455308"/>
              <a:gd name="connsiteX84" fmla="*/ 220630 w 1632900"/>
              <a:gd name="connsiteY84" fmla="*/ 773162 h 1455308"/>
              <a:gd name="connsiteX85" fmla="*/ 202505 w 1632900"/>
              <a:gd name="connsiteY85" fmla="*/ 741176 h 1455308"/>
              <a:gd name="connsiteX86" fmla="*/ 202505 w 1632900"/>
              <a:gd name="connsiteY86" fmla="*/ 725184 h 1455308"/>
              <a:gd name="connsiteX87" fmla="*/ 217964 w 1632900"/>
              <a:gd name="connsiteY87" fmla="*/ 667077 h 1455308"/>
              <a:gd name="connsiteX88" fmla="*/ 208902 w 1632900"/>
              <a:gd name="connsiteY88" fmla="*/ 632958 h 1455308"/>
              <a:gd name="connsiteX89" fmla="*/ 208902 w 1632900"/>
              <a:gd name="connsiteY89" fmla="*/ 606837 h 1455308"/>
              <a:gd name="connsiteX90" fmla="*/ 208902 w 1632900"/>
              <a:gd name="connsiteY90" fmla="*/ 592976 h 1455308"/>
              <a:gd name="connsiteX91" fmla="*/ 199306 w 1632900"/>
              <a:gd name="connsiteY91" fmla="*/ 566855 h 1455308"/>
              <a:gd name="connsiteX92" fmla="*/ 199306 w 1632900"/>
              <a:gd name="connsiteY92" fmla="*/ 559391 h 1455308"/>
              <a:gd name="connsiteX93" fmla="*/ 193442 w 1632900"/>
              <a:gd name="connsiteY93" fmla="*/ 541266 h 1455308"/>
              <a:gd name="connsiteX94" fmla="*/ 193442 w 1632900"/>
              <a:gd name="connsiteY94" fmla="*/ 534869 h 1455308"/>
              <a:gd name="connsiteX95" fmla="*/ 208902 w 1632900"/>
              <a:gd name="connsiteY95" fmla="*/ 524209 h 1455308"/>
              <a:gd name="connsiteX96" fmla="*/ 230225 w 1632900"/>
              <a:gd name="connsiteY96" fmla="*/ 535403 h 1455308"/>
              <a:gd name="connsiteX97" fmla="*/ 235023 w 1632900"/>
              <a:gd name="connsiteY97" fmla="*/ 509814 h 1455308"/>
              <a:gd name="connsiteX98" fmla="*/ 243020 w 1632900"/>
              <a:gd name="connsiteY98" fmla="*/ 483159 h 1455308"/>
              <a:gd name="connsiteX99" fmla="*/ 248884 w 1632900"/>
              <a:gd name="connsiteY99" fmla="*/ 459703 h 1455308"/>
              <a:gd name="connsiteX100" fmla="*/ 217964 w 1632900"/>
              <a:gd name="connsiteY100" fmla="*/ 434116 h 1455308"/>
              <a:gd name="connsiteX101" fmla="*/ 210501 w 1632900"/>
              <a:gd name="connsiteY101" fmla="*/ 451174 h 1455308"/>
              <a:gd name="connsiteX102" fmla="*/ 192909 w 1632900"/>
              <a:gd name="connsiteY102" fmla="*/ 451174 h 1455308"/>
              <a:gd name="connsiteX103" fmla="*/ 174784 w 1632900"/>
              <a:gd name="connsiteY103" fmla="*/ 437314 h 1455308"/>
              <a:gd name="connsiteX104" fmla="*/ 168920 w 1632900"/>
              <a:gd name="connsiteY104" fmla="*/ 437314 h 1455308"/>
              <a:gd name="connsiteX105" fmla="*/ 151328 w 1632900"/>
              <a:gd name="connsiteY105" fmla="*/ 433049 h 1455308"/>
              <a:gd name="connsiteX106" fmla="*/ 144398 w 1632900"/>
              <a:gd name="connsiteY106" fmla="*/ 433049 h 1455308"/>
              <a:gd name="connsiteX107" fmla="*/ 141199 w 1632900"/>
              <a:gd name="connsiteY107" fmla="*/ 440513 h 1455308"/>
              <a:gd name="connsiteX108" fmla="*/ 134802 w 1632900"/>
              <a:gd name="connsiteY108" fmla="*/ 440513 h 1455308"/>
              <a:gd name="connsiteX109" fmla="*/ 134802 w 1632900"/>
              <a:gd name="connsiteY109" fmla="*/ 435715 h 1455308"/>
              <a:gd name="connsiteX110" fmla="*/ 134802 w 1632900"/>
              <a:gd name="connsiteY110" fmla="*/ 433049 h 1455308"/>
              <a:gd name="connsiteX111" fmla="*/ 134802 w 1632900"/>
              <a:gd name="connsiteY111" fmla="*/ 397332 h 1455308"/>
              <a:gd name="connsiteX112" fmla="*/ 141199 w 1632900"/>
              <a:gd name="connsiteY112" fmla="*/ 382938 h 1455308"/>
              <a:gd name="connsiteX113" fmla="*/ 141199 w 1632900"/>
              <a:gd name="connsiteY113" fmla="*/ 374408 h 1455308"/>
              <a:gd name="connsiteX114" fmla="*/ 141199 w 1632900"/>
              <a:gd name="connsiteY114" fmla="*/ 358416 h 1455308"/>
              <a:gd name="connsiteX115" fmla="*/ 157725 w 1632900"/>
              <a:gd name="connsiteY115" fmla="*/ 325364 h 1455308"/>
              <a:gd name="connsiteX116" fmla="*/ 173718 w 1632900"/>
              <a:gd name="connsiteY116" fmla="*/ 300309 h 1455308"/>
              <a:gd name="connsiteX117" fmla="*/ 182247 w 1632900"/>
              <a:gd name="connsiteY117" fmla="*/ 266724 h 1455308"/>
              <a:gd name="connsiteX118" fmla="*/ 174251 w 1632900"/>
              <a:gd name="connsiteY118" fmla="*/ 242734 h 1455308"/>
              <a:gd name="connsiteX119" fmla="*/ 174251 w 1632900"/>
              <a:gd name="connsiteY119" fmla="*/ 242734 h 1455308"/>
              <a:gd name="connsiteX120" fmla="*/ 166788 w 1632900"/>
              <a:gd name="connsiteY120" fmla="*/ 218212 h 1455308"/>
              <a:gd name="connsiteX121" fmla="*/ 126806 w 1632900"/>
              <a:gd name="connsiteY121" fmla="*/ 202752 h 1455308"/>
              <a:gd name="connsiteX122" fmla="*/ 117743 w 1632900"/>
              <a:gd name="connsiteY122" fmla="*/ 252863 h 1455308"/>
              <a:gd name="connsiteX123" fmla="*/ 91621 w 1632900"/>
              <a:gd name="connsiteY123" fmla="*/ 284317 h 1455308"/>
              <a:gd name="connsiteX124" fmla="*/ 44176 w 1632900"/>
              <a:gd name="connsiteY124" fmla="*/ 369610 h 1455308"/>
              <a:gd name="connsiteX125" fmla="*/ 32981 w 1632900"/>
              <a:gd name="connsiteY125" fmla="*/ 407993 h 1455308"/>
              <a:gd name="connsiteX126" fmla="*/ 24452 w 1632900"/>
              <a:gd name="connsiteY126" fmla="*/ 452241 h 1455308"/>
              <a:gd name="connsiteX127" fmla="*/ 24452 w 1632900"/>
              <a:gd name="connsiteY127" fmla="*/ 468766 h 1455308"/>
              <a:gd name="connsiteX128" fmla="*/ 32981 w 1632900"/>
              <a:gd name="connsiteY128" fmla="*/ 497554 h 1455308"/>
              <a:gd name="connsiteX129" fmla="*/ 10591 w 1632900"/>
              <a:gd name="connsiteY129" fmla="*/ 558326 h 1455308"/>
              <a:gd name="connsiteX130" fmla="*/ 32981 w 1632900"/>
              <a:gd name="connsiteY130" fmla="*/ 664944 h 1455308"/>
              <a:gd name="connsiteX131" fmla="*/ 25518 w 1632900"/>
              <a:gd name="connsiteY131" fmla="*/ 664944 h 1455308"/>
              <a:gd name="connsiteX132" fmla="*/ 18055 w 1632900"/>
              <a:gd name="connsiteY132" fmla="*/ 664944 h 1455308"/>
              <a:gd name="connsiteX133" fmla="*/ -71 w 1632900"/>
              <a:gd name="connsiteY133" fmla="*/ 686801 h 1455308"/>
              <a:gd name="connsiteX134" fmla="*/ 18055 w 1632900"/>
              <a:gd name="connsiteY134" fmla="*/ 690000 h 1455308"/>
              <a:gd name="connsiteX135" fmla="*/ 18055 w 1632900"/>
              <a:gd name="connsiteY135" fmla="*/ 690000 h 1455308"/>
              <a:gd name="connsiteX136" fmla="*/ 18055 w 1632900"/>
              <a:gd name="connsiteY136" fmla="*/ 696397 h 1455308"/>
              <a:gd name="connsiteX137" fmla="*/ 1529 w 1632900"/>
              <a:gd name="connsiteY137" fmla="*/ 703861 h 1455308"/>
              <a:gd name="connsiteX138" fmla="*/ 19654 w 1632900"/>
              <a:gd name="connsiteY138" fmla="*/ 721986 h 1455308"/>
              <a:gd name="connsiteX139" fmla="*/ 9525 w 1632900"/>
              <a:gd name="connsiteY139" fmla="*/ 755571 h 1455308"/>
              <a:gd name="connsiteX140" fmla="*/ 18055 w 1632900"/>
              <a:gd name="connsiteY140" fmla="*/ 814743 h 1455308"/>
              <a:gd name="connsiteX141" fmla="*/ 11125 w 1632900"/>
              <a:gd name="connsiteY141" fmla="*/ 829670 h 1455308"/>
              <a:gd name="connsiteX142" fmla="*/ 27650 w 1632900"/>
              <a:gd name="connsiteY142" fmla="*/ 854725 h 1455308"/>
              <a:gd name="connsiteX143" fmla="*/ 34580 w 1632900"/>
              <a:gd name="connsiteY143" fmla="*/ 870185 h 1455308"/>
              <a:gd name="connsiteX144" fmla="*/ 34580 w 1632900"/>
              <a:gd name="connsiteY144" fmla="*/ 904302 h 1455308"/>
              <a:gd name="connsiteX145" fmla="*/ 42044 w 1632900"/>
              <a:gd name="connsiteY145" fmla="*/ 920828 h 1455308"/>
              <a:gd name="connsiteX146" fmla="*/ 42044 w 1632900"/>
              <a:gd name="connsiteY146" fmla="*/ 920828 h 1455308"/>
              <a:gd name="connsiteX147" fmla="*/ 62834 w 1632900"/>
              <a:gd name="connsiteY147" fmla="*/ 980002 h 1455308"/>
              <a:gd name="connsiteX148" fmla="*/ 84158 w 1632900"/>
              <a:gd name="connsiteY148" fmla="*/ 1037044 h 1455308"/>
              <a:gd name="connsiteX149" fmla="*/ 123607 w 1632900"/>
              <a:gd name="connsiteY149" fmla="*/ 1112210 h 1455308"/>
              <a:gd name="connsiteX150" fmla="*/ 148129 w 1632900"/>
              <a:gd name="connsiteY150" fmla="*/ 1128736 h 1455308"/>
              <a:gd name="connsiteX151" fmla="*/ 163056 w 1632900"/>
              <a:gd name="connsiteY151" fmla="*/ 1155390 h 1455308"/>
              <a:gd name="connsiteX152" fmla="*/ 190777 w 1632900"/>
              <a:gd name="connsiteY152" fmla="*/ 1185775 h 1455308"/>
              <a:gd name="connsiteX153" fmla="*/ 214233 w 1632900"/>
              <a:gd name="connsiteY153" fmla="*/ 1220428 h 1455308"/>
              <a:gd name="connsiteX154" fmla="*/ 281935 w 1632900"/>
              <a:gd name="connsiteY154" fmla="*/ 1277467 h 1455308"/>
              <a:gd name="connsiteX155" fmla="*/ 285134 w 1632900"/>
              <a:gd name="connsiteY155" fmla="*/ 1277467 h 1455308"/>
              <a:gd name="connsiteX156" fmla="*/ 288333 w 1632900"/>
              <a:gd name="connsiteY156" fmla="*/ 1277467 h 1455308"/>
              <a:gd name="connsiteX157" fmla="*/ 330980 w 1632900"/>
              <a:gd name="connsiteY157" fmla="*/ 1294527 h 1455308"/>
              <a:gd name="connsiteX158" fmla="*/ 336844 w 1632900"/>
              <a:gd name="connsiteY158" fmla="*/ 1303057 h 1455308"/>
              <a:gd name="connsiteX159" fmla="*/ 355503 w 1632900"/>
              <a:gd name="connsiteY159" fmla="*/ 1317983 h 1455308"/>
              <a:gd name="connsiteX160" fmla="*/ 397617 w 1632900"/>
              <a:gd name="connsiteY160" fmla="*/ 1344104 h 1455308"/>
              <a:gd name="connsiteX161" fmla="*/ 445595 w 1632900"/>
              <a:gd name="connsiteY161" fmla="*/ 1352102 h 1455308"/>
              <a:gd name="connsiteX162" fmla="*/ 462654 w 1632900"/>
              <a:gd name="connsiteY162" fmla="*/ 1378223 h 1455308"/>
              <a:gd name="connsiteX163" fmla="*/ 505302 w 1632900"/>
              <a:gd name="connsiteY163" fmla="*/ 1393149 h 1455308"/>
              <a:gd name="connsiteX164" fmla="*/ 598593 w 1632900"/>
              <a:gd name="connsiteY164" fmla="*/ 1410209 h 1455308"/>
              <a:gd name="connsiteX165" fmla="*/ 623115 w 1632900"/>
              <a:gd name="connsiteY165" fmla="*/ 1386752 h 1455308"/>
              <a:gd name="connsiteX166" fmla="*/ 629512 w 1632900"/>
              <a:gd name="connsiteY166" fmla="*/ 1386752 h 1455308"/>
              <a:gd name="connsiteX167" fmla="*/ 629512 w 1632900"/>
              <a:gd name="connsiteY167" fmla="*/ 1386752 h 1455308"/>
              <a:gd name="connsiteX168" fmla="*/ 657233 w 1632900"/>
              <a:gd name="connsiteY168" fmla="*/ 1432066 h 1455308"/>
              <a:gd name="connsiteX169" fmla="*/ 722270 w 1632900"/>
              <a:gd name="connsiteY169" fmla="*/ 1448058 h 1455308"/>
              <a:gd name="connsiteX170" fmla="*/ 722270 w 1632900"/>
              <a:gd name="connsiteY170" fmla="*/ 1454988 h 1455308"/>
              <a:gd name="connsiteX171" fmla="*/ 812896 w 1632900"/>
              <a:gd name="connsiteY171" fmla="*/ 1446459 h 1455308"/>
              <a:gd name="connsiteX172" fmla="*/ 837951 w 1632900"/>
              <a:gd name="connsiteY172" fmla="*/ 1438995 h 1455308"/>
              <a:gd name="connsiteX173" fmla="*/ 869404 w 1632900"/>
              <a:gd name="connsiteY173" fmla="*/ 1441661 h 1455308"/>
              <a:gd name="connsiteX174" fmla="*/ 874735 w 1632900"/>
              <a:gd name="connsiteY174" fmla="*/ 1441661 h 1455308"/>
              <a:gd name="connsiteX175" fmla="*/ 1037861 w 1632900"/>
              <a:gd name="connsiteY175" fmla="*/ 1414473 h 1455308"/>
              <a:gd name="connsiteX176" fmla="*/ 1061851 w 1632900"/>
              <a:gd name="connsiteY176" fmla="*/ 1404877 h 1455308"/>
              <a:gd name="connsiteX177" fmla="*/ 1077843 w 1632900"/>
              <a:gd name="connsiteY177" fmla="*/ 1396348 h 1455308"/>
              <a:gd name="connsiteX178" fmla="*/ 1178598 w 1632900"/>
              <a:gd name="connsiteY178" fmla="*/ 1348902 h 1455308"/>
              <a:gd name="connsiteX179" fmla="*/ 1185528 w 1632900"/>
              <a:gd name="connsiteY179" fmla="*/ 1346237 h 1455308"/>
              <a:gd name="connsiteX180" fmla="*/ 1201521 w 1632900"/>
              <a:gd name="connsiteY180" fmla="*/ 1340374 h 1455308"/>
              <a:gd name="connsiteX181" fmla="*/ 1231374 w 1632900"/>
              <a:gd name="connsiteY181" fmla="*/ 1345703 h 1455308"/>
              <a:gd name="connsiteX182" fmla="*/ 1284684 w 1632900"/>
              <a:gd name="connsiteY182" fmla="*/ 1299858 h 1455308"/>
              <a:gd name="connsiteX183" fmla="*/ 1359850 w 1632900"/>
              <a:gd name="connsiteY183" fmla="*/ 1246549 h 1455308"/>
              <a:gd name="connsiteX184" fmla="*/ 1391302 w 1632900"/>
              <a:gd name="connsiteY184" fmla="*/ 1220960 h 1455308"/>
              <a:gd name="connsiteX185" fmla="*/ 1440879 w 1632900"/>
              <a:gd name="connsiteY185" fmla="*/ 1162853 h 1455308"/>
              <a:gd name="connsiteX186" fmla="*/ 1494189 w 1632900"/>
              <a:gd name="connsiteY186" fmla="*/ 1090885 h 1455308"/>
              <a:gd name="connsiteX187" fmla="*/ 1500053 w 1632900"/>
              <a:gd name="connsiteY187" fmla="*/ 1072760 h 1455308"/>
              <a:gd name="connsiteX188" fmla="*/ 1509115 w 1632900"/>
              <a:gd name="connsiteY188" fmla="*/ 1030647 h 1455308"/>
              <a:gd name="connsiteX189" fmla="*/ 1509115 w 1632900"/>
              <a:gd name="connsiteY189" fmla="*/ 1022649 h 1455308"/>
              <a:gd name="connsiteX190" fmla="*/ 1518711 w 1632900"/>
              <a:gd name="connsiteY190" fmla="*/ 1007723 h 1455308"/>
              <a:gd name="connsiteX191" fmla="*/ 1545366 w 1632900"/>
              <a:gd name="connsiteY191" fmla="*/ 951748 h 1455308"/>
              <a:gd name="connsiteX192" fmla="*/ 1559760 w 1632900"/>
              <a:gd name="connsiteY192" fmla="*/ 914965 h 1455308"/>
              <a:gd name="connsiteX193" fmla="*/ 1584281 w 1632900"/>
              <a:gd name="connsiteY193" fmla="*/ 897374 h 1455308"/>
              <a:gd name="connsiteX194" fmla="*/ 1584281 w 1632900"/>
              <a:gd name="connsiteY194" fmla="*/ 865388 h 1455308"/>
              <a:gd name="connsiteX195" fmla="*/ 1576285 w 1632900"/>
              <a:gd name="connsiteY195" fmla="*/ 831803 h 1455308"/>
              <a:gd name="connsiteX196" fmla="*/ 1576285 w 1632900"/>
              <a:gd name="connsiteY196" fmla="*/ 831803 h 1455308"/>
              <a:gd name="connsiteX197" fmla="*/ 1576285 w 1632900"/>
              <a:gd name="connsiteY197" fmla="*/ 829136 h 1455308"/>
              <a:gd name="connsiteX198" fmla="*/ 1583215 w 1632900"/>
              <a:gd name="connsiteY198" fmla="*/ 825938 h 1455308"/>
              <a:gd name="connsiteX199" fmla="*/ 1601874 w 1632900"/>
              <a:gd name="connsiteY199" fmla="*/ 802482 h 1455308"/>
              <a:gd name="connsiteX200" fmla="*/ 1607738 w 1632900"/>
              <a:gd name="connsiteY200" fmla="*/ 767831 h 1455308"/>
              <a:gd name="connsiteX201" fmla="*/ 1624796 w 1632900"/>
              <a:gd name="connsiteY201" fmla="*/ 759835 h 1455308"/>
              <a:gd name="connsiteX202" fmla="*/ 1632793 w 1632900"/>
              <a:gd name="connsiteY202" fmla="*/ 759835 h 1455308"/>
              <a:gd name="connsiteX203" fmla="*/ 1632793 w 1632900"/>
              <a:gd name="connsiteY203" fmla="*/ 743309 h 1455308"/>
              <a:gd name="connsiteX204" fmla="*/ 455191 w 1632900"/>
              <a:gd name="connsiteY204" fmla="*/ 1340374 h 1455308"/>
              <a:gd name="connsiteX205" fmla="*/ 455191 w 1632900"/>
              <a:gd name="connsiteY205" fmla="*/ 1340374 h 1455308"/>
              <a:gd name="connsiteX206" fmla="*/ 1254830 w 1632900"/>
              <a:gd name="connsiteY206" fmla="*/ 1233755 h 1455308"/>
              <a:gd name="connsiteX207" fmla="*/ 1254830 w 1632900"/>
              <a:gd name="connsiteY207" fmla="*/ 1233755 h 1455308"/>
              <a:gd name="connsiteX208" fmla="*/ 1254830 w 1632900"/>
              <a:gd name="connsiteY208" fmla="*/ 1233755 h 1455308"/>
              <a:gd name="connsiteX209" fmla="*/ 1254830 w 1632900"/>
              <a:gd name="connsiteY209" fmla="*/ 1233755 h 1455308"/>
              <a:gd name="connsiteX210" fmla="*/ 1254830 w 1632900"/>
              <a:gd name="connsiteY210" fmla="*/ 1233755 h 1455308"/>
              <a:gd name="connsiteX211" fmla="*/ 673759 w 1632900"/>
              <a:gd name="connsiteY211" fmla="*/ 1316384 h 1455308"/>
              <a:gd name="connsiteX212" fmla="*/ 673759 w 1632900"/>
              <a:gd name="connsiteY212" fmla="*/ 1316384 h 1455308"/>
              <a:gd name="connsiteX213" fmla="*/ 673759 w 1632900"/>
              <a:gd name="connsiteY213" fmla="*/ 1316384 h 1455308"/>
              <a:gd name="connsiteX214" fmla="*/ 757987 w 1632900"/>
              <a:gd name="connsiteY214" fmla="*/ 1383020 h 1455308"/>
              <a:gd name="connsiteX215" fmla="*/ 757987 w 1632900"/>
              <a:gd name="connsiteY215" fmla="*/ 1383020 h 1455308"/>
              <a:gd name="connsiteX216" fmla="*/ 301127 w 1632900"/>
              <a:gd name="connsiteY216" fmla="*/ 1210299 h 1455308"/>
              <a:gd name="connsiteX217" fmla="*/ 301127 w 1632900"/>
              <a:gd name="connsiteY217" fmla="*/ 1210299 h 1455308"/>
              <a:gd name="connsiteX218" fmla="*/ 137467 w 1632900"/>
              <a:gd name="connsiteY218" fmla="*/ 911233 h 1455308"/>
              <a:gd name="connsiteX219" fmla="*/ 137467 w 1632900"/>
              <a:gd name="connsiteY219" fmla="*/ 911233 h 1455308"/>
              <a:gd name="connsiteX220" fmla="*/ 137467 w 1632900"/>
              <a:gd name="connsiteY220" fmla="*/ 911233 h 1455308"/>
              <a:gd name="connsiteX221" fmla="*/ 110813 w 1632900"/>
              <a:gd name="connsiteY221" fmla="*/ 562590 h 1455308"/>
              <a:gd name="connsiteX222" fmla="*/ 102283 w 1632900"/>
              <a:gd name="connsiteY222" fmla="*/ 571119 h 1455308"/>
              <a:gd name="connsiteX223" fmla="*/ 109747 w 1632900"/>
              <a:gd name="connsiteY223" fmla="*/ 611101 h 1455308"/>
              <a:gd name="connsiteX224" fmla="*/ 103883 w 1632900"/>
              <a:gd name="connsiteY224" fmla="*/ 611101 h 1455308"/>
              <a:gd name="connsiteX225" fmla="*/ 103883 w 1632900"/>
              <a:gd name="connsiteY225" fmla="*/ 611101 h 1455308"/>
              <a:gd name="connsiteX226" fmla="*/ 98019 w 1632900"/>
              <a:gd name="connsiteY226" fmla="*/ 611101 h 1455308"/>
              <a:gd name="connsiteX227" fmla="*/ 98019 w 1632900"/>
              <a:gd name="connsiteY227" fmla="*/ 611101 h 1455308"/>
              <a:gd name="connsiteX228" fmla="*/ 94287 w 1632900"/>
              <a:gd name="connsiteY228" fmla="*/ 574851 h 1455308"/>
              <a:gd name="connsiteX229" fmla="*/ 94287 w 1632900"/>
              <a:gd name="connsiteY229" fmla="*/ 574851 h 1455308"/>
              <a:gd name="connsiteX230" fmla="*/ 97485 w 1632900"/>
              <a:gd name="connsiteY230" fmla="*/ 574851 h 1455308"/>
              <a:gd name="connsiteX231" fmla="*/ 103349 w 1632900"/>
              <a:gd name="connsiteY231" fmla="*/ 531671 h 1455308"/>
              <a:gd name="connsiteX232" fmla="*/ 103349 w 1632900"/>
              <a:gd name="connsiteY232" fmla="*/ 525808 h 1455308"/>
              <a:gd name="connsiteX233" fmla="*/ 112945 w 1632900"/>
              <a:gd name="connsiteY233" fmla="*/ 525808 h 1455308"/>
              <a:gd name="connsiteX234" fmla="*/ 112945 w 1632900"/>
              <a:gd name="connsiteY234" fmla="*/ 566855 h 1455308"/>
              <a:gd name="connsiteX235" fmla="*/ 475448 w 1632900"/>
              <a:gd name="connsiteY235" fmla="*/ 1233755 h 1455308"/>
              <a:gd name="connsiteX236" fmla="*/ 475448 w 1632900"/>
              <a:gd name="connsiteY236" fmla="*/ 1233755 h 1455308"/>
              <a:gd name="connsiteX237" fmla="*/ 475448 w 1632900"/>
              <a:gd name="connsiteY237" fmla="*/ 1233755 h 1455308"/>
              <a:gd name="connsiteX238" fmla="*/ 475448 w 1632900"/>
              <a:gd name="connsiteY238" fmla="*/ 1233755 h 1455308"/>
              <a:gd name="connsiteX239" fmla="*/ 475448 w 1632900"/>
              <a:gd name="connsiteY239" fmla="*/ 1233755 h 1455308"/>
              <a:gd name="connsiteX240" fmla="*/ 167854 w 1632900"/>
              <a:gd name="connsiteY240" fmla="*/ 894707 h 1455308"/>
              <a:gd name="connsiteX241" fmla="*/ 167854 w 1632900"/>
              <a:gd name="connsiteY241" fmla="*/ 892042 h 1455308"/>
              <a:gd name="connsiteX242" fmla="*/ 167854 w 1632900"/>
              <a:gd name="connsiteY242" fmla="*/ 892042 h 1455308"/>
              <a:gd name="connsiteX243" fmla="*/ 167854 w 1632900"/>
              <a:gd name="connsiteY243" fmla="*/ 892042 h 1455308"/>
              <a:gd name="connsiteX244" fmla="*/ 160924 w 1632900"/>
              <a:gd name="connsiteY244" fmla="*/ 878181 h 1455308"/>
              <a:gd name="connsiteX245" fmla="*/ 160924 w 1632900"/>
              <a:gd name="connsiteY245" fmla="*/ 878181 h 1455308"/>
              <a:gd name="connsiteX246" fmla="*/ 168920 w 1632900"/>
              <a:gd name="connsiteY246" fmla="*/ 878181 h 1455308"/>
              <a:gd name="connsiteX247" fmla="*/ 168920 w 1632900"/>
              <a:gd name="connsiteY247" fmla="*/ 878181 h 1455308"/>
              <a:gd name="connsiteX248" fmla="*/ 86824 w 1632900"/>
              <a:gd name="connsiteY248" fmla="*/ 763567 h 1455308"/>
              <a:gd name="connsiteX249" fmla="*/ 106548 w 1632900"/>
              <a:gd name="connsiteY249" fmla="*/ 763567 h 1455308"/>
              <a:gd name="connsiteX250" fmla="*/ 106548 w 1632900"/>
              <a:gd name="connsiteY250" fmla="*/ 771029 h 1455308"/>
              <a:gd name="connsiteX251" fmla="*/ 90288 w 1632900"/>
              <a:gd name="connsiteY251" fmla="*/ 767779 h 1455308"/>
              <a:gd name="connsiteX252" fmla="*/ 89489 w 1632900"/>
              <a:gd name="connsiteY252" fmla="*/ 768364 h 1455308"/>
              <a:gd name="connsiteX253" fmla="*/ 89489 w 1632900"/>
              <a:gd name="connsiteY253" fmla="*/ 768364 h 1455308"/>
              <a:gd name="connsiteX254" fmla="*/ 89489 w 1632900"/>
              <a:gd name="connsiteY254" fmla="*/ 762500 h 1455308"/>
              <a:gd name="connsiteX255" fmla="*/ 331513 w 1632900"/>
              <a:gd name="connsiteY255" fmla="*/ 1186309 h 1455308"/>
              <a:gd name="connsiteX256" fmla="*/ 331513 w 1632900"/>
              <a:gd name="connsiteY256" fmla="*/ 1186309 h 1455308"/>
              <a:gd name="connsiteX257" fmla="*/ 298994 w 1632900"/>
              <a:gd name="connsiteY257" fmla="*/ 1153791 h 1455308"/>
              <a:gd name="connsiteX258" fmla="*/ 298994 w 1632900"/>
              <a:gd name="connsiteY258" fmla="*/ 1153791 h 1455308"/>
              <a:gd name="connsiteX259" fmla="*/ 298994 w 1632900"/>
              <a:gd name="connsiteY259" fmla="*/ 1153791 h 1455308"/>
              <a:gd name="connsiteX260" fmla="*/ 298994 w 1632900"/>
              <a:gd name="connsiteY260" fmla="*/ 1153791 h 1455308"/>
              <a:gd name="connsiteX261" fmla="*/ 326182 w 1632900"/>
              <a:gd name="connsiteY261" fmla="*/ 1160720 h 1455308"/>
              <a:gd name="connsiteX262" fmla="*/ 326182 w 1632900"/>
              <a:gd name="connsiteY262" fmla="*/ 1160720 h 1455308"/>
              <a:gd name="connsiteX263" fmla="*/ 326182 w 1632900"/>
              <a:gd name="connsiteY263" fmla="*/ 1160720 h 1455308"/>
              <a:gd name="connsiteX264" fmla="*/ 326182 w 1632900"/>
              <a:gd name="connsiteY264" fmla="*/ 1160720 h 1455308"/>
              <a:gd name="connsiteX265" fmla="*/ 310723 w 1632900"/>
              <a:gd name="connsiteY265" fmla="*/ 1144194 h 1455308"/>
              <a:gd name="connsiteX266" fmla="*/ 310723 w 1632900"/>
              <a:gd name="connsiteY266" fmla="*/ 1144194 h 1455308"/>
              <a:gd name="connsiteX267" fmla="*/ 298462 w 1632900"/>
              <a:gd name="connsiteY267" fmla="*/ 1153258 h 1455308"/>
              <a:gd name="connsiteX268" fmla="*/ 298462 w 1632900"/>
              <a:gd name="connsiteY268" fmla="*/ 1153258 h 1455308"/>
              <a:gd name="connsiteX269" fmla="*/ 312855 w 1632900"/>
              <a:gd name="connsiteY269" fmla="*/ 1136198 h 1455308"/>
              <a:gd name="connsiteX270" fmla="*/ 312855 w 1632900"/>
              <a:gd name="connsiteY270" fmla="*/ 1136198 h 1455308"/>
              <a:gd name="connsiteX271" fmla="*/ 312855 w 1632900"/>
              <a:gd name="connsiteY271" fmla="*/ 1136198 h 1455308"/>
              <a:gd name="connsiteX272" fmla="*/ 312855 w 1632900"/>
              <a:gd name="connsiteY272" fmla="*/ 1136198 h 1455308"/>
              <a:gd name="connsiteX273" fmla="*/ 227027 w 1632900"/>
              <a:gd name="connsiteY273" fmla="*/ 1103147 h 1455308"/>
              <a:gd name="connsiteX274" fmla="*/ 227027 w 1632900"/>
              <a:gd name="connsiteY274" fmla="*/ 1103147 h 1455308"/>
              <a:gd name="connsiteX275" fmla="*/ 280336 w 1632900"/>
              <a:gd name="connsiteY275" fmla="*/ 1103147 h 1455308"/>
              <a:gd name="connsiteX276" fmla="*/ 280336 w 1632900"/>
              <a:gd name="connsiteY276" fmla="*/ 1103147 h 1455308"/>
              <a:gd name="connsiteX277" fmla="*/ 227027 w 1632900"/>
              <a:gd name="connsiteY277" fmla="*/ 1103147 h 1455308"/>
              <a:gd name="connsiteX278" fmla="*/ 227027 w 1632900"/>
              <a:gd name="connsiteY278" fmla="*/ 1103147 h 1455308"/>
              <a:gd name="connsiteX279" fmla="*/ 292064 w 1632900"/>
              <a:gd name="connsiteY279" fmla="*/ 1159654 h 1455308"/>
              <a:gd name="connsiteX280" fmla="*/ 292064 w 1632900"/>
              <a:gd name="connsiteY280" fmla="*/ 1159654 h 1455308"/>
              <a:gd name="connsiteX281" fmla="*/ 292064 w 1632900"/>
              <a:gd name="connsiteY281" fmla="*/ 1159654 h 1455308"/>
              <a:gd name="connsiteX282" fmla="*/ 292064 w 1632900"/>
              <a:gd name="connsiteY282" fmla="*/ 1159654 h 1455308"/>
              <a:gd name="connsiteX283" fmla="*/ 292064 w 1632900"/>
              <a:gd name="connsiteY283" fmla="*/ 1159654 h 1455308"/>
              <a:gd name="connsiteX284" fmla="*/ 292064 w 1632900"/>
              <a:gd name="connsiteY284" fmla="*/ 1169250 h 1455308"/>
              <a:gd name="connsiteX285" fmla="*/ 292064 w 1632900"/>
              <a:gd name="connsiteY285" fmla="*/ 1169250 h 1455308"/>
              <a:gd name="connsiteX286" fmla="*/ 169453 w 1632900"/>
              <a:gd name="connsiteY286" fmla="*/ 871251 h 1455308"/>
              <a:gd name="connsiteX287" fmla="*/ 169453 w 1632900"/>
              <a:gd name="connsiteY287" fmla="*/ 871251 h 1455308"/>
              <a:gd name="connsiteX288" fmla="*/ 169453 w 1632900"/>
              <a:gd name="connsiteY288" fmla="*/ 868053 h 1455308"/>
              <a:gd name="connsiteX289" fmla="*/ 169453 w 1632900"/>
              <a:gd name="connsiteY289" fmla="*/ 868053 h 1455308"/>
              <a:gd name="connsiteX290" fmla="*/ 169453 w 1632900"/>
              <a:gd name="connsiteY290" fmla="*/ 868053 h 1455308"/>
              <a:gd name="connsiteX291" fmla="*/ 116144 w 1632900"/>
              <a:gd name="connsiteY291" fmla="*/ 619631 h 1455308"/>
              <a:gd name="connsiteX292" fmla="*/ 116144 w 1632900"/>
              <a:gd name="connsiteY292" fmla="*/ 614833 h 1455308"/>
              <a:gd name="connsiteX293" fmla="*/ 116144 w 1632900"/>
              <a:gd name="connsiteY293" fmla="*/ 614833 h 1455308"/>
              <a:gd name="connsiteX294" fmla="*/ 116144 w 1632900"/>
              <a:gd name="connsiteY294" fmla="*/ 619631 h 1455308"/>
              <a:gd name="connsiteX295" fmla="*/ 165721 w 1632900"/>
              <a:gd name="connsiteY295" fmla="*/ 970939 h 1455308"/>
              <a:gd name="connsiteX296" fmla="*/ 165721 w 1632900"/>
              <a:gd name="connsiteY296" fmla="*/ 970939 h 1455308"/>
              <a:gd name="connsiteX297" fmla="*/ 165721 w 1632900"/>
              <a:gd name="connsiteY297" fmla="*/ 970939 h 1455308"/>
              <a:gd name="connsiteX298" fmla="*/ 168387 w 1632900"/>
              <a:gd name="connsiteY298" fmla="*/ 970939 h 1455308"/>
              <a:gd name="connsiteX299" fmla="*/ 257413 w 1632900"/>
              <a:gd name="connsiteY299" fmla="*/ 1103147 h 1455308"/>
              <a:gd name="connsiteX300" fmla="*/ 257413 w 1632900"/>
              <a:gd name="connsiteY300" fmla="*/ 1103147 h 1455308"/>
              <a:gd name="connsiteX301" fmla="*/ 257413 w 1632900"/>
              <a:gd name="connsiteY301" fmla="*/ 1103147 h 1455308"/>
              <a:gd name="connsiteX302" fmla="*/ 257413 w 1632900"/>
              <a:gd name="connsiteY302" fmla="*/ 1103147 h 1455308"/>
              <a:gd name="connsiteX303" fmla="*/ 290465 w 1632900"/>
              <a:gd name="connsiteY303" fmla="*/ 1169783 h 1455308"/>
              <a:gd name="connsiteX304" fmla="*/ 290465 w 1632900"/>
              <a:gd name="connsiteY304" fmla="*/ 1169783 h 1455308"/>
              <a:gd name="connsiteX305" fmla="*/ 354436 w 1632900"/>
              <a:gd name="connsiteY305" fmla="*/ 1186843 h 1455308"/>
              <a:gd name="connsiteX306" fmla="*/ 354436 w 1632900"/>
              <a:gd name="connsiteY306" fmla="*/ 1186843 h 1455308"/>
              <a:gd name="connsiteX307" fmla="*/ 361899 w 1632900"/>
              <a:gd name="connsiteY307" fmla="*/ 1186843 h 1455308"/>
              <a:gd name="connsiteX308" fmla="*/ 361899 w 1632900"/>
              <a:gd name="connsiteY308" fmla="*/ 1186843 h 1455308"/>
              <a:gd name="connsiteX309" fmla="*/ 74029 w 1632900"/>
              <a:gd name="connsiteY309" fmla="*/ 509280 h 1455308"/>
              <a:gd name="connsiteX310" fmla="*/ 74029 w 1632900"/>
              <a:gd name="connsiteY310" fmla="*/ 509280 h 1455308"/>
              <a:gd name="connsiteX311" fmla="*/ 133202 w 1632900"/>
              <a:gd name="connsiteY311" fmla="*/ 921362 h 1455308"/>
              <a:gd name="connsiteX312" fmla="*/ 133202 w 1632900"/>
              <a:gd name="connsiteY312" fmla="*/ 921362 h 1455308"/>
              <a:gd name="connsiteX313" fmla="*/ 140133 w 1632900"/>
              <a:gd name="connsiteY313" fmla="*/ 921362 h 1455308"/>
              <a:gd name="connsiteX314" fmla="*/ 140133 w 1632900"/>
              <a:gd name="connsiteY314" fmla="*/ 921362 h 1455308"/>
              <a:gd name="connsiteX315" fmla="*/ 140133 w 1632900"/>
              <a:gd name="connsiteY315" fmla="*/ 921362 h 1455308"/>
              <a:gd name="connsiteX316" fmla="*/ 190243 w 1632900"/>
              <a:gd name="connsiteY316" fmla="*/ 1063698 h 1455308"/>
              <a:gd name="connsiteX317" fmla="*/ 190243 w 1632900"/>
              <a:gd name="connsiteY317" fmla="*/ 1063698 h 1455308"/>
              <a:gd name="connsiteX318" fmla="*/ 249417 w 1632900"/>
              <a:gd name="connsiteY318" fmla="*/ 1111676 h 1455308"/>
              <a:gd name="connsiteX319" fmla="*/ 249417 w 1632900"/>
              <a:gd name="connsiteY319" fmla="*/ 1111676 h 1455308"/>
              <a:gd name="connsiteX320" fmla="*/ 163589 w 1632900"/>
              <a:gd name="connsiteY320" fmla="*/ 766765 h 1455308"/>
              <a:gd name="connsiteX321" fmla="*/ 163589 w 1632900"/>
              <a:gd name="connsiteY321" fmla="*/ 769964 h 1455308"/>
              <a:gd name="connsiteX322" fmla="*/ 163589 w 1632900"/>
              <a:gd name="connsiteY322" fmla="*/ 766232 h 1455308"/>
              <a:gd name="connsiteX323" fmla="*/ 163589 w 1632900"/>
              <a:gd name="connsiteY323" fmla="*/ 766232 h 1455308"/>
              <a:gd name="connsiteX324" fmla="*/ 124140 w 1632900"/>
              <a:gd name="connsiteY324" fmla="*/ 648952 h 1455308"/>
              <a:gd name="connsiteX325" fmla="*/ 124140 w 1632900"/>
              <a:gd name="connsiteY325" fmla="*/ 645754 h 1455308"/>
              <a:gd name="connsiteX326" fmla="*/ 124140 w 1632900"/>
              <a:gd name="connsiteY326" fmla="*/ 645754 h 1455308"/>
              <a:gd name="connsiteX327" fmla="*/ 124140 w 1632900"/>
              <a:gd name="connsiteY327" fmla="*/ 645754 h 1455308"/>
              <a:gd name="connsiteX328" fmla="*/ 108680 w 1632900"/>
              <a:gd name="connsiteY328" fmla="*/ 483693 h 1455308"/>
              <a:gd name="connsiteX329" fmla="*/ 108680 w 1632900"/>
              <a:gd name="connsiteY329" fmla="*/ 483693 h 1455308"/>
              <a:gd name="connsiteX330" fmla="*/ 108680 w 1632900"/>
              <a:gd name="connsiteY330" fmla="*/ 483693 h 1455308"/>
              <a:gd name="connsiteX331" fmla="*/ 314454 w 1632900"/>
              <a:gd name="connsiteY331" fmla="*/ 1230023 h 1455308"/>
              <a:gd name="connsiteX332" fmla="*/ 314454 w 1632900"/>
              <a:gd name="connsiteY332" fmla="*/ 1230023 h 1455308"/>
              <a:gd name="connsiteX333" fmla="*/ 314454 w 1632900"/>
              <a:gd name="connsiteY333" fmla="*/ 1230023 h 1455308"/>
              <a:gd name="connsiteX334" fmla="*/ 314454 w 1632900"/>
              <a:gd name="connsiteY334" fmla="*/ 1230023 h 1455308"/>
              <a:gd name="connsiteX335" fmla="*/ 300594 w 1632900"/>
              <a:gd name="connsiteY335" fmla="*/ 1236954 h 1455308"/>
              <a:gd name="connsiteX336" fmla="*/ 300594 w 1632900"/>
              <a:gd name="connsiteY336" fmla="*/ 1236954 h 1455308"/>
              <a:gd name="connsiteX337" fmla="*/ 382157 w 1632900"/>
              <a:gd name="connsiteY337" fmla="*/ 1270539 h 1455308"/>
              <a:gd name="connsiteX338" fmla="*/ 382157 w 1632900"/>
              <a:gd name="connsiteY338" fmla="*/ 1270539 h 1455308"/>
              <a:gd name="connsiteX339" fmla="*/ 382157 w 1632900"/>
              <a:gd name="connsiteY339" fmla="*/ 1270539 h 1455308"/>
              <a:gd name="connsiteX340" fmla="*/ 382157 w 1632900"/>
              <a:gd name="connsiteY340" fmla="*/ 1270539 h 1455308"/>
              <a:gd name="connsiteX341" fmla="*/ 730267 w 1632900"/>
              <a:gd name="connsiteY341" fmla="*/ 1360630 h 1455308"/>
              <a:gd name="connsiteX342" fmla="*/ 730267 w 1632900"/>
              <a:gd name="connsiteY342" fmla="*/ 1360630 h 1455308"/>
              <a:gd name="connsiteX343" fmla="*/ 1423287 w 1632900"/>
              <a:gd name="connsiteY343" fmla="*/ 493288 h 1455308"/>
              <a:gd name="connsiteX344" fmla="*/ 1423287 w 1632900"/>
              <a:gd name="connsiteY344" fmla="*/ 493288 h 1455308"/>
              <a:gd name="connsiteX345" fmla="*/ 191310 w 1632900"/>
              <a:gd name="connsiteY345" fmla="*/ 839265 h 1455308"/>
              <a:gd name="connsiteX346" fmla="*/ 191310 w 1632900"/>
              <a:gd name="connsiteY346" fmla="*/ 839265 h 1455308"/>
              <a:gd name="connsiteX347" fmla="*/ 215832 w 1632900"/>
              <a:gd name="connsiteY347" fmla="*/ 1137797 h 1455308"/>
              <a:gd name="connsiteX348" fmla="*/ 215832 w 1632900"/>
              <a:gd name="connsiteY348" fmla="*/ 1137797 h 1455308"/>
              <a:gd name="connsiteX349" fmla="*/ 215832 w 1632900"/>
              <a:gd name="connsiteY349" fmla="*/ 1137797 h 1455308"/>
              <a:gd name="connsiteX350" fmla="*/ 215832 w 1632900"/>
              <a:gd name="connsiteY350" fmla="*/ 1137797 h 1455308"/>
              <a:gd name="connsiteX351" fmla="*/ 1435549 w 1632900"/>
              <a:gd name="connsiteY351" fmla="*/ 1084488 h 1455308"/>
              <a:gd name="connsiteX352" fmla="*/ 1438747 w 1632900"/>
              <a:gd name="connsiteY352" fmla="*/ 1084488 h 1455308"/>
              <a:gd name="connsiteX353" fmla="*/ 1435549 w 1632900"/>
              <a:gd name="connsiteY353" fmla="*/ 1084488 h 1455308"/>
              <a:gd name="connsiteX354" fmla="*/ 1461670 w 1632900"/>
              <a:gd name="connsiteY354" fmla="*/ 387735 h 1455308"/>
              <a:gd name="connsiteX355" fmla="*/ 1458472 w 1632900"/>
              <a:gd name="connsiteY355" fmla="*/ 387735 h 1455308"/>
              <a:gd name="connsiteX356" fmla="*/ 1458472 w 1632900"/>
              <a:gd name="connsiteY356" fmla="*/ 387735 h 1455308"/>
              <a:gd name="connsiteX357" fmla="*/ 1458472 w 1632900"/>
              <a:gd name="connsiteY357" fmla="*/ 387735 h 1455308"/>
              <a:gd name="connsiteX358" fmla="*/ 51107 w 1632900"/>
              <a:gd name="connsiteY358" fmla="*/ 903237 h 1455308"/>
              <a:gd name="connsiteX359" fmla="*/ 51107 w 1632900"/>
              <a:gd name="connsiteY359" fmla="*/ 903237 h 1455308"/>
              <a:gd name="connsiteX360" fmla="*/ 207302 w 1632900"/>
              <a:gd name="connsiteY360" fmla="*/ 1135665 h 1455308"/>
              <a:gd name="connsiteX361" fmla="*/ 207302 w 1632900"/>
              <a:gd name="connsiteY361" fmla="*/ 1135665 h 1455308"/>
              <a:gd name="connsiteX362" fmla="*/ 207302 w 1632900"/>
              <a:gd name="connsiteY362" fmla="*/ 1135665 h 1455308"/>
              <a:gd name="connsiteX363" fmla="*/ 655634 w 1632900"/>
              <a:gd name="connsiteY363" fmla="*/ 1369160 h 1455308"/>
              <a:gd name="connsiteX364" fmla="*/ 655634 w 1632900"/>
              <a:gd name="connsiteY364" fmla="*/ 1369160 h 1455308"/>
              <a:gd name="connsiteX365" fmla="*/ 1251631 w 1632900"/>
              <a:gd name="connsiteY365" fmla="*/ 713456 h 1455308"/>
              <a:gd name="connsiteX366" fmla="*/ 1251631 w 1632900"/>
              <a:gd name="connsiteY366" fmla="*/ 713456 h 1455308"/>
              <a:gd name="connsiteX367" fmla="*/ 166788 w 1632900"/>
              <a:gd name="connsiteY367" fmla="*/ 550330 h 1455308"/>
              <a:gd name="connsiteX368" fmla="*/ 166788 w 1632900"/>
              <a:gd name="connsiteY368" fmla="*/ 550330 h 1455308"/>
              <a:gd name="connsiteX369" fmla="*/ 455191 w 1632900"/>
              <a:gd name="connsiteY369" fmla="*/ 1343572 h 1455308"/>
              <a:gd name="connsiteX370" fmla="*/ 455191 w 1632900"/>
              <a:gd name="connsiteY370" fmla="*/ 1343572 h 1455308"/>
              <a:gd name="connsiteX371" fmla="*/ 455191 w 1632900"/>
              <a:gd name="connsiteY371" fmla="*/ 1343572 h 1455308"/>
              <a:gd name="connsiteX372" fmla="*/ 1268691 w 1632900"/>
              <a:gd name="connsiteY372" fmla="*/ 88137 h 1455308"/>
              <a:gd name="connsiteX373" fmla="*/ 1268691 w 1632900"/>
              <a:gd name="connsiteY373" fmla="*/ 88137 h 1455308"/>
              <a:gd name="connsiteX374" fmla="*/ 1268691 w 1632900"/>
              <a:gd name="connsiteY374" fmla="*/ 88137 h 1455308"/>
              <a:gd name="connsiteX375" fmla="*/ 1268691 w 1632900"/>
              <a:gd name="connsiteY375" fmla="*/ 88137 h 1455308"/>
              <a:gd name="connsiteX376" fmla="*/ 1135417 w 1632900"/>
              <a:gd name="connsiteY376" fmla="*/ 968808 h 1455308"/>
              <a:gd name="connsiteX377" fmla="*/ 1135417 w 1632900"/>
              <a:gd name="connsiteY377" fmla="*/ 968808 h 1455308"/>
              <a:gd name="connsiteX378" fmla="*/ 172118 w 1632900"/>
              <a:gd name="connsiteY378" fmla="*/ 564723 h 1455308"/>
              <a:gd name="connsiteX379" fmla="*/ 172118 w 1632900"/>
              <a:gd name="connsiteY379" fmla="*/ 564723 h 1455308"/>
              <a:gd name="connsiteX380" fmla="*/ 105482 w 1632900"/>
              <a:gd name="connsiteY380" fmla="*/ 256061 h 1455308"/>
              <a:gd name="connsiteX381" fmla="*/ 105482 w 1632900"/>
              <a:gd name="connsiteY381" fmla="*/ 256061 h 1455308"/>
              <a:gd name="connsiteX382" fmla="*/ 245152 w 1632900"/>
              <a:gd name="connsiteY382" fmla="*/ 105730 h 1455308"/>
              <a:gd name="connsiteX383" fmla="*/ 288333 w 1632900"/>
              <a:gd name="connsiteY383" fmla="*/ 122788 h 1455308"/>
              <a:gd name="connsiteX384" fmla="*/ 305392 w 1632900"/>
              <a:gd name="connsiteY384" fmla="*/ 66280 h 1455308"/>
              <a:gd name="connsiteX385" fmla="*/ 317653 w 1632900"/>
              <a:gd name="connsiteY385" fmla="*/ 49223 h 1455308"/>
              <a:gd name="connsiteX386" fmla="*/ 295796 w 1632900"/>
              <a:gd name="connsiteY386" fmla="*/ 56151 h 1455308"/>
              <a:gd name="connsiteX387" fmla="*/ 270741 w 1632900"/>
              <a:gd name="connsiteY387" fmla="*/ 56151 h 1455308"/>
              <a:gd name="connsiteX388" fmla="*/ 254215 w 1632900"/>
              <a:gd name="connsiteY388" fmla="*/ 89737 h 1455308"/>
              <a:gd name="connsiteX389" fmla="*/ 245152 w 1632900"/>
              <a:gd name="connsiteY389" fmla="*/ 103598 h 1455308"/>
              <a:gd name="connsiteX390" fmla="*/ 273939 w 1632900"/>
              <a:gd name="connsiteY390" fmla="*/ 89205 h 1455308"/>
              <a:gd name="connsiteX391" fmla="*/ 283535 w 1632900"/>
              <a:gd name="connsiteY391" fmla="*/ 85473 h 1455308"/>
              <a:gd name="connsiteX392" fmla="*/ 273939 w 1632900"/>
              <a:gd name="connsiteY392" fmla="*/ 89205 h 1455308"/>
              <a:gd name="connsiteX393" fmla="*/ 304858 w 1632900"/>
              <a:gd name="connsiteY393" fmla="*/ 270989 h 1455308"/>
              <a:gd name="connsiteX394" fmla="*/ 288333 w 1632900"/>
              <a:gd name="connsiteY394" fmla="*/ 270989 h 1455308"/>
              <a:gd name="connsiteX395" fmla="*/ 272340 w 1632900"/>
              <a:gd name="connsiteY395" fmla="*/ 268323 h 1455308"/>
              <a:gd name="connsiteX396" fmla="*/ 229159 w 1632900"/>
              <a:gd name="connsiteY396" fmla="*/ 259793 h 1455308"/>
              <a:gd name="connsiteX397" fmla="*/ 217964 w 1632900"/>
              <a:gd name="connsiteY397" fmla="*/ 289646 h 1455308"/>
              <a:gd name="connsiteX398" fmla="*/ 189177 w 1632900"/>
              <a:gd name="connsiteY398" fmla="*/ 328029 h 1455308"/>
              <a:gd name="connsiteX399" fmla="*/ 180115 w 1632900"/>
              <a:gd name="connsiteY399" fmla="*/ 345622 h 1455308"/>
              <a:gd name="connsiteX400" fmla="*/ 196641 w 1632900"/>
              <a:gd name="connsiteY400" fmla="*/ 353618 h 1455308"/>
              <a:gd name="connsiteX401" fmla="*/ 201439 w 1632900"/>
              <a:gd name="connsiteY401" fmla="*/ 350420 h 1455308"/>
              <a:gd name="connsiteX402" fmla="*/ 207836 w 1632900"/>
              <a:gd name="connsiteY402" fmla="*/ 324831 h 1455308"/>
              <a:gd name="connsiteX403" fmla="*/ 222229 w 1632900"/>
              <a:gd name="connsiteY403" fmla="*/ 306706 h 1455308"/>
              <a:gd name="connsiteX404" fmla="*/ 222229 w 1632900"/>
              <a:gd name="connsiteY404" fmla="*/ 306706 h 1455308"/>
              <a:gd name="connsiteX405" fmla="*/ 230225 w 1632900"/>
              <a:gd name="connsiteY405" fmla="*/ 306706 h 1455308"/>
              <a:gd name="connsiteX406" fmla="*/ 237689 w 1632900"/>
              <a:gd name="connsiteY406" fmla="*/ 299775 h 1455308"/>
              <a:gd name="connsiteX407" fmla="*/ 237689 w 1632900"/>
              <a:gd name="connsiteY407" fmla="*/ 296577 h 1455308"/>
              <a:gd name="connsiteX408" fmla="*/ 237689 w 1632900"/>
              <a:gd name="connsiteY408" fmla="*/ 296577 h 1455308"/>
              <a:gd name="connsiteX409" fmla="*/ 245685 w 1632900"/>
              <a:gd name="connsiteY409" fmla="*/ 299775 h 1455308"/>
              <a:gd name="connsiteX410" fmla="*/ 245685 w 1632900"/>
              <a:gd name="connsiteY410" fmla="*/ 329096 h 1455308"/>
              <a:gd name="connsiteX411" fmla="*/ 254215 w 1632900"/>
              <a:gd name="connsiteY411" fmla="*/ 341890 h 1455308"/>
              <a:gd name="connsiteX412" fmla="*/ 275539 w 1632900"/>
              <a:gd name="connsiteY412" fmla="*/ 327497 h 1455308"/>
              <a:gd name="connsiteX413" fmla="*/ 294197 w 1632900"/>
              <a:gd name="connsiteY413" fmla="*/ 327497 h 1455308"/>
              <a:gd name="connsiteX414" fmla="*/ 302193 w 1632900"/>
              <a:gd name="connsiteY414" fmla="*/ 302442 h 1455308"/>
              <a:gd name="connsiteX415" fmla="*/ 311256 w 1632900"/>
              <a:gd name="connsiteY415" fmla="*/ 293912 h 1455308"/>
              <a:gd name="connsiteX416" fmla="*/ 303259 w 1632900"/>
              <a:gd name="connsiteY416" fmla="*/ 267789 h 1455308"/>
              <a:gd name="connsiteX417" fmla="*/ 246752 w 1632900"/>
              <a:gd name="connsiteY417" fmla="*/ 363214 h 1455308"/>
              <a:gd name="connsiteX418" fmla="*/ 237156 w 1632900"/>
              <a:gd name="connsiteY418" fmla="*/ 363214 h 1455308"/>
              <a:gd name="connsiteX419" fmla="*/ 234490 w 1632900"/>
              <a:gd name="connsiteY419" fmla="*/ 368011 h 1455308"/>
              <a:gd name="connsiteX420" fmla="*/ 220630 w 1632900"/>
              <a:gd name="connsiteY420" fmla="*/ 380806 h 1455308"/>
              <a:gd name="connsiteX421" fmla="*/ 246218 w 1632900"/>
              <a:gd name="connsiteY421" fmla="*/ 389335 h 1455308"/>
              <a:gd name="connsiteX422" fmla="*/ 255814 w 1632900"/>
              <a:gd name="connsiteY422" fmla="*/ 406394 h 1455308"/>
              <a:gd name="connsiteX423" fmla="*/ 262744 w 1632900"/>
              <a:gd name="connsiteY423" fmla="*/ 406394 h 1455308"/>
              <a:gd name="connsiteX424" fmla="*/ 246752 w 1632900"/>
              <a:gd name="connsiteY424" fmla="*/ 364813 h 1455308"/>
              <a:gd name="connsiteX425" fmla="*/ 329381 w 1632900"/>
              <a:gd name="connsiteY425" fmla="*/ 289646 h 1455308"/>
              <a:gd name="connsiteX426" fmla="*/ 321917 w 1632900"/>
              <a:gd name="connsiteY426" fmla="*/ 296577 h 1455308"/>
              <a:gd name="connsiteX427" fmla="*/ 329381 w 1632900"/>
              <a:gd name="connsiteY427" fmla="*/ 289646 h 1455308"/>
              <a:gd name="connsiteX428" fmla="*/ 179049 w 1632900"/>
              <a:gd name="connsiteY428" fmla="*/ 196889 h 1455308"/>
              <a:gd name="connsiteX429" fmla="*/ 179049 w 1632900"/>
              <a:gd name="connsiteY429" fmla="*/ 186226 h 1455308"/>
              <a:gd name="connsiteX430" fmla="*/ 194508 w 1632900"/>
              <a:gd name="connsiteY430" fmla="*/ 186226 h 1455308"/>
              <a:gd name="connsiteX431" fmla="*/ 194508 w 1632900"/>
              <a:gd name="connsiteY431" fmla="*/ 186226 h 1455308"/>
              <a:gd name="connsiteX432" fmla="*/ 203038 w 1632900"/>
              <a:gd name="connsiteY432" fmla="*/ 201153 h 1455308"/>
              <a:gd name="connsiteX433" fmla="*/ 194508 w 1632900"/>
              <a:gd name="connsiteY433" fmla="*/ 225676 h 1455308"/>
              <a:gd name="connsiteX434" fmla="*/ 211567 w 1632900"/>
              <a:gd name="connsiteY434" fmla="*/ 217680 h 1455308"/>
              <a:gd name="connsiteX435" fmla="*/ 236089 w 1632900"/>
              <a:gd name="connsiteY435" fmla="*/ 200621 h 1455308"/>
              <a:gd name="connsiteX436" fmla="*/ 261145 w 1632900"/>
              <a:gd name="connsiteY436" fmla="*/ 192625 h 1455308"/>
              <a:gd name="connsiteX437" fmla="*/ 243553 w 1632900"/>
              <a:gd name="connsiteY437" fmla="*/ 152109 h 1455308"/>
              <a:gd name="connsiteX438" fmla="*/ 211567 w 1632900"/>
              <a:gd name="connsiteY438" fmla="*/ 168101 h 1455308"/>
              <a:gd name="connsiteX439" fmla="*/ 203038 w 1632900"/>
              <a:gd name="connsiteY439" fmla="*/ 159572 h 1455308"/>
              <a:gd name="connsiteX440" fmla="*/ 185446 w 1632900"/>
              <a:gd name="connsiteY440" fmla="*/ 159572 h 1455308"/>
              <a:gd name="connsiteX441" fmla="*/ 185446 w 1632900"/>
              <a:gd name="connsiteY441" fmla="*/ 159572 h 1455308"/>
              <a:gd name="connsiteX442" fmla="*/ 171585 w 1632900"/>
              <a:gd name="connsiteY442" fmla="*/ 153175 h 1455308"/>
              <a:gd name="connsiteX443" fmla="*/ 155593 w 1632900"/>
              <a:gd name="connsiteY443" fmla="*/ 161704 h 1455308"/>
              <a:gd name="connsiteX444" fmla="*/ 155593 w 1632900"/>
              <a:gd name="connsiteY444" fmla="*/ 178764 h 1455308"/>
              <a:gd name="connsiteX445" fmla="*/ 180648 w 1632900"/>
              <a:gd name="connsiteY445" fmla="*/ 196889 h 145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Lst>
            <a:rect l="l" t="t" r="r" b="b"/>
            <a:pathLst>
              <a:path w="1632900" h="1455308">
                <a:moveTo>
                  <a:pt x="1614668" y="743309"/>
                </a:moveTo>
                <a:lnTo>
                  <a:pt x="1600274" y="718254"/>
                </a:lnTo>
                <a:cubicBezTo>
                  <a:pt x="1600274" y="688400"/>
                  <a:pt x="1623731" y="657482"/>
                  <a:pt x="1600274" y="627627"/>
                </a:cubicBezTo>
                <a:lnTo>
                  <a:pt x="1603473" y="578583"/>
                </a:lnTo>
                <a:cubicBezTo>
                  <a:pt x="1602087" y="578850"/>
                  <a:pt x="1600594" y="578850"/>
                  <a:pt x="1599208" y="578583"/>
                </a:cubicBezTo>
                <a:lnTo>
                  <a:pt x="1599208" y="578583"/>
                </a:lnTo>
                <a:lnTo>
                  <a:pt x="1603473" y="581248"/>
                </a:lnTo>
                <a:cubicBezTo>
                  <a:pt x="1625330" y="541800"/>
                  <a:pt x="1596542" y="512480"/>
                  <a:pt x="1583749" y="479961"/>
                </a:cubicBezTo>
                <a:cubicBezTo>
                  <a:pt x="1589719" y="467486"/>
                  <a:pt x="1584388" y="452508"/>
                  <a:pt x="1571914" y="446589"/>
                </a:cubicBezTo>
                <a:cubicBezTo>
                  <a:pt x="1571754" y="446483"/>
                  <a:pt x="1571647" y="446430"/>
                  <a:pt x="1571487" y="446376"/>
                </a:cubicBezTo>
                <a:cubicBezTo>
                  <a:pt x="1568289" y="436247"/>
                  <a:pt x="1564557" y="425586"/>
                  <a:pt x="1560825" y="415457"/>
                </a:cubicBezTo>
                <a:cubicBezTo>
                  <a:pt x="1577885" y="393067"/>
                  <a:pt x="1565624" y="374408"/>
                  <a:pt x="1552829" y="355751"/>
                </a:cubicBezTo>
                <a:cubicBezTo>
                  <a:pt x="1552829" y="334426"/>
                  <a:pt x="1552829" y="309904"/>
                  <a:pt x="1518711" y="314170"/>
                </a:cubicBezTo>
                <a:cubicBezTo>
                  <a:pt x="1504850" y="309904"/>
                  <a:pt x="1506983" y="284849"/>
                  <a:pt x="1485660" y="289646"/>
                </a:cubicBezTo>
                <a:cubicBezTo>
                  <a:pt x="1485660" y="259793"/>
                  <a:pt x="1502718" y="218212"/>
                  <a:pt x="1444078" y="222478"/>
                </a:cubicBezTo>
                <a:cubicBezTo>
                  <a:pt x="1439280" y="222478"/>
                  <a:pt x="1433416" y="212349"/>
                  <a:pt x="1427552" y="206484"/>
                </a:cubicBezTo>
                <a:cubicBezTo>
                  <a:pt x="1384425" y="190012"/>
                  <a:pt x="1349294" y="157546"/>
                  <a:pt x="1329463" y="115859"/>
                </a:cubicBezTo>
                <a:cubicBezTo>
                  <a:pt x="1330263" y="94801"/>
                  <a:pt x="1315123" y="76463"/>
                  <a:pt x="1294279" y="73211"/>
                </a:cubicBezTo>
                <a:cubicBezTo>
                  <a:pt x="1238304" y="57752"/>
                  <a:pt x="1187660" y="19902"/>
                  <a:pt x="1128487" y="16170"/>
                </a:cubicBezTo>
                <a:cubicBezTo>
                  <a:pt x="1123689" y="-1422"/>
                  <a:pt x="1111428" y="-2487"/>
                  <a:pt x="1096501" y="1777"/>
                </a:cubicBezTo>
                <a:cubicBezTo>
                  <a:pt x="1031997" y="27366"/>
                  <a:pt x="1031997" y="27366"/>
                  <a:pt x="1021869" y="57752"/>
                </a:cubicBezTo>
                <a:cubicBezTo>
                  <a:pt x="1018670" y="66280"/>
                  <a:pt x="1011207" y="65748"/>
                  <a:pt x="1004810" y="66814"/>
                </a:cubicBezTo>
                <a:cubicBezTo>
                  <a:pt x="1005076" y="65587"/>
                  <a:pt x="1005076" y="64309"/>
                  <a:pt x="1004810" y="63082"/>
                </a:cubicBezTo>
                <a:lnTo>
                  <a:pt x="1001078" y="63082"/>
                </a:lnTo>
                <a:cubicBezTo>
                  <a:pt x="996813" y="92403"/>
                  <a:pt x="963761" y="116391"/>
                  <a:pt x="982420" y="149443"/>
                </a:cubicBezTo>
                <a:cubicBezTo>
                  <a:pt x="984445" y="150403"/>
                  <a:pt x="986791" y="150403"/>
                  <a:pt x="988817" y="149443"/>
                </a:cubicBezTo>
                <a:cubicBezTo>
                  <a:pt x="969625" y="189958"/>
                  <a:pt x="975489" y="202752"/>
                  <a:pt x="1031464" y="239536"/>
                </a:cubicBezTo>
                <a:lnTo>
                  <a:pt x="1039994" y="247533"/>
                </a:lnTo>
                <a:lnTo>
                  <a:pt x="1065582" y="280051"/>
                </a:lnTo>
                <a:cubicBezTo>
                  <a:pt x="1066702" y="281332"/>
                  <a:pt x="1068194" y="282290"/>
                  <a:pt x="1069847" y="282716"/>
                </a:cubicBezTo>
                <a:cubicBezTo>
                  <a:pt x="1090105" y="297111"/>
                  <a:pt x="1096501" y="323765"/>
                  <a:pt x="1117825" y="336025"/>
                </a:cubicBezTo>
                <a:lnTo>
                  <a:pt x="1139149" y="355751"/>
                </a:lnTo>
                <a:cubicBezTo>
                  <a:pt x="1144480" y="365346"/>
                  <a:pt x="1155142" y="361614"/>
                  <a:pt x="1163138" y="365346"/>
                </a:cubicBezTo>
                <a:cubicBezTo>
                  <a:pt x="1159406" y="380273"/>
                  <a:pt x="1154076" y="395733"/>
                  <a:pt x="1174333" y="403729"/>
                </a:cubicBezTo>
                <a:cubicBezTo>
                  <a:pt x="1169002" y="423987"/>
                  <a:pt x="1178598" y="434116"/>
                  <a:pt x="1197256" y="438380"/>
                </a:cubicBezTo>
                <a:lnTo>
                  <a:pt x="1203120" y="452773"/>
                </a:lnTo>
                <a:cubicBezTo>
                  <a:pt x="1187660" y="469832"/>
                  <a:pt x="1196723" y="480495"/>
                  <a:pt x="1212716" y="489024"/>
                </a:cubicBezTo>
                <a:cubicBezTo>
                  <a:pt x="1211649" y="491050"/>
                  <a:pt x="1211649" y="493396"/>
                  <a:pt x="1212716" y="495421"/>
                </a:cubicBezTo>
                <a:cubicBezTo>
                  <a:pt x="1218047" y="511947"/>
                  <a:pt x="1208451" y="530605"/>
                  <a:pt x="1219646" y="546064"/>
                </a:cubicBezTo>
                <a:cubicBezTo>
                  <a:pt x="1233506" y="576984"/>
                  <a:pt x="1253231" y="606304"/>
                  <a:pt x="1227109" y="641488"/>
                </a:cubicBezTo>
                <a:cubicBezTo>
                  <a:pt x="1220126" y="653110"/>
                  <a:pt x="1221885" y="668037"/>
                  <a:pt x="1231374" y="677738"/>
                </a:cubicBezTo>
                <a:cubicBezTo>
                  <a:pt x="1231374" y="680404"/>
                  <a:pt x="1231374" y="683069"/>
                  <a:pt x="1228709" y="685736"/>
                </a:cubicBezTo>
                <a:cubicBezTo>
                  <a:pt x="1212183" y="699063"/>
                  <a:pt x="1228709" y="719853"/>
                  <a:pt x="1218047" y="734779"/>
                </a:cubicBezTo>
                <a:cubicBezTo>
                  <a:pt x="1205786" y="770497"/>
                  <a:pt x="1210584" y="811011"/>
                  <a:pt x="1187127" y="841398"/>
                </a:cubicBezTo>
                <a:cubicBezTo>
                  <a:pt x="1165804" y="855259"/>
                  <a:pt x="1179664" y="884046"/>
                  <a:pt x="1162605" y="899505"/>
                </a:cubicBezTo>
                <a:cubicBezTo>
                  <a:pt x="1145546" y="914965"/>
                  <a:pt x="1150877" y="935223"/>
                  <a:pt x="1136484" y="948016"/>
                </a:cubicBezTo>
                <a:cubicBezTo>
                  <a:pt x="1118199" y="953881"/>
                  <a:pt x="1107963" y="973339"/>
                  <a:pt x="1113560" y="991730"/>
                </a:cubicBezTo>
                <a:lnTo>
                  <a:pt x="1113560" y="998661"/>
                </a:lnTo>
                <a:cubicBezTo>
                  <a:pt x="1087439" y="1017851"/>
                  <a:pt x="1078376" y="1051970"/>
                  <a:pt x="1056519" y="1072760"/>
                </a:cubicBezTo>
                <a:cubicBezTo>
                  <a:pt x="1041273" y="1074040"/>
                  <a:pt x="1027733" y="1083102"/>
                  <a:pt x="1020802" y="1096750"/>
                </a:cubicBezTo>
                <a:cubicBezTo>
                  <a:pt x="1008008" y="1114022"/>
                  <a:pt x="991855" y="1128523"/>
                  <a:pt x="973357" y="1139397"/>
                </a:cubicBezTo>
                <a:lnTo>
                  <a:pt x="955232" y="1154323"/>
                </a:lnTo>
                <a:cubicBezTo>
                  <a:pt x="946169" y="1154323"/>
                  <a:pt x="939772" y="1161254"/>
                  <a:pt x="940305" y="1171916"/>
                </a:cubicBezTo>
                <a:cubicBezTo>
                  <a:pt x="925379" y="1177247"/>
                  <a:pt x="910452" y="1180978"/>
                  <a:pt x="896592" y="1186309"/>
                </a:cubicBezTo>
                <a:cubicBezTo>
                  <a:pt x="882731" y="1191640"/>
                  <a:pt x="847547" y="1180978"/>
                  <a:pt x="840617" y="1212430"/>
                </a:cubicBezTo>
                <a:cubicBezTo>
                  <a:pt x="841203" y="1214029"/>
                  <a:pt x="842110" y="1215469"/>
                  <a:pt x="843282" y="1216696"/>
                </a:cubicBezTo>
                <a:lnTo>
                  <a:pt x="843282" y="1216696"/>
                </a:lnTo>
                <a:cubicBezTo>
                  <a:pt x="842803" y="1215150"/>
                  <a:pt x="842803" y="1213444"/>
                  <a:pt x="843282" y="1211898"/>
                </a:cubicBezTo>
                <a:cubicBezTo>
                  <a:pt x="801328" y="1201608"/>
                  <a:pt x="757028" y="1207314"/>
                  <a:pt x="719072" y="1227890"/>
                </a:cubicBezTo>
                <a:cubicBezTo>
                  <a:pt x="718592" y="1229649"/>
                  <a:pt x="718592" y="1231463"/>
                  <a:pt x="719072" y="1233221"/>
                </a:cubicBezTo>
                <a:lnTo>
                  <a:pt x="719072" y="1233221"/>
                </a:lnTo>
                <a:cubicBezTo>
                  <a:pt x="718005" y="1231622"/>
                  <a:pt x="718005" y="1229489"/>
                  <a:pt x="719072" y="1227890"/>
                </a:cubicBezTo>
                <a:cubicBezTo>
                  <a:pt x="709476" y="1233221"/>
                  <a:pt x="703612" y="1224692"/>
                  <a:pt x="696149" y="1222027"/>
                </a:cubicBezTo>
                <a:cubicBezTo>
                  <a:pt x="686553" y="1214350"/>
                  <a:pt x="673919" y="1211631"/>
                  <a:pt x="662031" y="1214563"/>
                </a:cubicBezTo>
                <a:cubicBezTo>
                  <a:pt x="654568" y="1191640"/>
                  <a:pt x="635909" y="1199103"/>
                  <a:pt x="619917" y="1198571"/>
                </a:cubicBezTo>
                <a:cubicBezTo>
                  <a:pt x="609254" y="1187908"/>
                  <a:pt x="598593" y="1184176"/>
                  <a:pt x="586865" y="1198571"/>
                </a:cubicBezTo>
                <a:lnTo>
                  <a:pt x="590596" y="1198571"/>
                </a:lnTo>
                <a:lnTo>
                  <a:pt x="593795" y="1198571"/>
                </a:lnTo>
                <a:lnTo>
                  <a:pt x="593795" y="1201769"/>
                </a:lnTo>
                <a:lnTo>
                  <a:pt x="589530" y="1197504"/>
                </a:lnTo>
                <a:lnTo>
                  <a:pt x="574604" y="1197504"/>
                </a:lnTo>
                <a:lnTo>
                  <a:pt x="563942" y="1183111"/>
                </a:lnTo>
                <a:cubicBezTo>
                  <a:pt x="554346" y="1163386"/>
                  <a:pt x="546350" y="1140996"/>
                  <a:pt x="516496" y="1148992"/>
                </a:cubicBezTo>
                <a:cubicBezTo>
                  <a:pt x="516603" y="1139717"/>
                  <a:pt x="512498" y="1130867"/>
                  <a:pt x="505302" y="1125004"/>
                </a:cubicBezTo>
                <a:lnTo>
                  <a:pt x="424272" y="1071694"/>
                </a:lnTo>
                <a:cubicBezTo>
                  <a:pt x="383810" y="1036883"/>
                  <a:pt x="350011" y="994983"/>
                  <a:pt x="324583" y="948016"/>
                </a:cubicBezTo>
                <a:cubicBezTo>
                  <a:pt x="303792" y="939487"/>
                  <a:pt x="327248" y="898439"/>
                  <a:pt x="290465" y="900572"/>
                </a:cubicBezTo>
                <a:cubicBezTo>
                  <a:pt x="290465" y="881380"/>
                  <a:pt x="285134" y="865388"/>
                  <a:pt x="262211" y="862721"/>
                </a:cubicBezTo>
                <a:cubicBezTo>
                  <a:pt x="263704" y="861283"/>
                  <a:pt x="263704" y="858937"/>
                  <a:pt x="262265" y="857444"/>
                </a:cubicBezTo>
                <a:cubicBezTo>
                  <a:pt x="262265" y="857444"/>
                  <a:pt x="262211" y="857392"/>
                  <a:pt x="262211" y="857392"/>
                </a:cubicBezTo>
                <a:lnTo>
                  <a:pt x="262211" y="857392"/>
                </a:lnTo>
                <a:cubicBezTo>
                  <a:pt x="259012" y="837134"/>
                  <a:pt x="279803" y="809412"/>
                  <a:pt x="244619" y="799283"/>
                </a:cubicBezTo>
                <a:cubicBezTo>
                  <a:pt x="237156" y="795019"/>
                  <a:pt x="239821" y="781692"/>
                  <a:pt x="228093" y="780626"/>
                </a:cubicBezTo>
                <a:cubicBezTo>
                  <a:pt x="228733" y="777161"/>
                  <a:pt x="226440" y="773801"/>
                  <a:pt x="222976" y="773162"/>
                </a:cubicBezTo>
                <a:cubicBezTo>
                  <a:pt x="222229" y="773003"/>
                  <a:pt x="221430" y="773003"/>
                  <a:pt x="220630" y="773162"/>
                </a:cubicBezTo>
                <a:cubicBezTo>
                  <a:pt x="224895" y="756636"/>
                  <a:pt x="206236" y="752904"/>
                  <a:pt x="202505" y="741176"/>
                </a:cubicBezTo>
                <a:cubicBezTo>
                  <a:pt x="198773" y="729448"/>
                  <a:pt x="202505" y="730515"/>
                  <a:pt x="202505" y="725184"/>
                </a:cubicBezTo>
                <a:cubicBezTo>
                  <a:pt x="239821" y="714522"/>
                  <a:pt x="209968" y="685736"/>
                  <a:pt x="217964" y="667077"/>
                </a:cubicBezTo>
                <a:cubicBezTo>
                  <a:pt x="225961" y="648419"/>
                  <a:pt x="212100" y="644686"/>
                  <a:pt x="208902" y="632958"/>
                </a:cubicBezTo>
                <a:cubicBezTo>
                  <a:pt x="205703" y="621230"/>
                  <a:pt x="228626" y="617500"/>
                  <a:pt x="208902" y="606837"/>
                </a:cubicBezTo>
                <a:cubicBezTo>
                  <a:pt x="208635" y="602199"/>
                  <a:pt x="208635" y="597615"/>
                  <a:pt x="208902" y="592976"/>
                </a:cubicBezTo>
                <a:cubicBezTo>
                  <a:pt x="231825" y="574318"/>
                  <a:pt x="197174" y="576984"/>
                  <a:pt x="199306" y="566855"/>
                </a:cubicBezTo>
                <a:cubicBezTo>
                  <a:pt x="200639" y="564563"/>
                  <a:pt x="200639" y="561684"/>
                  <a:pt x="199306" y="559391"/>
                </a:cubicBezTo>
                <a:cubicBezTo>
                  <a:pt x="199306" y="552994"/>
                  <a:pt x="221696" y="538602"/>
                  <a:pt x="193442" y="541266"/>
                </a:cubicBezTo>
                <a:cubicBezTo>
                  <a:pt x="194242" y="539187"/>
                  <a:pt x="194242" y="536949"/>
                  <a:pt x="193442" y="534869"/>
                </a:cubicBezTo>
                <a:lnTo>
                  <a:pt x="208902" y="524209"/>
                </a:lnTo>
                <a:cubicBezTo>
                  <a:pt x="216898" y="526873"/>
                  <a:pt x="221163" y="541800"/>
                  <a:pt x="230225" y="535403"/>
                </a:cubicBezTo>
                <a:cubicBezTo>
                  <a:pt x="239288" y="529006"/>
                  <a:pt x="233957" y="518344"/>
                  <a:pt x="235023" y="509814"/>
                </a:cubicBezTo>
                <a:cubicBezTo>
                  <a:pt x="242593" y="503204"/>
                  <a:pt x="245685" y="492862"/>
                  <a:pt x="243020" y="483159"/>
                </a:cubicBezTo>
                <a:cubicBezTo>
                  <a:pt x="243020" y="475163"/>
                  <a:pt x="246752" y="467699"/>
                  <a:pt x="248884" y="459703"/>
                </a:cubicBezTo>
                <a:cubicBezTo>
                  <a:pt x="236089" y="454372"/>
                  <a:pt x="236089" y="433049"/>
                  <a:pt x="217964" y="434116"/>
                </a:cubicBezTo>
                <a:cubicBezTo>
                  <a:pt x="213166" y="438487"/>
                  <a:pt x="210448" y="444671"/>
                  <a:pt x="210501" y="451174"/>
                </a:cubicBezTo>
                <a:lnTo>
                  <a:pt x="192909" y="451174"/>
                </a:lnTo>
                <a:lnTo>
                  <a:pt x="174784" y="437314"/>
                </a:lnTo>
                <a:lnTo>
                  <a:pt x="168920" y="437314"/>
                </a:lnTo>
                <a:lnTo>
                  <a:pt x="151328" y="433049"/>
                </a:lnTo>
                <a:cubicBezTo>
                  <a:pt x="149142" y="434116"/>
                  <a:pt x="146583" y="434116"/>
                  <a:pt x="144398" y="433049"/>
                </a:cubicBezTo>
                <a:cubicBezTo>
                  <a:pt x="141679" y="434435"/>
                  <a:pt x="140346" y="437581"/>
                  <a:pt x="141199" y="440513"/>
                </a:cubicBezTo>
                <a:lnTo>
                  <a:pt x="134802" y="440513"/>
                </a:lnTo>
                <a:cubicBezTo>
                  <a:pt x="135068" y="438913"/>
                  <a:pt x="135068" y="437314"/>
                  <a:pt x="134802" y="435715"/>
                </a:cubicBezTo>
                <a:lnTo>
                  <a:pt x="134802" y="433049"/>
                </a:lnTo>
                <a:cubicBezTo>
                  <a:pt x="137734" y="421320"/>
                  <a:pt x="137734" y="409060"/>
                  <a:pt x="134802" y="397332"/>
                </a:cubicBezTo>
                <a:cubicBezTo>
                  <a:pt x="140133" y="393600"/>
                  <a:pt x="143865" y="389868"/>
                  <a:pt x="141199" y="382938"/>
                </a:cubicBezTo>
                <a:cubicBezTo>
                  <a:pt x="138534" y="376007"/>
                  <a:pt x="141199" y="377074"/>
                  <a:pt x="141199" y="374408"/>
                </a:cubicBezTo>
                <a:cubicBezTo>
                  <a:pt x="141199" y="371743"/>
                  <a:pt x="141199" y="363747"/>
                  <a:pt x="141199" y="358416"/>
                </a:cubicBezTo>
                <a:cubicBezTo>
                  <a:pt x="167320" y="358416"/>
                  <a:pt x="159324" y="339757"/>
                  <a:pt x="157725" y="325364"/>
                </a:cubicBezTo>
                <a:lnTo>
                  <a:pt x="173718" y="300309"/>
                </a:lnTo>
                <a:cubicBezTo>
                  <a:pt x="181181" y="290180"/>
                  <a:pt x="173718" y="275787"/>
                  <a:pt x="182247" y="266724"/>
                </a:cubicBezTo>
                <a:lnTo>
                  <a:pt x="174251" y="242734"/>
                </a:lnTo>
                <a:lnTo>
                  <a:pt x="174251" y="242734"/>
                </a:lnTo>
                <a:cubicBezTo>
                  <a:pt x="174251" y="234206"/>
                  <a:pt x="169453" y="226208"/>
                  <a:pt x="166788" y="218212"/>
                </a:cubicBezTo>
                <a:cubicBezTo>
                  <a:pt x="163589" y="185161"/>
                  <a:pt x="139600" y="209151"/>
                  <a:pt x="126806" y="202752"/>
                </a:cubicBezTo>
                <a:cubicBezTo>
                  <a:pt x="131070" y="220879"/>
                  <a:pt x="118809" y="235805"/>
                  <a:pt x="117743" y="252863"/>
                </a:cubicBezTo>
                <a:cubicBezTo>
                  <a:pt x="97485" y="252863"/>
                  <a:pt x="90022" y="265125"/>
                  <a:pt x="91621" y="284317"/>
                </a:cubicBezTo>
                <a:cubicBezTo>
                  <a:pt x="70937" y="309745"/>
                  <a:pt x="54891" y="338638"/>
                  <a:pt x="44176" y="369610"/>
                </a:cubicBezTo>
                <a:cubicBezTo>
                  <a:pt x="32981" y="380273"/>
                  <a:pt x="24985" y="392001"/>
                  <a:pt x="32981" y="407993"/>
                </a:cubicBezTo>
                <a:cubicBezTo>
                  <a:pt x="27650" y="421854"/>
                  <a:pt x="13790" y="434648"/>
                  <a:pt x="24452" y="452241"/>
                </a:cubicBezTo>
                <a:cubicBezTo>
                  <a:pt x="24452" y="457572"/>
                  <a:pt x="12724" y="463969"/>
                  <a:pt x="24452" y="468766"/>
                </a:cubicBezTo>
                <a:cubicBezTo>
                  <a:pt x="24452" y="478362"/>
                  <a:pt x="30316" y="487957"/>
                  <a:pt x="32981" y="497554"/>
                </a:cubicBezTo>
                <a:cubicBezTo>
                  <a:pt x="-9133" y="505016"/>
                  <a:pt x="14856" y="537002"/>
                  <a:pt x="10591" y="558326"/>
                </a:cubicBezTo>
                <a:lnTo>
                  <a:pt x="32981" y="664944"/>
                </a:lnTo>
                <a:cubicBezTo>
                  <a:pt x="30582" y="663879"/>
                  <a:pt x="27917" y="663879"/>
                  <a:pt x="25518" y="664944"/>
                </a:cubicBezTo>
                <a:cubicBezTo>
                  <a:pt x="23226" y="663612"/>
                  <a:pt x="20347" y="663612"/>
                  <a:pt x="18055" y="664944"/>
                </a:cubicBezTo>
                <a:cubicBezTo>
                  <a:pt x="7179" y="666330"/>
                  <a:pt x="-710" y="675872"/>
                  <a:pt x="-71" y="686801"/>
                </a:cubicBezTo>
                <a:cubicBezTo>
                  <a:pt x="5847" y="688400"/>
                  <a:pt x="11924" y="689466"/>
                  <a:pt x="18055" y="690000"/>
                </a:cubicBezTo>
                <a:lnTo>
                  <a:pt x="18055" y="690000"/>
                </a:lnTo>
                <a:cubicBezTo>
                  <a:pt x="18268" y="692133"/>
                  <a:pt x="18268" y="694264"/>
                  <a:pt x="18055" y="696397"/>
                </a:cubicBezTo>
                <a:cubicBezTo>
                  <a:pt x="11657" y="696397"/>
                  <a:pt x="3661" y="696397"/>
                  <a:pt x="1529" y="703861"/>
                </a:cubicBezTo>
                <a:cubicBezTo>
                  <a:pt x="-604" y="711323"/>
                  <a:pt x="16455" y="713456"/>
                  <a:pt x="19654" y="721986"/>
                </a:cubicBezTo>
                <a:cubicBezTo>
                  <a:pt x="-2203" y="727849"/>
                  <a:pt x="-3802" y="739045"/>
                  <a:pt x="9525" y="755571"/>
                </a:cubicBezTo>
                <a:cubicBezTo>
                  <a:pt x="4194" y="776360"/>
                  <a:pt x="-4868" y="797684"/>
                  <a:pt x="18055" y="814743"/>
                </a:cubicBezTo>
                <a:lnTo>
                  <a:pt x="11125" y="829670"/>
                </a:lnTo>
                <a:lnTo>
                  <a:pt x="27650" y="854725"/>
                </a:lnTo>
                <a:cubicBezTo>
                  <a:pt x="29623" y="860003"/>
                  <a:pt x="31968" y="865175"/>
                  <a:pt x="34580" y="870185"/>
                </a:cubicBezTo>
                <a:cubicBezTo>
                  <a:pt x="12191" y="882979"/>
                  <a:pt x="34580" y="893108"/>
                  <a:pt x="34580" y="904302"/>
                </a:cubicBezTo>
                <a:cubicBezTo>
                  <a:pt x="32341" y="910914"/>
                  <a:pt x="35593" y="918110"/>
                  <a:pt x="42044" y="920828"/>
                </a:cubicBezTo>
                <a:lnTo>
                  <a:pt x="42044" y="920828"/>
                </a:lnTo>
                <a:cubicBezTo>
                  <a:pt x="42044" y="942685"/>
                  <a:pt x="37246" y="966675"/>
                  <a:pt x="62834" y="980002"/>
                </a:cubicBezTo>
                <a:cubicBezTo>
                  <a:pt x="65500" y="1000792"/>
                  <a:pt x="62834" y="1023183"/>
                  <a:pt x="84158" y="1037044"/>
                </a:cubicBezTo>
                <a:cubicBezTo>
                  <a:pt x="90075" y="1065244"/>
                  <a:pt x="103723" y="1091313"/>
                  <a:pt x="123607" y="1112210"/>
                </a:cubicBezTo>
                <a:cubicBezTo>
                  <a:pt x="119875" y="1135665"/>
                  <a:pt x="136934" y="1127669"/>
                  <a:pt x="148129" y="1128736"/>
                </a:cubicBezTo>
                <a:cubicBezTo>
                  <a:pt x="148129" y="1141529"/>
                  <a:pt x="155059" y="1147926"/>
                  <a:pt x="163056" y="1155390"/>
                </a:cubicBezTo>
                <a:cubicBezTo>
                  <a:pt x="166254" y="1170849"/>
                  <a:pt x="163056" y="1193240"/>
                  <a:pt x="190777" y="1185775"/>
                </a:cubicBezTo>
                <a:cubicBezTo>
                  <a:pt x="204104" y="1193773"/>
                  <a:pt x="196641" y="1215629"/>
                  <a:pt x="214233" y="1220428"/>
                </a:cubicBezTo>
                <a:cubicBezTo>
                  <a:pt x="237156" y="1239085"/>
                  <a:pt x="244086" y="1276402"/>
                  <a:pt x="281935" y="1277467"/>
                </a:cubicBezTo>
                <a:lnTo>
                  <a:pt x="285134" y="1277467"/>
                </a:lnTo>
                <a:lnTo>
                  <a:pt x="288333" y="1277467"/>
                </a:lnTo>
                <a:cubicBezTo>
                  <a:pt x="298621" y="1290209"/>
                  <a:pt x="314774" y="1296660"/>
                  <a:pt x="330980" y="1294527"/>
                </a:cubicBezTo>
                <a:lnTo>
                  <a:pt x="336844" y="1303057"/>
                </a:lnTo>
                <a:cubicBezTo>
                  <a:pt x="340789" y="1310360"/>
                  <a:pt x="347506" y="1315744"/>
                  <a:pt x="355503" y="1317983"/>
                </a:cubicBezTo>
                <a:cubicBezTo>
                  <a:pt x="363445" y="1333975"/>
                  <a:pt x="379758" y="1344104"/>
                  <a:pt x="397617" y="1344104"/>
                </a:cubicBezTo>
                <a:cubicBezTo>
                  <a:pt x="409878" y="1367560"/>
                  <a:pt x="428536" y="1354233"/>
                  <a:pt x="445595" y="1352102"/>
                </a:cubicBezTo>
                <a:cubicBezTo>
                  <a:pt x="454125" y="1359031"/>
                  <a:pt x="445595" y="1376090"/>
                  <a:pt x="462654" y="1378223"/>
                </a:cubicBezTo>
                <a:cubicBezTo>
                  <a:pt x="474809" y="1387818"/>
                  <a:pt x="489842" y="1393096"/>
                  <a:pt x="505302" y="1393149"/>
                </a:cubicBezTo>
                <a:cubicBezTo>
                  <a:pt x="532329" y="1412394"/>
                  <a:pt x="566501" y="1418631"/>
                  <a:pt x="598593" y="1410209"/>
                </a:cubicBezTo>
                <a:lnTo>
                  <a:pt x="623115" y="1386752"/>
                </a:lnTo>
                <a:lnTo>
                  <a:pt x="629512" y="1386752"/>
                </a:lnTo>
                <a:lnTo>
                  <a:pt x="629512" y="1386752"/>
                </a:lnTo>
                <a:cubicBezTo>
                  <a:pt x="640707" y="1400612"/>
                  <a:pt x="604990" y="1443260"/>
                  <a:pt x="657233" y="1432066"/>
                </a:cubicBezTo>
                <a:cubicBezTo>
                  <a:pt x="674452" y="1448697"/>
                  <a:pt x="699294" y="1454775"/>
                  <a:pt x="722270" y="1448058"/>
                </a:cubicBezTo>
                <a:cubicBezTo>
                  <a:pt x="722004" y="1450350"/>
                  <a:pt x="722004" y="1452696"/>
                  <a:pt x="722270" y="1454988"/>
                </a:cubicBezTo>
                <a:cubicBezTo>
                  <a:pt x="751057" y="1437929"/>
                  <a:pt x="783043" y="1454988"/>
                  <a:pt x="812896" y="1446459"/>
                </a:cubicBezTo>
                <a:cubicBezTo>
                  <a:pt x="821959" y="1448058"/>
                  <a:pt x="831234" y="1445286"/>
                  <a:pt x="837951" y="1438995"/>
                </a:cubicBezTo>
                <a:lnTo>
                  <a:pt x="869404" y="1441661"/>
                </a:lnTo>
                <a:lnTo>
                  <a:pt x="874735" y="1441661"/>
                </a:lnTo>
                <a:cubicBezTo>
                  <a:pt x="930283" y="1441980"/>
                  <a:pt x="985458" y="1432811"/>
                  <a:pt x="1037861" y="1414473"/>
                </a:cubicBezTo>
                <a:cubicBezTo>
                  <a:pt x="1046817" y="1414580"/>
                  <a:pt x="1055453" y="1411169"/>
                  <a:pt x="1061851" y="1404877"/>
                </a:cubicBezTo>
                <a:lnTo>
                  <a:pt x="1077843" y="1396348"/>
                </a:lnTo>
                <a:cubicBezTo>
                  <a:pt x="1118199" y="1404344"/>
                  <a:pt x="1159033" y="1385100"/>
                  <a:pt x="1178598" y="1348902"/>
                </a:cubicBezTo>
                <a:cubicBezTo>
                  <a:pt x="1181103" y="1348583"/>
                  <a:pt x="1183449" y="1347677"/>
                  <a:pt x="1185528" y="1346237"/>
                </a:cubicBezTo>
                <a:lnTo>
                  <a:pt x="1201521" y="1340374"/>
                </a:lnTo>
                <a:cubicBezTo>
                  <a:pt x="1210584" y="1346771"/>
                  <a:pt x="1221245" y="1360098"/>
                  <a:pt x="1231374" y="1345703"/>
                </a:cubicBezTo>
                <a:cubicBezTo>
                  <a:pt x="1241503" y="1331310"/>
                  <a:pt x="1272423" y="1320116"/>
                  <a:pt x="1284684" y="1299858"/>
                </a:cubicBezTo>
                <a:cubicBezTo>
                  <a:pt x="1317628" y="1297193"/>
                  <a:pt x="1346469" y="1276774"/>
                  <a:pt x="1359850" y="1246549"/>
                </a:cubicBezTo>
                <a:cubicBezTo>
                  <a:pt x="1373710" y="1242817"/>
                  <a:pt x="1388636" y="1239618"/>
                  <a:pt x="1391302" y="1220960"/>
                </a:cubicBezTo>
                <a:cubicBezTo>
                  <a:pt x="1407295" y="1201236"/>
                  <a:pt x="1437148" y="1192706"/>
                  <a:pt x="1440879" y="1162853"/>
                </a:cubicBezTo>
                <a:cubicBezTo>
                  <a:pt x="1469826" y="1149579"/>
                  <a:pt x="1489924" y="1122445"/>
                  <a:pt x="1494189" y="1090885"/>
                </a:cubicBezTo>
                <a:cubicBezTo>
                  <a:pt x="1494189" y="1085022"/>
                  <a:pt x="1497921" y="1078625"/>
                  <a:pt x="1500053" y="1072760"/>
                </a:cubicBezTo>
                <a:cubicBezTo>
                  <a:pt x="1532039" y="1054635"/>
                  <a:pt x="1534171" y="1045040"/>
                  <a:pt x="1509115" y="1030647"/>
                </a:cubicBezTo>
                <a:cubicBezTo>
                  <a:pt x="1509595" y="1027980"/>
                  <a:pt x="1509595" y="1025316"/>
                  <a:pt x="1509115" y="1022649"/>
                </a:cubicBezTo>
                <a:lnTo>
                  <a:pt x="1518711" y="1007723"/>
                </a:lnTo>
                <a:cubicBezTo>
                  <a:pt x="1550696" y="999727"/>
                  <a:pt x="1530439" y="967741"/>
                  <a:pt x="1545366" y="951748"/>
                </a:cubicBezTo>
                <a:cubicBezTo>
                  <a:pt x="1560292" y="935755"/>
                  <a:pt x="1576285" y="935755"/>
                  <a:pt x="1559760" y="914965"/>
                </a:cubicBezTo>
                <a:cubicBezTo>
                  <a:pt x="1564024" y="903770"/>
                  <a:pt x="1576818" y="904302"/>
                  <a:pt x="1584281" y="897374"/>
                </a:cubicBezTo>
                <a:cubicBezTo>
                  <a:pt x="1591745" y="890443"/>
                  <a:pt x="1580017" y="876049"/>
                  <a:pt x="1584281" y="865388"/>
                </a:cubicBezTo>
                <a:cubicBezTo>
                  <a:pt x="1588546" y="854725"/>
                  <a:pt x="1580550" y="842997"/>
                  <a:pt x="1576285" y="831803"/>
                </a:cubicBezTo>
                <a:lnTo>
                  <a:pt x="1576285" y="831803"/>
                </a:lnTo>
                <a:lnTo>
                  <a:pt x="1576285" y="829136"/>
                </a:lnTo>
                <a:cubicBezTo>
                  <a:pt x="1578951" y="829084"/>
                  <a:pt x="1581456" y="827911"/>
                  <a:pt x="1583215" y="825938"/>
                </a:cubicBezTo>
                <a:cubicBezTo>
                  <a:pt x="1599742" y="825938"/>
                  <a:pt x="1601341" y="815277"/>
                  <a:pt x="1601874" y="802482"/>
                </a:cubicBezTo>
                <a:cubicBezTo>
                  <a:pt x="1614135" y="792886"/>
                  <a:pt x="1601874" y="779559"/>
                  <a:pt x="1607738" y="767831"/>
                </a:cubicBezTo>
                <a:cubicBezTo>
                  <a:pt x="1614508" y="768844"/>
                  <a:pt x="1621225" y="765700"/>
                  <a:pt x="1624796" y="759835"/>
                </a:cubicBezTo>
                <a:lnTo>
                  <a:pt x="1632793" y="759835"/>
                </a:lnTo>
                <a:lnTo>
                  <a:pt x="1632793" y="743309"/>
                </a:lnTo>
                <a:close/>
                <a:moveTo>
                  <a:pt x="455191" y="1340374"/>
                </a:moveTo>
                <a:lnTo>
                  <a:pt x="455191" y="1340374"/>
                </a:lnTo>
                <a:close/>
                <a:moveTo>
                  <a:pt x="1254830" y="1233755"/>
                </a:moveTo>
                <a:lnTo>
                  <a:pt x="1254830" y="1233755"/>
                </a:lnTo>
                <a:close/>
                <a:moveTo>
                  <a:pt x="1254830" y="1233755"/>
                </a:moveTo>
                <a:lnTo>
                  <a:pt x="1254830" y="1233755"/>
                </a:lnTo>
                <a:lnTo>
                  <a:pt x="1254830" y="1233755"/>
                </a:lnTo>
                <a:close/>
                <a:moveTo>
                  <a:pt x="673759" y="1316384"/>
                </a:moveTo>
                <a:lnTo>
                  <a:pt x="673759" y="1316384"/>
                </a:lnTo>
                <a:lnTo>
                  <a:pt x="673759" y="1316384"/>
                </a:lnTo>
                <a:close/>
                <a:moveTo>
                  <a:pt x="757987" y="1383020"/>
                </a:moveTo>
                <a:lnTo>
                  <a:pt x="757987" y="1383020"/>
                </a:lnTo>
                <a:close/>
                <a:moveTo>
                  <a:pt x="301127" y="1210299"/>
                </a:moveTo>
                <a:lnTo>
                  <a:pt x="301127" y="1210299"/>
                </a:lnTo>
                <a:close/>
                <a:moveTo>
                  <a:pt x="137467" y="911233"/>
                </a:moveTo>
                <a:lnTo>
                  <a:pt x="137467" y="911233"/>
                </a:lnTo>
                <a:lnTo>
                  <a:pt x="137467" y="911233"/>
                </a:lnTo>
                <a:close/>
                <a:moveTo>
                  <a:pt x="110813" y="562590"/>
                </a:moveTo>
                <a:lnTo>
                  <a:pt x="102283" y="571119"/>
                </a:lnTo>
                <a:cubicBezTo>
                  <a:pt x="102283" y="584447"/>
                  <a:pt x="107614" y="597774"/>
                  <a:pt x="109747" y="611101"/>
                </a:cubicBezTo>
                <a:lnTo>
                  <a:pt x="103883" y="611101"/>
                </a:lnTo>
                <a:lnTo>
                  <a:pt x="103883" y="611101"/>
                </a:lnTo>
                <a:cubicBezTo>
                  <a:pt x="102070" y="610036"/>
                  <a:pt x="99831" y="610036"/>
                  <a:pt x="98019" y="611101"/>
                </a:cubicBezTo>
                <a:lnTo>
                  <a:pt x="98019" y="611101"/>
                </a:lnTo>
                <a:cubicBezTo>
                  <a:pt x="104309" y="599373"/>
                  <a:pt x="102816" y="585034"/>
                  <a:pt x="94287" y="574851"/>
                </a:cubicBezTo>
                <a:lnTo>
                  <a:pt x="94287" y="574851"/>
                </a:lnTo>
                <a:lnTo>
                  <a:pt x="97485" y="574851"/>
                </a:lnTo>
                <a:cubicBezTo>
                  <a:pt x="104416" y="561578"/>
                  <a:pt x="106495" y="546331"/>
                  <a:pt x="103349" y="531671"/>
                </a:cubicBezTo>
                <a:cubicBezTo>
                  <a:pt x="103669" y="529751"/>
                  <a:pt x="103669" y="527726"/>
                  <a:pt x="103349" y="525808"/>
                </a:cubicBezTo>
                <a:lnTo>
                  <a:pt x="112945" y="525808"/>
                </a:lnTo>
                <a:cubicBezTo>
                  <a:pt x="112945" y="539135"/>
                  <a:pt x="112945" y="552994"/>
                  <a:pt x="112945" y="566855"/>
                </a:cubicBezTo>
                <a:close/>
                <a:moveTo>
                  <a:pt x="475448" y="1233755"/>
                </a:moveTo>
                <a:lnTo>
                  <a:pt x="475448" y="1233755"/>
                </a:lnTo>
                <a:lnTo>
                  <a:pt x="475448" y="1233755"/>
                </a:lnTo>
                <a:lnTo>
                  <a:pt x="475448" y="1233755"/>
                </a:lnTo>
                <a:lnTo>
                  <a:pt x="475448" y="1233755"/>
                </a:lnTo>
                <a:close/>
                <a:moveTo>
                  <a:pt x="167854" y="894707"/>
                </a:moveTo>
                <a:cubicBezTo>
                  <a:pt x="167854" y="894707"/>
                  <a:pt x="167854" y="894707"/>
                  <a:pt x="167854" y="892042"/>
                </a:cubicBezTo>
                <a:lnTo>
                  <a:pt x="167854" y="892042"/>
                </a:lnTo>
                <a:lnTo>
                  <a:pt x="167854" y="892042"/>
                </a:lnTo>
                <a:close/>
                <a:moveTo>
                  <a:pt x="160924" y="878181"/>
                </a:moveTo>
                <a:lnTo>
                  <a:pt x="160924" y="878181"/>
                </a:lnTo>
                <a:close/>
                <a:moveTo>
                  <a:pt x="168920" y="878181"/>
                </a:moveTo>
                <a:lnTo>
                  <a:pt x="168920" y="878181"/>
                </a:lnTo>
                <a:close/>
                <a:moveTo>
                  <a:pt x="86824" y="763567"/>
                </a:moveTo>
                <a:cubicBezTo>
                  <a:pt x="92954" y="766978"/>
                  <a:pt x="100417" y="766978"/>
                  <a:pt x="106548" y="763567"/>
                </a:cubicBezTo>
                <a:cubicBezTo>
                  <a:pt x="106281" y="766072"/>
                  <a:pt x="106281" y="768524"/>
                  <a:pt x="106548" y="771029"/>
                </a:cubicBezTo>
                <a:cubicBezTo>
                  <a:pt x="102976" y="765646"/>
                  <a:pt x="95673" y="764206"/>
                  <a:pt x="90288" y="767779"/>
                </a:cubicBezTo>
                <a:cubicBezTo>
                  <a:pt x="90022" y="767992"/>
                  <a:pt x="89756" y="768151"/>
                  <a:pt x="89489" y="768364"/>
                </a:cubicBezTo>
                <a:lnTo>
                  <a:pt x="89489" y="768364"/>
                </a:lnTo>
                <a:cubicBezTo>
                  <a:pt x="86290" y="768364"/>
                  <a:pt x="85757" y="764632"/>
                  <a:pt x="89489" y="762500"/>
                </a:cubicBezTo>
                <a:close/>
                <a:moveTo>
                  <a:pt x="331513" y="1186309"/>
                </a:moveTo>
                <a:lnTo>
                  <a:pt x="331513" y="1186309"/>
                </a:lnTo>
                <a:close/>
                <a:moveTo>
                  <a:pt x="298994" y="1153791"/>
                </a:moveTo>
                <a:lnTo>
                  <a:pt x="298994" y="1153791"/>
                </a:lnTo>
                <a:lnTo>
                  <a:pt x="298994" y="1153791"/>
                </a:lnTo>
                <a:lnTo>
                  <a:pt x="298994" y="1153791"/>
                </a:lnTo>
                <a:close/>
                <a:moveTo>
                  <a:pt x="326182" y="1160720"/>
                </a:moveTo>
                <a:lnTo>
                  <a:pt x="326182" y="1160720"/>
                </a:lnTo>
                <a:cubicBezTo>
                  <a:pt x="326182" y="1160720"/>
                  <a:pt x="326182" y="1160720"/>
                  <a:pt x="326182" y="1160720"/>
                </a:cubicBezTo>
                <a:lnTo>
                  <a:pt x="326182" y="1160720"/>
                </a:lnTo>
                <a:close/>
                <a:moveTo>
                  <a:pt x="310723" y="1144194"/>
                </a:moveTo>
                <a:lnTo>
                  <a:pt x="310723" y="1144194"/>
                </a:lnTo>
                <a:close/>
                <a:moveTo>
                  <a:pt x="298462" y="1153258"/>
                </a:moveTo>
                <a:lnTo>
                  <a:pt x="298462" y="1153258"/>
                </a:lnTo>
                <a:close/>
                <a:moveTo>
                  <a:pt x="312855" y="1136198"/>
                </a:moveTo>
                <a:lnTo>
                  <a:pt x="312855" y="1136198"/>
                </a:lnTo>
                <a:lnTo>
                  <a:pt x="312855" y="1136198"/>
                </a:lnTo>
                <a:lnTo>
                  <a:pt x="312855" y="1136198"/>
                </a:lnTo>
                <a:close/>
                <a:moveTo>
                  <a:pt x="227027" y="1103147"/>
                </a:moveTo>
                <a:lnTo>
                  <a:pt x="227027" y="1103147"/>
                </a:lnTo>
                <a:close/>
                <a:moveTo>
                  <a:pt x="280336" y="1103147"/>
                </a:moveTo>
                <a:lnTo>
                  <a:pt x="280336" y="1103147"/>
                </a:lnTo>
                <a:close/>
                <a:moveTo>
                  <a:pt x="227027" y="1103147"/>
                </a:moveTo>
                <a:lnTo>
                  <a:pt x="227027" y="1103147"/>
                </a:lnTo>
                <a:close/>
                <a:moveTo>
                  <a:pt x="292064" y="1159654"/>
                </a:moveTo>
                <a:lnTo>
                  <a:pt x="292064" y="1159654"/>
                </a:lnTo>
                <a:lnTo>
                  <a:pt x="292064" y="1159654"/>
                </a:lnTo>
                <a:cubicBezTo>
                  <a:pt x="292064" y="1159654"/>
                  <a:pt x="292064" y="1159654"/>
                  <a:pt x="292064" y="1159654"/>
                </a:cubicBezTo>
                <a:lnTo>
                  <a:pt x="292064" y="1159654"/>
                </a:lnTo>
                <a:close/>
                <a:moveTo>
                  <a:pt x="292064" y="1169250"/>
                </a:moveTo>
                <a:lnTo>
                  <a:pt x="292064" y="1169250"/>
                </a:lnTo>
                <a:close/>
                <a:moveTo>
                  <a:pt x="169453" y="871251"/>
                </a:moveTo>
                <a:lnTo>
                  <a:pt x="169453" y="871251"/>
                </a:lnTo>
                <a:lnTo>
                  <a:pt x="169453" y="868053"/>
                </a:lnTo>
                <a:lnTo>
                  <a:pt x="169453" y="868053"/>
                </a:lnTo>
                <a:lnTo>
                  <a:pt x="169453" y="868053"/>
                </a:lnTo>
                <a:close/>
                <a:moveTo>
                  <a:pt x="116144" y="619631"/>
                </a:moveTo>
                <a:cubicBezTo>
                  <a:pt x="116410" y="618032"/>
                  <a:pt x="116410" y="616433"/>
                  <a:pt x="116144" y="614833"/>
                </a:cubicBezTo>
                <a:lnTo>
                  <a:pt x="116144" y="614833"/>
                </a:lnTo>
                <a:cubicBezTo>
                  <a:pt x="116410" y="616433"/>
                  <a:pt x="116410" y="618032"/>
                  <a:pt x="116144" y="619631"/>
                </a:cubicBezTo>
                <a:close/>
                <a:moveTo>
                  <a:pt x="165721" y="970939"/>
                </a:moveTo>
                <a:lnTo>
                  <a:pt x="165721" y="970939"/>
                </a:lnTo>
                <a:lnTo>
                  <a:pt x="165721" y="970939"/>
                </a:lnTo>
                <a:lnTo>
                  <a:pt x="168387" y="970939"/>
                </a:lnTo>
                <a:close/>
                <a:moveTo>
                  <a:pt x="257413" y="1103147"/>
                </a:moveTo>
                <a:lnTo>
                  <a:pt x="257413" y="1103147"/>
                </a:lnTo>
                <a:lnTo>
                  <a:pt x="257413" y="1103147"/>
                </a:lnTo>
                <a:lnTo>
                  <a:pt x="257413" y="1103147"/>
                </a:lnTo>
                <a:close/>
                <a:moveTo>
                  <a:pt x="290465" y="1169783"/>
                </a:moveTo>
                <a:lnTo>
                  <a:pt x="290465" y="1169783"/>
                </a:lnTo>
                <a:close/>
                <a:moveTo>
                  <a:pt x="354436" y="1186843"/>
                </a:moveTo>
                <a:lnTo>
                  <a:pt x="354436" y="1186843"/>
                </a:lnTo>
                <a:close/>
                <a:moveTo>
                  <a:pt x="361899" y="1186843"/>
                </a:moveTo>
                <a:lnTo>
                  <a:pt x="361899" y="1186843"/>
                </a:lnTo>
                <a:close/>
                <a:moveTo>
                  <a:pt x="74029" y="509280"/>
                </a:moveTo>
                <a:lnTo>
                  <a:pt x="74029" y="509280"/>
                </a:lnTo>
                <a:close/>
                <a:moveTo>
                  <a:pt x="133202" y="921362"/>
                </a:moveTo>
                <a:lnTo>
                  <a:pt x="133202" y="921362"/>
                </a:lnTo>
                <a:close/>
                <a:moveTo>
                  <a:pt x="140133" y="921362"/>
                </a:moveTo>
                <a:lnTo>
                  <a:pt x="140133" y="921362"/>
                </a:lnTo>
                <a:lnTo>
                  <a:pt x="140133" y="921362"/>
                </a:lnTo>
                <a:close/>
                <a:moveTo>
                  <a:pt x="190243" y="1063698"/>
                </a:moveTo>
                <a:lnTo>
                  <a:pt x="190243" y="1063698"/>
                </a:lnTo>
                <a:close/>
                <a:moveTo>
                  <a:pt x="249417" y="1111676"/>
                </a:moveTo>
                <a:lnTo>
                  <a:pt x="249417" y="1111676"/>
                </a:lnTo>
                <a:close/>
                <a:moveTo>
                  <a:pt x="163589" y="766765"/>
                </a:moveTo>
                <a:lnTo>
                  <a:pt x="163589" y="769964"/>
                </a:lnTo>
                <a:lnTo>
                  <a:pt x="163589" y="766232"/>
                </a:lnTo>
                <a:lnTo>
                  <a:pt x="163589" y="766232"/>
                </a:lnTo>
                <a:close/>
                <a:moveTo>
                  <a:pt x="124140" y="648952"/>
                </a:moveTo>
                <a:lnTo>
                  <a:pt x="124140" y="645754"/>
                </a:lnTo>
                <a:lnTo>
                  <a:pt x="124140" y="645754"/>
                </a:lnTo>
                <a:cubicBezTo>
                  <a:pt x="124140" y="645754"/>
                  <a:pt x="124140" y="645754"/>
                  <a:pt x="124140" y="645754"/>
                </a:cubicBezTo>
                <a:close/>
                <a:moveTo>
                  <a:pt x="108680" y="483693"/>
                </a:moveTo>
                <a:lnTo>
                  <a:pt x="108680" y="483693"/>
                </a:lnTo>
                <a:lnTo>
                  <a:pt x="108680" y="483693"/>
                </a:lnTo>
                <a:close/>
                <a:moveTo>
                  <a:pt x="314454" y="1230023"/>
                </a:moveTo>
                <a:lnTo>
                  <a:pt x="314454" y="1230023"/>
                </a:lnTo>
                <a:lnTo>
                  <a:pt x="314454" y="1230023"/>
                </a:lnTo>
                <a:lnTo>
                  <a:pt x="314454" y="1230023"/>
                </a:lnTo>
                <a:close/>
                <a:moveTo>
                  <a:pt x="300594" y="1236954"/>
                </a:moveTo>
                <a:lnTo>
                  <a:pt x="300594" y="1236954"/>
                </a:lnTo>
                <a:close/>
                <a:moveTo>
                  <a:pt x="382157" y="1270539"/>
                </a:moveTo>
                <a:lnTo>
                  <a:pt x="382157" y="1270539"/>
                </a:lnTo>
                <a:lnTo>
                  <a:pt x="382157" y="1270539"/>
                </a:lnTo>
                <a:lnTo>
                  <a:pt x="382157" y="1270539"/>
                </a:lnTo>
                <a:close/>
                <a:moveTo>
                  <a:pt x="730267" y="1360630"/>
                </a:moveTo>
                <a:lnTo>
                  <a:pt x="730267" y="1360630"/>
                </a:lnTo>
                <a:close/>
                <a:moveTo>
                  <a:pt x="1423287" y="493288"/>
                </a:moveTo>
                <a:lnTo>
                  <a:pt x="1423287" y="493288"/>
                </a:lnTo>
                <a:close/>
                <a:moveTo>
                  <a:pt x="191310" y="839265"/>
                </a:moveTo>
                <a:lnTo>
                  <a:pt x="191310" y="839265"/>
                </a:lnTo>
                <a:close/>
                <a:moveTo>
                  <a:pt x="215832" y="1137797"/>
                </a:moveTo>
                <a:lnTo>
                  <a:pt x="215832" y="1137797"/>
                </a:lnTo>
                <a:close/>
                <a:moveTo>
                  <a:pt x="215832" y="1137797"/>
                </a:moveTo>
                <a:lnTo>
                  <a:pt x="215832" y="1137797"/>
                </a:lnTo>
                <a:close/>
                <a:moveTo>
                  <a:pt x="1435549" y="1084488"/>
                </a:moveTo>
                <a:lnTo>
                  <a:pt x="1438747" y="1084488"/>
                </a:lnTo>
                <a:lnTo>
                  <a:pt x="1435549" y="1084488"/>
                </a:lnTo>
                <a:close/>
                <a:moveTo>
                  <a:pt x="1461670" y="387735"/>
                </a:moveTo>
                <a:lnTo>
                  <a:pt x="1458472" y="387735"/>
                </a:lnTo>
                <a:lnTo>
                  <a:pt x="1458472" y="387735"/>
                </a:lnTo>
                <a:lnTo>
                  <a:pt x="1458472" y="387735"/>
                </a:lnTo>
                <a:close/>
                <a:moveTo>
                  <a:pt x="51107" y="903237"/>
                </a:moveTo>
                <a:lnTo>
                  <a:pt x="51107" y="903237"/>
                </a:lnTo>
                <a:close/>
                <a:moveTo>
                  <a:pt x="207302" y="1135665"/>
                </a:moveTo>
                <a:lnTo>
                  <a:pt x="207302" y="1135665"/>
                </a:lnTo>
                <a:lnTo>
                  <a:pt x="207302" y="1135665"/>
                </a:lnTo>
                <a:close/>
                <a:moveTo>
                  <a:pt x="655634" y="1369160"/>
                </a:moveTo>
                <a:lnTo>
                  <a:pt x="655634" y="1369160"/>
                </a:lnTo>
                <a:close/>
                <a:moveTo>
                  <a:pt x="1251631" y="713456"/>
                </a:moveTo>
                <a:lnTo>
                  <a:pt x="1251631" y="713456"/>
                </a:lnTo>
                <a:close/>
                <a:moveTo>
                  <a:pt x="166788" y="550330"/>
                </a:moveTo>
                <a:lnTo>
                  <a:pt x="166788" y="550330"/>
                </a:lnTo>
                <a:close/>
                <a:moveTo>
                  <a:pt x="455191" y="1343572"/>
                </a:moveTo>
                <a:lnTo>
                  <a:pt x="455191" y="1343572"/>
                </a:lnTo>
                <a:lnTo>
                  <a:pt x="455191" y="1343572"/>
                </a:lnTo>
                <a:close/>
                <a:moveTo>
                  <a:pt x="1268691" y="88137"/>
                </a:moveTo>
                <a:lnTo>
                  <a:pt x="1268691" y="88137"/>
                </a:lnTo>
                <a:lnTo>
                  <a:pt x="1268691" y="88137"/>
                </a:lnTo>
                <a:lnTo>
                  <a:pt x="1268691" y="88137"/>
                </a:lnTo>
                <a:close/>
                <a:moveTo>
                  <a:pt x="1135417" y="968808"/>
                </a:moveTo>
                <a:lnTo>
                  <a:pt x="1135417" y="968808"/>
                </a:lnTo>
                <a:close/>
                <a:moveTo>
                  <a:pt x="172118" y="564723"/>
                </a:moveTo>
                <a:lnTo>
                  <a:pt x="172118" y="564723"/>
                </a:lnTo>
                <a:close/>
                <a:moveTo>
                  <a:pt x="105482" y="256061"/>
                </a:moveTo>
                <a:lnTo>
                  <a:pt x="105482" y="256061"/>
                </a:lnTo>
                <a:close/>
                <a:moveTo>
                  <a:pt x="245152" y="105730"/>
                </a:moveTo>
                <a:cubicBezTo>
                  <a:pt x="254748" y="124389"/>
                  <a:pt x="271274" y="123322"/>
                  <a:pt x="288333" y="122788"/>
                </a:cubicBezTo>
                <a:cubicBezTo>
                  <a:pt x="308004" y="111380"/>
                  <a:pt x="315467" y="86646"/>
                  <a:pt x="305392" y="66280"/>
                </a:cubicBezTo>
                <a:cubicBezTo>
                  <a:pt x="311789" y="62016"/>
                  <a:pt x="321917" y="54020"/>
                  <a:pt x="317653" y="49223"/>
                </a:cubicBezTo>
                <a:cubicBezTo>
                  <a:pt x="313388" y="44425"/>
                  <a:pt x="303792" y="55086"/>
                  <a:pt x="295796" y="56151"/>
                </a:cubicBezTo>
                <a:cubicBezTo>
                  <a:pt x="287800" y="57219"/>
                  <a:pt x="277138" y="26298"/>
                  <a:pt x="270741" y="56151"/>
                </a:cubicBezTo>
                <a:cubicBezTo>
                  <a:pt x="240354" y="56151"/>
                  <a:pt x="249950" y="73744"/>
                  <a:pt x="254215" y="89737"/>
                </a:cubicBezTo>
                <a:cubicBezTo>
                  <a:pt x="251496" y="94534"/>
                  <a:pt x="248457" y="99172"/>
                  <a:pt x="245152" y="103598"/>
                </a:cubicBezTo>
                <a:close/>
                <a:moveTo>
                  <a:pt x="273939" y="89205"/>
                </a:moveTo>
                <a:lnTo>
                  <a:pt x="283535" y="85473"/>
                </a:lnTo>
                <a:cubicBezTo>
                  <a:pt x="283535" y="91336"/>
                  <a:pt x="283535" y="96667"/>
                  <a:pt x="273939" y="89205"/>
                </a:cubicBezTo>
                <a:close/>
                <a:moveTo>
                  <a:pt x="304858" y="270989"/>
                </a:moveTo>
                <a:lnTo>
                  <a:pt x="288333" y="270989"/>
                </a:lnTo>
                <a:lnTo>
                  <a:pt x="272340" y="268323"/>
                </a:lnTo>
                <a:cubicBezTo>
                  <a:pt x="253682" y="236871"/>
                  <a:pt x="245685" y="235272"/>
                  <a:pt x="229159" y="259793"/>
                </a:cubicBezTo>
                <a:cubicBezTo>
                  <a:pt x="218604" y="265605"/>
                  <a:pt x="213859" y="278293"/>
                  <a:pt x="217964" y="289646"/>
                </a:cubicBezTo>
                <a:cubicBezTo>
                  <a:pt x="201492" y="295458"/>
                  <a:pt x="190137" y="310597"/>
                  <a:pt x="189177" y="328029"/>
                </a:cubicBezTo>
                <a:cubicBezTo>
                  <a:pt x="185979" y="333894"/>
                  <a:pt x="182780" y="339757"/>
                  <a:pt x="180115" y="345622"/>
                </a:cubicBezTo>
                <a:lnTo>
                  <a:pt x="196641" y="353618"/>
                </a:lnTo>
                <a:lnTo>
                  <a:pt x="201439" y="350420"/>
                </a:lnTo>
                <a:cubicBezTo>
                  <a:pt x="207302" y="342424"/>
                  <a:pt x="212634" y="333894"/>
                  <a:pt x="207836" y="324831"/>
                </a:cubicBezTo>
                <a:cubicBezTo>
                  <a:pt x="214233" y="320033"/>
                  <a:pt x="222229" y="316301"/>
                  <a:pt x="222229" y="306706"/>
                </a:cubicBezTo>
                <a:lnTo>
                  <a:pt x="222229" y="306706"/>
                </a:lnTo>
                <a:cubicBezTo>
                  <a:pt x="224841" y="307506"/>
                  <a:pt x="227613" y="307506"/>
                  <a:pt x="230225" y="306706"/>
                </a:cubicBezTo>
                <a:cubicBezTo>
                  <a:pt x="233211" y="305001"/>
                  <a:pt x="235770" y="302601"/>
                  <a:pt x="237689" y="299775"/>
                </a:cubicBezTo>
                <a:cubicBezTo>
                  <a:pt x="237689" y="299775"/>
                  <a:pt x="237689" y="299775"/>
                  <a:pt x="237689" y="296577"/>
                </a:cubicBezTo>
                <a:lnTo>
                  <a:pt x="237689" y="296577"/>
                </a:lnTo>
                <a:cubicBezTo>
                  <a:pt x="240141" y="298070"/>
                  <a:pt x="242860" y="299190"/>
                  <a:pt x="245685" y="299775"/>
                </a:cubicBezTo>
                <a:cubicBezTo>
                  <a:pt x="245685" y="309904"/>
                  <a:pt x="245685" y="319500"/>
                  <a:pt x="245685" y="329096"/>
                </a:cubicBezTo>
                <a:lnTo>
                  <a:pt x="254215" y="341890"/>
                </a:lnTo>
                <a:lnTo>
                  <a:pt x="275539" y="327497"/>
                </a:lnTo>
                <a:lnTo>
                  <a:pt x="294197" y="327497"/>
                </a:lnTo>
                <a:cubicBezTo>
                  <a:pt x="303259" y="321099"/>
                  <a:pt x="318186" y="316835"/>
                  <a:pt x="302193" y="302442"/>
                </a:cubicBezTo>
                <a:lnTo>
                  <a:pt x="311256" y="293912"/>
                </a:lnTo>
                <a:cubicBezTo>
                  <a:pt x="318186" y="282716"/>
                  <a:pt x="321385" y="272055"/>
                  <a:pt x="303259" y="267789"/>
                </a:cubicBezTo>
                <a:close/>
                <a:moveTo>
                  <a:pt x="246752" y="363214"/>
                </a:moveTo>
                <a:cubicBezTo>
                  <a:pt x="243926" y="361081"/>
                  <a:pt x="239981" y="361081"/>
                  <a:pt x="237156" y="363214"/>
                </a:cubicBezTo>
                <a:lnTo>
                  <a:pt x="234490" y="368011"/>
                </a:lnTo>
                <a:lnTo>
                  <a:pt x="220630" y="380806"/>
                </a:lnTo>
                <a:cubicBezTo>
                  <a:pt x="227027" y="389868"/>
                  <a:pt x="229693" y="412259"/>
                  <a:pt x="246218" y="389335"/>
                </a:cubicBezTo>
                <a:cubicBezTo>
                  <a:pt x="246218" y="396265"/>
                  <a:pt x="246218" y="403195"/>
                  <a:pt x="255814" y="406394"/>
                </a:cubicBezTo>
                <a:lnTo>
                  <a:pt x="262744" y="406394"/>
                </a:lnTo>
                <a:cubicBezTo>
                  <a:pt x="266476" y="390561"/>
                  <a:pt x="260132" y="374035"/>
                  <a:pt x="246752" y="364813"/>
                </a:cubicBezTo>
                <a:close/>
                <a:moveTo>
                  <a:pt x="329381" y="289646"/>
                </a:moveTo>
                <a:cubicBezTo>
                  <a:pt x="324050" y="289646"/>
                  <a:pt x="321385" y="289646"/>
                  <a:pt x="321917" y="296577"/>
                </a:cubicBezTo>
                <a:cubicBezTo>
                  <a:pt x="322451" y="303507"/>
                  <a:pt x="329381" y="296577"/>
                  <a:pt x="329381" y="289646"/>
                </a:cubicBezTo>
                <a:close/>
                <a:moveTo>
                  <a:pt x="179049" y="196889"/>
                </a:moveTo>
                <a:cubicBezTo>
                  <a:pt x="178782" y="193318"/>
                  <a:pt x="178782" y="189799"/>
                  <a:pt x="179049" y="186226"/>
                </a:cubicBezTo>
                <a:cubicBezTo>
                  <a:pt x="184060" y="188040"/>
                  <a:pt x="189497" y="188040"/>
                  <a:pt x="194508" y="186226"/>
                </a:cubicBezTo>
                <a:lnTo>
                  <a:pt x="194508" y="186226"/>
                </a:lnTo>
                <a:cubicBezTo>
                  <a:pt x="194455" y="192358"/>
                  <a:pt x="197707" y="198062"/>
                  <a:pt x="203038" y="201153"/>
                </a:cubicBezTo>
                <a:cubicBezTo>
                  <a:pt x="199839" y="209151"/>
                  <a:pt x="197174" y="217680"/>
                  <a:pt x="194508" y="225676"/>
                </a:cubicBezTo>
                <a:cubicBezTo>
                  <a:pt x="207302" y="238470"/>
                  <a:pt x="209435" y="225676"/>
                  <a:pt x="211567" y="217680"/>
                </a:cubicBezTo>
                <a:lnTo>
                  <a:pt x="236089" y="200621"/>
                </a:lnTo>
                <a:lnTo>
                  <a:pt x="261145" y="192625"/>
                </a:lnTo>
                <a:cubicBezTo>
                  <a:pt x="255281" y="179829"/>
                  <a:pt x="249950" y="166502"/>
                  <a:pt x="243553" y="152109"/>
                </a:cubicBezTo>
                <a:lnTo>
                  <a:pt x="211567" y="168101"/>
                </a:lnTo>
                <a:lnTo>
                  <a:pt x="203038" y="159572"/>
                </a:lnTo>
                <a:lnTo>
                  <a:pt x="185446" y="159572"/>
                </a:lnTo>
                <a:lnTo>
                  <a:pt x="185446" y="159572"/>
                </a:lnTo>
                <a:cubicBezTo>
                  <a:pt x="181608" y="156054"/>
                  <a:pt x="176756" y="153868"/>
                  <a:pt x="171585" y="153175"/>
                </a:cubicBezTo>
                <a:lnTo>
                  <a:pt x="155593" y="161704"/>
                </a:lnTo>
                <a:lnTo>
                  <a:pt x="155593" y="178764"/>
                </a:lnTo>
                <a:cubicBezTo>
                  <a:pt x="149195" y="195290"/>
                  <a:pt x="163056" y="197954"/>
                  <a:pt x="180648" y="196889"/>
                </a:cubicBezTo>
                <a:close/>
              </a:path>
            </a:pathLst>
          </a:custGeom>
          <a:gradFill>
            <a:gsLst>
              <a:gs pos="0">
                <a:schemeClr val="tx1">
                  <a:lumMod val="75000"/>
                  <a:lumOff val="25000"/>
                </a:schemeClr>
              </a:gs>
              <a:gs pos="52000">
                <a:schemeClr val="tx1">
                  <a:lumMod val="85000"/>
                  <a:lumOff val="15000"/>
                </a:schemeClr>
              </a:gs>
            </a:gsLst>
            <a:lin ang="5400000" scaled="0"/>
          </a:gradFill>
          <a:ln w="53156"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pic>
        <p:nvPicPr>
          <p:cNvPr id="11275" name="图片 27" descr="图片包含 游戏机&#10;&#10;描述已自动生成"/>
          <p:cNvPicPr>
            <a:picLocks noChangeAspect="1"/>
          </p:cNvPicPr>
          <p:nvPr/>
        </p:nvPicPr>
        <p:blipFill>
          <a:blip r:embed="rId3"/>
          <a:stretch>
            <a:fillRect/>
          </a:stretch>
        </p:blipFill>
        <p:spPr>
          <a:xfrm>
            <a:off x="2260600" y="2381250"/>
            <a:ext cx="722313" cy="842963"/>
          </a:xfrm>
          <a:prstGeom prst="rect">
            <a:avLst/>
          </a:prstGeom>
          <a:noFill/>
          <a:ln w="9525">
            <a:noFill/>
          </a:ln>
        </p:spPr>
      </p:pic>
      <p:sp>
        <p:nvSpPr>
          <p:cNvPr id="30" name="d17d5220-38b5-4c5b-806a-2792dfa3e0c6"/>
          <p:cNvSpPr/>
          <p:nvPr/>
        </p:nvSpPr>
        <p:spPr>
          <a:xfrm>
            <a:off x="1936750" y="3851275"/>
            <a:ext cx="9318625" cy="2336800"/>
          </a:xfrm>
          <a:prstGeom prst="roundRect">
            <a:avLst>
              <a:gd name="adj" fmla="val 6023"/>
            </a:avLst>
          </a:prstGeom>
          <a:gradFill>
            <a:gsLst>
              <a:gs pos="14000">
                <a:schemeClr val="accent6"/>
              </a:gs>
              <a:gs pos="66000">
                <a:schemeClr val="accent5"/>
              </a:gs>
            </a:gsLst>
            <a:lin ang="6600000" scaled="0"/>
          </a:gradFill>
          <a:ln>
            <a:noFill/>
          </a:ln>
          <a:effectLst>
            <a:outerShdw blurRad="381000" dist="2032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32" name="Freeform 20"/>
          <p:cNvSpPr/>
          <p:nvPr/>
        </p:nvSpPr>
        <p:spPr>
          <a:xfrm>
            <a:off x="2228850" y="3708400"/>
            <a:ext cx="2535238" cy="519113"/>
          </a:xfrm>
          <a:custGeom>
            <a:avLst/>
            <a:gdLst>
              <a:gd name="connsiteX0" fmla="*/ 57412 w 1549425"/>
              <a:gd name="connsiteY0" fmla="*/ 0 h 458667"/>
              <a:gd name="connsiteX1" fmla="*/ 1492013 w 1549425"/>
              <a:gd name="connsiteY1" fmla="*/ 0 h 458667"/>
              <a:gd name="connsiteX2" fmla="*/ 1549425 w 1549425"/>
              <a:gd name="connsiteY2" fmla="*/ 57412 h 458667"/>
              <a:gd name="connsiteX3" fmla="*/ 1549425 w 1549425"/>
              <a:gd name="connsiteY3" fmla="*/ 287053 h 458667"/>
              <a:gd name="connsiteX4" fmla="*/ 1492013 w 1549425"/>
              <a:gd name="connsiteY4" fmla="*/ 344465 h 458667"/>
              <a:gd name="connsiteX5" fmla="*/ 1334836 w 1549425"/>
              <a:gd name="connsiteY5" fmla="*/ 344465 h 458667"/>
              <a:gd name="connsiteX6" fmla="*/ 1174403 w 1549425"/>
              <a:gd name="connsiteY6" fmla="*/ 458667 h 458667"/>
              <a:gd name="connsiteX7" fmla="*/ 1199088 w 1549425"/>
              <a:gd name="connsiteY7" fmla="*/ 344465 h 458667"/>
              <a:gd name="connsiteX8" fmla="*/ 57412 w 1549425"/>
              <a:gd name="connsiteY8" fmla="*/ 344465 h 458667"/>
              <a:gd name="connsiteX9" fmla="*/ 0 w 1549425"/>
              <a:gd name="connsiteY9" fmla="*/ 287053 h 458667"/>
              <a:gd name="connsiteX10" fmla="*/ 0 w 1549425"/>
              <a:gd name="connsiteY10" fmla="*/ 57412 h 458667"/>
              <a:gd name="connsiteX11" fmla="*/ 57412 w 1549425"/>
              <a:gd name="connsiteY11" fmla="*/ 0 h 45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9425" h="458667">
                <a:moveTo>
                  <a:pt x="57412" y="0"/>
                </a:moveTo>
                <a:lnTo>
                  <a:pt x="1492013" y="0"/>
                </a:lnTo>
                <a:cubicBezTo>
                  <a:pt x="1523721" y="0"/>
                  <a:pt x="1549425" y="25704"/>
                  <a:pt x="1549425" y="57412"/>
                </a:cubicBezTo>
                <a:lnTo>
                  <a:pt x="1549425" y="287053"/>
                </a:lnTo>
                <a:cubicBezTo>
                  <a:pt x="1549425" y="318761"/>
                  <a:pt x="1523721" y="344465"/>
                  <a:pt x="1492013" y="344465"/>
                </a:cubicBezTo>
                <a:lnTo>
                  <a:pt x="1334836" y="344465"/>
                </a:lnTo>
                <a:lnTo>
                  <a:pt x="1174403" y="458667"/>
                </a:lnTo>
                <a:lnTo>
                  <a:pt x="1199088" y="344465"/>
                </a:lnTo>
                <a:lnTo>
                  <a:pt x="57412" y="344465"/>
                </a:lnTo>
                <a:cubicBezTo>
                  <a:pt x="25704" y="344465"/>
                  <a:pt x="0" y="318761"/>
                  <a:pt x="0" y="287053"/>
                </a:cubicBezTo>
                <a:lnTo>
                  <a:pt x="0" y="57412"/>
                </a:lnTo>
                <a:cubicBezTo>
                  <a:pt x="0" y="25704"/>
                  <a:pt x="25704" y="0"/>
                  <a:pt x="57412" y="0"/>
                </a:cubicBez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34" name="PA-文本框 16"/>
          <p:cNvSpPr txBox="1"/>
          <p:nvPr>
            <p:custDataLst>
              <p:tags r:id="rId1"/>
            </p:custDataLst>
          </p:nvPr>
        </p:nvSpPr>
        <p:spPr>
          <a:xfrm>
            <a:off x="3035300" y="3703638"/>
            <a:ext cx="141287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理论学习</a:t>
            </a:r>
          </a:p>
        </p:txBody>
      </p:sp>
      <p:pic>
        <p:nvPicPr>
          <p:cNvPr id="11279" name="Picture 20" descr="卡通人物&#10;&#10;中度可信度描述已自动生成"/>
          <p:cNvPicPr>
            <a:picLocks noChangeAspect="1"/>
          </p:cNvPicPr>
          <p:nvPr/>
        </p:nvPicPr>
        <p:blipFill>
          <a:blip r:embed="rId4"/>
          <a:stretch>
            <a:fillRect/>
          </a:stretch>
        </p:blipFill>
        <p:spPr>
          <a:xfrm>
            <a:off x="2457450" y="3565525"/>
            <a:ext cx="454025" cy="461963"/>
          </a:xfrm>
          <a:prstGeom prst="rect">
            <a:avLst/>
          </a:prstGeom>
          <a:noFill/>
          <a:ln w="9525">
            <a:noFill/>
          </a:ln>
        </p:spPr>
      </p:pic>
      <p:sp>
        <p:nvSpPr>
          <p:cNvPr id="40" name="TextBox 17"/>
          <p:cNvSpPr txBox="1"/>
          <p:nvPr/>
        </p:nvSpPr>
        <p:spPr>
          <a:xfrm>
            <a:off x="2176463" y="4305300"/>
            <a:ext cx="7775575" cy="339010"/>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20000"/>
              </a:lnSpc>
              <a:spcBef>
                <a:spcPct val="0"/>
              </a:spcBef>
              <a:spcAft>
                <a:spcPct val="0"/>
              </a:spcAft>
              <a:buClr>
                <a:schemeClr val="accent2"/>
              </a:buClr>
              <a:buSzTx/>
              <a:buFont typeface="Arial" panose="020B0604020202020204" pitchFamily="34" charset="0"/>
              <a:buChar char="•"/>
              <a:defRPr/>
            </a:pPr>
            <a:r>
              <a:rPr kumimoji="0" lang="zh-CN" altLang="en-US" sz="1400" b="0" i="0" u="none" strike="noStrike" kern="1200" cap="none" spc="0" normalizeH="0" baseline="0" noProof="0">
                <a:ln>
                  <a:noFill/>
                </a:ln>
                <a:solidFill>
                  <a:schemeClr val="tx1"/>
                </a:solidFill>
                <a:effectLst/>
                <a:uLnTx/>
                <a:uFillTx/>
                <a:latin typeface="+mn-lt"/>
                <a:ea typeface="+mn-ea"/>
                <a:cs typeface="+mn-ea"/>
                <a:sym typeface="+mn-lt"/>
              </a:rPr>
              <a:t>理论学习需要克服畏难情绪，迎难而上，既要有心无旁骛的专心，也要有持之以恒的坚持</a:t>
            </a:r>
          </a:p>
        </p:txBody>
      </p:sp>
      <p:sp>
        <p:nvSpPr>
          <p:cNvPr id="11281" name="TextBox 17"/>
          <p:cNvSpPr txBox="1"/>
          <p:nvPr/>
        </p:nvSpPr>
        <p:spPr>
          <a:xfrm>
            <a:off x="2176463" y="4857750"/>
            <a:ext cx="8694737" cy="867930"/>
          </a:xfrm>
          <a:prstGeom prst="rect">
            <a:avLst/>
          </a:prstGeom>
          <a:noFill/>
          <a:ln w="9525">
            <a:noFill/>
          </a:ln>
        </p:spPr>
        <p:txBody>
          <a:bodyPr>
            <a:spAutoFit/>
          </a:bodyPr>
          <a:lstStyle/>
          <a:p>
            <a:pPr marL="285750" indent="-285750">
              <a:lnSpc>
                <a:spcPct val="120000"/>
              </a:lnSpc>
              <a:buClr>
                <a:schemeClr val="accent2"/>
              </a:buClr>
              <a:buFont typeface="Arial" panose="020B0604020202020204" pitchFamily="34" charset="0"/>
              <a:buChar char="•"/>
            </a:pPr>
            <a:r>
              <a:rPr lang="zh-CN" altLang="en-US" sz="1400">
                <a:ea typeface="微软雅黑" panose="020B0503020204020204" pitchFamily="34" charset="-122"/>
                <a:sym typeface="+mn-lt"/>
              </a:rPr>
              <a:t>习近</a:t>
            </a:r>
            <a:r>
              <a:rPr lang="zh-CN" altLang="en-US" sz="1400" smtClean="0">
                <a:ea typeface="微软雅黑" panose="020B0503020204020204" pitchFamily="34" charset="-122"/>
                <a:sym typeface="+mn-lt"/>
              </a:rPr>
              <a:t>平</a:t>
            </a:r>
            <a:r>
              <a:rPr lang="en-US" altLang="zh-CN" sz="1400" smtClean="0">
                <a:latin typeface="Arial" panose="020B0604020202020204" pitchFamily="34" charset="0"/>
                <a:ea typeface="微软雅黑" panose="020B0503020204020204" pitchFamily="34" charset="-122"/>
                <a:sym typeface="+mn-lt"/>
              </a:rPr>
              <a:t>新时代中国特色社会主义思想是一个完整的科学理论体系</a:t>
            </a:r>
            <a:r>
              <a:rPr lang="en-US" altLang="zh-CN" sz="1400">
                <a:latin typeface="Arial" panose="020B0604020202020204" pitchFamily="34" charset="0"/>
                <a:ea typeface="微软雅黑" panose="020B0503020204020204" pitchFamily="34" charset="-122"/>
                <a:sym typeface="+mn-lt"/>
              </a:rPr>
              <a:t>，</a:t>
            </a:r>
            <a:r>
              <a:rPr lang="en-US" altLang="zh-CN" sz="1400" smtClean="0">
                <a:latin typeface="Arial" panose="020B0604020202020204" pitchFamily="34" charset="0"/>
                <a:ea typeface="微软雅黑" panose="020B0503020204020204" pitchFamily="34" charset="-122"/>
                <a:sym typeface="+mn-lt"/>
              </a:rPr>
              <a:t>要深刻理解</a:t>
            </a:r>
            <a:r>
              <a:rPr lang="zh-CN" altLang="en-US" sz="1400" smtClean="0">
                <a:latin typeface="Arial" panose="020B0604020202020204" pitchFamily="34" charset="0"/>
                <a:ea typeface="微软雅黑" panose="020B0503020204020204" pitchFamily="34" charset="-122"/>
                <a:sym typeface="+mn-lt"/>
              </a:rPr>
              <a:t>习近平</a:t>
            </a:r>
            <a:r>
              <a:rPr lang="en-US" altLang="zh-CN" sz="1400" smtClean="0">
                <a:latin typeface="Arial" panose="020B0604020202020204" pitchFamily="34" charset="0"/>
                <a:ea typeface="微软雅黑" panose="020B0503020204020204" pitchFamily="34" charset="-122"/>
                <a:sym typeface="+mn-lt"/>
              </a:rPr>
              <a:t>新时代中国特色社会主义思想的核心要义</a:t>
            </a:r>
            <a:r>
              <a:rPr lang="en-US" altLang="zh-CN" sz="1400">
                <a:latin typeface="Arial" panose="020B0604020202020204" pitchFamily="34" charset="0"/>
                <a:ea typeface="微软雅黑" panose="020B0503020204020204" pitchFamily="34" charset="-122"/>
                <a:sym typeface="+mn-lt"/>
              </a:rPr>
              <a:t>、精神实质、丰富内涵、实践要求，并以此为“圆心”，广泛学习政治、经济、法律、社会等方面知识，全面增强适应新时代党和国家事业发展要求的能力</a:t>
            </a:r>
          </a:p>
        </p:txBody>
      </p:sp>
      <p:cxnSp>
        <p:nvCxnSpPr>
          <p:cNvPr id="43" name="虚线"/>
          <p:cNvCxnSpPr/>
          <p:nvPr/>
        </p:nvCxnSpPr>
        <p:spPr>
          <a:xfrm>
            <a:off x="2260600" y="4776788"/>
            <a:ext cx="8445500"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d17d5220-38b5-4c5b-806a-2792dfa3e0c6"/>
          <p:cNvSpPr/>
          <p:nvPr/>
        </p:nvSpPr>
        <p:spPr>
          <a:xfrm>
            <a:off x="1936750" y="3497263"/>
            <a:ext cx="9318625" cy="2840038"/>
          </a:xfrm>
          <a:prstGeom prst="roundRect">
            <a:avLst>
              <a:gd name="adj" fmla="val 5520"/>
            </a:avLst>
          </a:prstGeom>
          <a:gradFill>
            <a:gsLst>
              <a:gs pos="14000">
                <a:schemeClr val="accent6"/>
              </a:gs>
              <a:gs pos="66000">
                <a:schemeClr val="accent5"/>
              </a:gs>
            </a:gsLst>
            <a:lin ang="6600000" scaled="0"/>
          </a:gradFill>
          <a:ln>
            <a:noFill/>
          </a:ln>
          <a:effectLst>
            <a:outerShdw blurRad="381000" dist="2032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25" name="Freeform 20"/>
          <p:cNvSpPr/>
          <p:nvPr/>
        </p:nvSpPr>
        <p:spPr>
          <a:xfrm>
            <a:off x="2397125" y="3360738"/>
            <a:ext cx="2533650" cy="520700"/>
          </a:xfrm>
          <a:custGeom>
            <a:avLst/>
            <a:gdLst>
              <a:gd name="connsiteX0" fmla="*/ 57412 w 1549425"/>
              <a:gd name="connsiteY0" fmla="*/ 0 h 458667"/>
              <a:gd name="connsiteX1" fmla="*/ 1492013 w 1549425"/>
              <a:gd name="connsiteY1" fmla="*/ 0 h 458667"/>
              <a:gd name="connsiteX2" fmla="*/ 1549425 w 1549425"/>
              <a:gd name="connsiteY2" fmla="*/ 57412 h 458667"/>
              <a:gd name="connsiteX3" fmla="*/ 1549425 w 1549425"/>
              <a:gd name="connsiteY3" fmla="*/ 287053 h 458667"/>
              <a:gd name="connsiteX4" fmla="*/ 1492013 w 1549425"/>
              <a:gd name="connsiteY4" fmla="*/ 344465 h 458667"/>
              <a:gd name="connsiteX5" fmla="*/ 1334836 w 1549425"/>
              <a:gd name="connsiteY5" fmla="*/ 344465 h 458667"/>
              <a:gd name="connsiteX6" fmla="*/ 1174403 w 1549425"/>
              <a:gd name="connsiteY6" fmla="*/ 458667 h 458667"/>
              <a:gd name="connsiteX7" fmla="*/ 1199088 w 1549425"/>
              <a:gd name="connsiteY7" fmla="*/ 344465 h 458667"/>
              <a:gd name="connsiteX8" fmla="*/ 57412 w 1549425"/>
              <a:gd name="connsiteY8" fmla="*/ 344465 h 458667"/>
              <a:gd name="connsiteX9" fmla="*/ 0 w 1549425"/>
              <a:gd name="connsiteY9" fmla="*/ 287053 h 458667"/>
              <a:gd name="connsiteX10" fmla="*/ 0 w 1549425"/>
              <a:gd name="connsiteY10" fmla="*/ 57412 h 458667"/>
              <a:gd name="connsiteX11" fmla="*/ 57412 w 1549425"/>
              <a:gd name="connsiteY11" fmla="*/ 0 h 45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9425" h="458667">
                <a:moveTo>
                  <a:pt x="57412" y="0"/>
                </a:moveTo>
                <a:lnTo>
                  <a:pt x="1492013" y="0"/>
                </a:lnTo>
                <a:cubicBezTo>
                  <a:pt x="1523721" y="0"/>
                  <a:pt x="1549425" y="25704"/>
                  <a:pt x="1549425" y="57412"/>
                </a:cubicBezTo>
                <a:lnTo>
                  <a:pt x="1549425" y="287053"/>
                </a:lnTo>
                <a:cubicBezTo>
                  <a:pt x="1549425" y="318761"/>
                  <a:pt x="1523721" y="344465"/>
                  <a:pt x="1492013" y="344465"/>
                </a:cubicBezTo>
                <a:lnTo>
                  <a:pt x="1334836" y="344465"/>
                </a:lnTo>
                <a:lnTo>
                  <a:pt x="1174403" y="458667"/>
                </a:lnTo>
                <a:lnTo>
                  <a:pt x="1199088" y="344465"/>
                </a:lnTo>
                <a:lnTo>
                  <a:pt x="57412" y="344465"/>
                </a:lnTo>
                <a:cubicBezTo>
                  <a:pt x="25704" y="344465"/>
                  <a:pt x="0" y="318761"/>
                  <a:pt x="0" y="287053"/>
                </a:cubicBezTo>
                <a:lnTo>
                  <a:pt x="0" y="57412"/>
                </a:lnTo>
                <a:cubicBezTo>
                  <a:pt x="0" y="25704"/>
                  <a:pt x="25704" y="0"/>
                  <a:pt x="57412" y="0"/>
                </a:cubicBez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7" name="PA-文本框 16"/>
          <p:cNvSpPr txBox="1"/>
          <p:nvPr>
            <p:custDataLst>
              <p:tags r:id="rId1"/>
            </p:custDataLst>
          </p:nvPr>
        </p:nvSpPr>
        <p:spPr>
          <a:xfrm>
            <a:off x="3201988" y="3357563"/>
            <a:ext cx="1414463"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坚持学习</a:t>
            </a:r>
          </a:p>
        </p:txBody>
      </p:sp>
      <p:pic>
        <p:nvPicPr>
          <p:cNvPr id="12293" name="Picture 20" descr="卡通人物&#10;&#10;中度可信度描述已自动生成"/>
          <p:cNvPicPr>
            <a:picLocks noChangeAspect="1"/>
          </p:cNvPicPr>
          <p:nvPr/>
        </p:nvPicPr>
        <p:blipFill>
          <a:blip r:embed="rId4"/>
          <a:stretch>
            <a:fillRect/>
          </a:stretch>
        </p:blipFill>
        <p:spPr>
          <a:xfrm>
            <a:off x="2624138" y="3217863"/>
            <a:ext cx="454025" cy="461962"/>
          </a:xfrm>
          <a:prstGeom prst="rect">
            <a:avLst/>
          </a:prstGeom>
          <a:noFill/>
          <a:ln w="9525">
            <a:noFill/>
          </a:ln>
        </p:spPr>
      </p:pic>
      <p:sp>
        <p:nvSpPr>
          <p:cNvPr id="3" name="d17d5220-38b5-4c5b-806a-2792dfa3e0c6"/>
          <p:cNvSpPr/>
          <p:nvPr/>
        </p:nvSpPr>
        <p:spPr>
          <a:xfrm>
            <a:off x="1941513" y="1474788"/>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5" name="75d24dc5-fe2b-478c-b6d0-6cde2d79beaf"/>
          <p:cNvSpPr/>
          <p:nvPr/>
        </p:nvSpPr>
        <p:spPr>
          <a:xfrm>
            <a:off x="2079625" y="1446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要坚持及时跟进学</a:t>
            </a:r>
          </a:p>
        </p:txBody>
      </p:sp>
      <p:sp>
        <p:nvSpPr>
          <p:cNvPr id="7" name="7ee85108-b2c8-44c5-ab5d-bb6bfb6b20a9"/>
          <p:cNvSpPr/>
          <p:nvPr/>
        </p:nvSpPr>
        <p:spPr bwMode="auto">
          <a:xfrm>
            <a:off x="949325" y="1477963"/>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二</a:t>
            </a:r>
          </a:p>
        </p:txBody>
      </p:sp>
      <p:sp>
        <p:nvSpPr>
          <p:cNvPr id="9" name="fe73064b-c38e-4555-9f40-7f09b541e266"/>
          <p:cNvSpPr>
            <a:spLocks noChangeShapeType="1"/>
          </p:cNvSpPr>
          <p:nvPr/>
        </p:nvSpPr>
        <p:spPr bwMode="auto">
          <a:xfrm flipH="1">
            <a:off x="1485900" y="1708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Oval 12"/>
          <p:cNvSpPr>
            <a:spLocks noChangeArrowheads="1"/>
          </p:cNvSpPr>
          <p:nvPr/>
        </p:nvSpPr>
        <p:spPr bwMode="auto">
          <a:xfrm>
            <a:off x="874713" y="1403350"/>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2299"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sp>
        <p:nvSpPr>
          <p:cNvPr id="12300" name="TextBox 17"/>
          <p:cNvSpPr txBox="1"/>
          <p:nvPr/>
        </p:nvSpPr>
        <p:spPr>
          <a:xfrm>
            <a:off x="2362200" y="4056063"/>
            <a:ext cx="6956425" cy="1902059"/>
          </a:xfrm>
          <a:prstGeom prst="rect">
            <a:avLst/>
          </a:prstGeom>
          <a:noFill/>
          <a:ln w="9525">
            <a:noFill/>
          </a:ln>
        </p:spPr>
        <p:txBody>
          <a:bodyPr>
            <a:spAutoFit/>
          </a:bodyPr>
          <a:lstStyle/>
          <a:p>
            <a:pPr>
              <a:lnSpc>
                <a:spcPct val="120000"/>
              </a:lnSpc>
              <a:buClr>
                <a:schemeClr val="accent2"/>
              </a:buClr>
            </a:pPr>
            <a:r>
              <a:rPr lang="zh-CN" altLang="en-US" sz="1400">
                <a:latin typeface="Arial" panose="020B0604020202020204" pitchFamily="34" charset="0"/>
                <a:ea typeface="微软雅黑" panose="020B0503020204020204" pitchFamily="34" charset="-122"/>
                <a:sym typeface="+mn-lt"/>
              </a:rPr>
              <a:t>“好像一个铺子，本来东西不多，一卖就完，空空如也，再开下去就不成了，再开就一定要进货。”毛泽东把学习比喻成“开铺子”，如果存货不多，不跟进学习，取一点就少一点，不进货就要关门倒闭。为此，毛泽东带头读书学习，坚持阅读报纸</a:t>
            </a:r>
          </a:p>
          <a:p>
            <a:pPr>
              <a:lnSpc>
                <a:spcPct val="120000"/>
              </a:lnSpc>
              <a:buClr>
                <a:schemeClr val="accent2"/>
              </a:buClr>
            </a:pPr>
            <a:endParaRPr lang="zh-CN" altLang="en-US" sz="1400">
              <a:latin typeface="Arial" panose="020B0604020202020204" pitchFamily="34" charset="0"/>
              <a:ea typeface="微软雅黑" panose="020B0503020204020204" pitchFamily="34" charset="-122"/>
              <a:sym typeface="+mn-lt"/>
            </a:endParaRPr>
          </a:p>
          <a:p>
            <a:pPr>
              <a:lnSpc>
                <a:spcPct val="120000"/>
              </a:lnSpc>
              <a:buClr>
                <a:schemeClr val="accent2"/>
              </a:buClr>
            </a:pPr>
            <a:r>
              <a:rPr lang="zh-CN" altLang="en-US" sz="1400">
                <a:latin typeface="Arial" panose="020B0604020202020204" pitchFamily="34" charset="0"/>
                <a:ea typeface="微软雅黑" panose="020B0503020204020204" pitchFamily="34" charset="-122"/>
                <a:sym typeface="+mn-lt"/>
              </a:rPr>
              <a:t>他说：“一天不读报是缺点，三天不读报是错误。”正</a:t>
            </a:r>
            <a:r>
              <a:rPr lang="zh-CN" altLang="en-US" sz="1400" smtClean="0">
                <a:latin typeface="Arial" panose="020B0604020202020204" pitchFamily="34" charset="0"/>
                <a:ea typeface="微软雅黑" panose="020B0503020204020204" pitchFamily="34" charset="-122"/>
                <a:sym typeface="+mn-lt"/>
              </a:rPr>
              <a:t>如习近平总</a:t>
            </a:r>
            <a:r>
              <a:rPr lang="zh-CN" altLang="en-US" sz="1400">
                <a:latin typeface="Arial" panose="020B0604020202020204" pitchFamily="34" charset="0"/>
                <a:ea typeface="微软雅黑" panose="020B0503020204020204" pitchFamily="34" charset="-122"/>
                <a:sym typeface="+mn-lt"/>
              </a:rPr>
              <a:t>书记所教导的，青年干部也要养成读人民日报时政报道和重要评论、看中央电视台新闻联播、读《求是》杂志的习惯，线上线下同步学习，做到学习跟进</a:t>
            </a:r>
          </a:p>
        </p:txBody>
      </p:sp>
      <p:sp>
        <p:nvSpPr>
          <p:cNvPr id="17" name="Rounded Rectangle 59"/>
          <p:cNvSpPr/>
          <p:nvPr/>
        </p:nvSpPr>
        <p:spPr>
          <a:xfrm>
            <a:off x="1936750" y="2351088"/>
            <a:ext cx="5857875" cy="441325"/>
          </a:xfrm>
          <a:prstGeom prst="roundRect">
            <a:avLst>
              <a:gd name="adj" fmla="val 50000"/>
            </a:avLst>
          </a:prstGeom>
          <a:gradFill>
            <a:gsLst>
              <a:gs pos="3800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9" name="KSO_Shape"/>
          <p:cNvSpPr/>
          <p:nvPr/>
        </p:nvSpPr>
        <p:spPr bwMode="auto">
          <a:xfrm>
            <a:off x="2176463" y="2413000"/>
            <a:ext cx="261938" cy="317500"/>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EEFAC"/>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12303" name="PA-文本框 16"/>
          <p:cNvSpPr txBox="1"/>
          <p:nvPr>
            <p:custDataLst>
              <p:tags r:id="rId2"/>
            </p:custDataLst>
          </p:nvPr>
        </p:nvSpPr>
        <p:spPr>
          <a:xfrm>
            <a:off x="2547938" y="2339975"/>
            <a:ext cx="4767262" cy="457200"/>
          </a:xfrm>
          <a:prstGeom prst="rect">
            <a:avLst/>
          </a:prstGeom>
          <a:noFill/>
          <a:ln w="9525">
            <a:noFill/>
          </a:ln>
        </p:spPr>
        <p:txBody>
          <a:bodyPr>
            <a:spAutoFit/>
          </a:bodyPr>
          <a:lstStyle/>
          <a:p>
            <a:r>
              <a:rPr lang="zh-CN" altLang="en-US" sz="2400">
                <a:solidFill>
                  <a:srgbClr val="FBD6AD"/>
                </a:solidFill>
                <a:latin typeface="Arial" panose="020B0604020202020204" pitchFamily="34" charset="0"/>
                <a:ea typeface="微软雅黑" panose="020B0503020204020204" pitchFamily="34" charset="-122"/>
                <a:sym typeface="+mn-lt"/>
              </a:rPr>
              <a:t>不注重学习，会导致“本领恐慌”</a:t>
            </a:r>
          </a:p>
        </p:txBody>
      </p:sp>
      <p:pic>
        <p:nvPicPr>
          <p:cNvPr id="12304" name="Picture 51" descr="手里拿着玩具&#10;&#10;中度可信度描述已自动生成"/>
          <p:cNvPicPr>
            <a:picLocks noChangeAspect="1"/>
          </p:cNvPicPr>
          <p:nvPr/>
        </p:nvPicPr>
        <p:blipFill>
          <a:blip r:embed="rId5"/>
          <a:stretch>
            <a:fillRect/>
          </a:stretch>
        </p:blipFill>
        <p:spPr>
          <a:xfrm>
            <a:off x="9398000" y="3967163"/>
            <a:ext cx="2890838" cy="2890837"/>
          </a:xfrm>
          <a:prstGeom prst="rect">
            <a:avLst/>
          </a:prstGeom>
          <a:noFill/>
          <a:ln w="9525">
            <a:noFill/>
          </a:ln>
        </p:spPr>
      </p:pic>
    </p:spTree>
  </p:cSld>
  <p:clrMapOvr>
    <a:masterClrMapping/>
  </p:clrMapOvr>
  <p:transition spd="slow" advClick="0" advTm="1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17d5220-38b5-4c5b-806a-2792dfa3e0c6"/>
          <p:cNvSpPr/>
          <p:nvPr/>
        </p:nvSpPr>
        <p:spPr>
          <a:xfrm>
            <a:off x="1936750" y="2492375"/>
            <a:ext cx="9375775" cy="1754188"/>
          </a:xfrm>
          <a:prstGeom prst="roundRect">
            <a:avLst>
              <a:gd name="adj" fmla="val 5520"/>
            </a:avLst>
          </a:prstGeom>
          <a:gradFill>
            <a:gsLst>
              <a:gs pos="14000">
                <a:schemeClr val="accent6"/>
              </a:gs>
              <a:gs pos="66000">
                <a:schemeClr val="accent5"/>
              </a:gs>
            </a:gsLst>
            <a:lin ang="6600000" scaled="0"/>
          </a:gradFill>
          <a:ln>
            <a:noFill/>
          </a:ln>
          <a:effectLst>
            <a:outerShdw blurRad="381000" dist="381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37" name="任意多边形: 形状 36"/>
          <p:cNvSpPr/>
          <p:nvPr/>
        </p:nvSpPr>
        <p:spPr>
          <a:xfrm>
            <a:off x="2217738" y="2355850"/>
            <a:ext cx="3830638"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1" name="PA-文本框 16"/>
          <p:cNvSpPr txBox="1"/>
          <p:nvPr>
            <p:custDataLst>
              <p:tags r:id="rId1"/>
            </p:custDataLst>
          </p:nvPr>
        </p:nvSpPr>
        <p:spPr>
          <a:xfrm>
            <a:off x="2898775" y="2352675"/>
            <a:ext cx="3048000"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理论联系实际、知行合一</a:t>
            </a:r>
          </a:p>
        </p:txBody>
      </p:sp>
      <p:pic>
        <p:nvPicPr>
          <p:cNvPr id="13317" name="Picture 20" descr="卡通人物&#10;&#10;中度可信度描述已自动生成"/>
          <p:cNvPicPr>
            <a:picLocks noChangeAspect="1"/>
          </p:cNvPicPr>
          <p:nvPr/>
        </p:nvPicPr>
        <p:blipFill>
          <a:blip r:embed="rId5"/>
          <a:stretch>
            <a:fillRect/>
          </a:stretch>
        </p:blipFill>
        <p:spPr>
          <a:xfrm>
            <a:off x="2362200" y="2212975"/>
            <a:ext cx="454025" cy="461963"/>
          </a:xfrm>
          <a:prstGeom prst="rect">
            <a:avLst/>
          </a:prstGeom>
          <a:noFill/>
          <a:ln w="9525">
            <a:noFill/>
          </a:ln>
        </p:spPr>
      </p:pic>
      <p:sp>
        <p:nvSpPr>
          <p:cNvPr id="3" name="d17d5220-38b5-4c5b-806a-2792dfa3e0c6"/>
          <p:cNvSpPr/>
          <p:nvPr/>
        </p:nvSpPr>
        <p:spPr>
          <a:xfrm>
            <a:off x="1941513" y="1474788"/>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5" name="75d24dc5-fe2b-478c-b6d0-6cde2d79beaf"/>
          <p:cNvSpPr/>
          <p:nvPr/>
        </p:nvSpPr>
        <p:spPr>
          <a:xfrm>
            <a:off x="2079625" y="1446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要坚持联系实际学</a:t>
            </a:r>
          </a:p>
        </p:txBody>
      </p:sp>
      <p:sp>
        <p:nvSpPr>
          <p:cNvPr id="7" name="7ee85108-b2c8-44c5-ab5d-bb6bfb6b20a9"/>
          <p:cNvSpPr/>
          <p:nvPr/>
        </p:nvSpPr>
        <p:spPr bwMode="auto">
          <a:xfrm>
            <a:off x="949325" y="1477963"/>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三</a:t>
            </a:r>
          </a:p>
        </p:txBody>
      </p:sp>
      <p:sp>
        <p:nvSpPr>
          <p:cNvPr id="9" name="fe73064b-c38e-4555-9f40-7f09b541e266"/>
          <p:cNvSpPr>
            <a:spLocks noChangeShapeType="1"/>
          </p:cNvSpPr>
          <p:nvPr/>
        </p:nvSpPr>
        <p:spPr bwMode="auto">
          <a:xfrm flipH="1">
            <a:off x="1485900" y="1708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Oval 12"/>
          <p:cNvSpPr>
            <a:spLocks noChangeArrowheads="1"/>
          </p:cNvSpPr>
          <p:nvPr/>
        </p:nvSpPr>
        <p:spPr bwMode="auto">
          <a:xfrm>
            <a:off x="874713" y="1403350"/>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3323"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sp>
        <p:nvSpPr>
          <p:cNvPr id="13324" name="TextBox 17"/>
          <p:cNvSpPr txBox="1"/>
          <p:nvPr/>
        </p:nvSpPr>
        <p:spPr>
          <a:xfrm>
            <a:off x="2241550" y="2874963"/>
            <a:ext cx="6665913" cy="1107106"/>
          </a:xfrm>
          <a:prstGeom prst="rect">
            <a:avLst/>
          </a:prstGeom>
          <a:noFill/>
          <a:ln w="9525">
            <a:noFill/>
          </a:ln>
        </p:spPr>
        <p:txBody>
          <a:bodyPr>
            <a:spAutoFit/>
          </a:bodyPr>
          <a:lstStyle/>
          <a:p>
            <a:pPr marL="285750" indent="-285750">
              <a:lnSpc>
                <a:spcPct val="120000"/>
              </a:lnSpc>
              <a:buClr>
                <a:schemeClr val="accent2"/>
              </a:buClr>
              <a:buFont typeface="Arial" panose="020B0604020202020204" pitchFamily="34" charset="0"/>
              <a:buChar char="•"/>
            </a:pPr>
            <a:r>
              <a:rPr lang="zh-CN" altLang="en-US" sz="1400">
                <a:latin typeface="Arial" panose="020B0604020202020204" pitchFamily="34" charset="0"/>
                <a:ea typeface="微软雅黑" panose="020B0503020204020204" pitchFamily="34" charset="-122"/>
                <a:sym typeface="+mn-lt"/>
              </a:rPr>
              <a:t>我国古代也有许多关于理论联系实际、知行合一的论述</a:t>
            </a:r>
          </a:p>
          <a:p>
            <a:pPr marL="285750" indent="-285750">
              <a:lnSpc>
                <a:spcPct val="120000"/>
              </a:lnSpc>
              <a:buClr>
                <a:schemeClr val="accent2"/>
              </a:buClr>
              <a:buFont typeface="Arial" panose="020B0604020202020204" pitchFamily="34" charset="0"/>
              <a:buChar char="•"/>
            </a:pPr>
            <a:r>
              <a:rPr lang="zh-CN" altLang="en-US" sz="1400">
                <a:latin typeface="Arial" panose="020B0604020202020204" pitchFamily="34" charset="0"/>
                <a:ea typeface="微软雅黑" panose="020B0503020204020204" pitchFamily="34" charset="-122"/>
                <a:sym typeface="+mn-lt"/>
              </a:rPr>
              <a:t>如荀子的“不闻不若闻之，闻之不若见之，见之不若知之，知之不若行之”</a:t>
            </a:r>
          </a:p>
          <a:p>
            <a:pPr marL="285750" indent="-285750">
              <a:lnSpc>
                <a:spcPct val="120000"/>
              </a:lnSpc>
              <a:buClr>
                <a:schemeClr val="accent2"/>
              </a:buClr>
              <a:buFont typeface="Arial" panose="020B0604020202020204" pitchFamily="34" charset="0"/>
              <a:buChar char="•"/>
            </a:pPr>
            <a:r>
              <a:rPr lang="zh-CN" altLang="en-US" sz="1400">
                <a:latin typeface="Arial" panose="020B0604020202020204" pitchFamily="34" charset="0"/>
                <a:ea typeface="微软雅黑" panose="020B0503020204020204" pitchFamily="34" charset="-122"/>
                <a:sym typeface="+mn-lt"/>
              </a:rPr>
              <a:t>如西汉刘向的“耳闻之不如目见之，目见之不如足践之，足践之不如手辨之”</a:t>
            </a:r>
          </a:p>
          <a:p>
            <a:pPr marL="285750" indent="-285750">
              <a:lnSpc>
                <a:spcPct val="120000"/>
              </a:lnSpc>
              <a:buClr>
                <a:schemeClr val="accent2"/>
              </a:buClr>
              <a:buFont typeface="Arial" panose="020B0604020202020204" pitchFamily="34" charset="0"/>
              <a:buChar char="•"/>
            </a:pPr>
            <a:r>
              <a:rPr lang="zh-CN" altLang="en-US" sz="1400">
                <a:latin typeface="Arial" panose="020B0604020202020204" pitchFamily="34" charset="0"/>
                <a:ea typeface="微软雅黑" panose="020B0503020204020204" pitchFamily="34" charset="-122"/>
                <a:sym typeface="+mn-lt"/>
              </a:rPr>
              <a:t>如明代王夫之的“知行相资以为用”，等等</a:t>
            </a:r>
          </a:p>
        </p:txBody>
      </p:sp>
      <p:grpSp>
        <p:nvGrpSpPr>
          <p:cNvPr id="13325" name="Group 19"/>
          <p:cNvGrpSpPr/>
          <p:nvPr/>
        </p:nvGrpSpPr>
        <p:grpSpPr>
          <a:xfrm>
            <a:off x="9644063" y="2719388"/>
            <a:ext cx="1020762" cy="1289050"/>
            <a:chOff x="2393979" y="4015367"/>
            <a:chExt cx="1458374" cy="1840624"/>
          </a:xfrm>
        </p:grpSpPr>
        <p:grpSp>
          <p:nvGrpSpPr>
            <p:cNvPr id="13332" name="图形 2"/>
            <p:cNvGrpSpPr/>
            <p:nvPr/>
          </p:nvGrpSpPr>
          <p:grpSpPr>
            <a:xfrm>
              <a:off x="2393979" y="4015367"/>
              <a:ext cx="1458374" cy="1840624"/>
              <a:chOff x="2393979" y="4015367"/>
              <a:chExt cx="1458374" cy="1840624"/>
            </a:xfrm>
          </p:grpSpPr>
          <p:sp>
            <p:nvSpPr>
              <p:cNvPr id="44" name="任意多边形: 形状 43"/>
              <p:cNvSpPr/>
              <p:nvPr/>
            </p:nvSpPr>
            <p:spPr>
              <a:xfrm>
                <a:off x="2393979" y="4015367"/>
                <a:ext cx="1458374" cy="1768087"/>
              </a:xfrm>
              <a:custGeom>
                <a:avLst/>
                <a:gdLst>
                  <a:gd name="connsiteX0" fmla="*/ 1461304 w 1458049"/>
                  <a:gd name="connsiteY0" fmla="*/ 46580 h 1768618"/>
                  <a:gd name="connsiteX1" fmla="*/ 1461304 w 1458049"/>
                  <a:gd name="connsiteY1" fmla="*/ 1768681 h 1768618"/>
                  <a:gd name="connsiteX2" fmla="*/ 36769 w 1458049"/>
                  <a:gd name="connsiteY2" fmla="*/ 1768681 h 1768618"/>
                  <a:gd name="connsiteX3" fmla="*/ 3255 w 1458049"/>
                  <a:gd name="connsiteY3" fmla="*/ 1677592 h 1768618"/>
                  <a:gd name="connsiteX4" fmla="*/ 3255 w 1458049"/>
                  <a:gd name="connsiteY4" fmla="*/ 46580 h 1768618"/>
                  <a:gd name="connsiteX5" fmla="*/ 49773 w 1458049"/>
                  <a:gd name="connsiteY5" fmla="*/ 62 h 1768618"/>
                  <a:gd name="connsiteX6" fmla="*/ 1414873 w 1458049"/>
                  <a:gd name="connsiteY6" fmla="*/ 62 h 1768618"/>
                  <a:gd name="connsiteX7" fmla="*/ 1461304 w 1458049"/>
                  <a:gd name="connsiteY7" fmla="*/ 46580 h 176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8049" h="1768618">
                    <a:moveTo>
                      <a:pt x="1461304" y="46580"/>
                    </a:moveTo>
                    <a:lnTo>
                      <a:pt x="1461304" y="1768681"/>
                    </a:lnTo>
                    <a:lnTo>
                      <a:pt x="36769" y="1768681"/>
                    </a:lnTo>
                    <a:cubicBezTo>
                      <a:pt x="15609" y="1742717"/>
                      <a:pt x="3255" y="1711280"/>
                      <a:pt x="3255" y="1677592"/>
                    </a:cubicBezTo>
                    <a:lnTo>
                      <a:pt x="3255" y="46580"/>
                    </a:lnTo>
                    <a:cubicBezTo>
                      <a:pt x="3276" y="20899"/>
                      <a:pt x="24090" y="86"/>
                      <a:pt x="49773" y="62"/>
                    </a:cubicBezTo>
                    <a:lnTo>
                      <a:pt x="1414873" y="62"/>
                    </a:lnTo>
                    <a:cubicBezTo>
                      <a:pt x="1440533" y="86"/>
                      <a:pt x="1461326" y="20913"/>
                      <a:pt x="1461304" y="46580"/>
                    </a:cubicBezTo>
                    <a:close/>
                  </a:path>
                </a:pathLst>
              </a:custGeom>
              <a:solidFill>
                <a:srgbClr val="EB5837"/>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5" name="任意多边形: 形状 44"/>
              <p:cNvSpPr/>
              <p:nvPr/>
            </p:nvSpPr>
            <p:spPr>
              <a:xfrm>
                <a:off x="2393979" y="4015367"/>
                <a:ext cx="1458374" cy="1768087"/>
              </a:xfrm>
              <a:custGeom>
                <a:avLst/>
                <a:gdLst>
                  <a:gd name="connsiteX0" fmla="*/ 1284579 w 1458049"/>
                  <a:gd name="connsiteY0" fmla="*/ 1452055 h 1768770"/>
                  <a:gd name="connsiteX1" fmla="*/ 1010836 w 1458049"/>
                  <a:gd name="connsiteY1" fmla="*/ 1449047 h 1768770"/>
                  <a:gd name="connsiteX2" fmla="*/ 737029 w 1458049"/>
                  <a:gd name="connsiteY2" fmla="*/ 1459065 h 1768770"/>
                  <a:gd name="connsiteX3" fmla="*/ 517398 w 1458049"/>
                  <a:gd name="connsiteY3" fmla="*/ 1452574 h 1768770"/>
                  <a:gd name="connsiteX4" fmla="*/ 360924 w 1458049"/>
                  <a:gd name="connsiteY4" fmla="*/ 1436195 h 1768770"/>
                  <a:gd name="connsiteX5" fmla="*/ 190690 w 1458049"/>
                  <a:gd name="connsiteY5" fmla="*/ 1441453 h 1768770"/>
                  <a:gd name="connsiteX6" fmla="*/ 70241 w 1458049"/>
                  <a:gd name="connsiteY6" fmla="*/ 1511814 h 1768770"/>
                  <a:gd name="connsiteX7" fmla="*/ 66259 w 1458049"/>
                  <a:gd name="connsiteY7" fmla="*/ 1512688 h 1768770"/>
                  <a:gd name="connsiteX8" fmla="*/ 64940 w 1458049"/>
                  <a:gd name="connsiteY8" fmla="*/ 1510343 h 1768770"/>
                  <a:gd name="connsiteX9" fmla="*/ 79068 w 1458049"/>
                  <a:gd name="connsiteY9" fmla="*/ 996761 h 1768770"/>
                  <a:gd name="connsiteX10" fmla="*/ 87939 w 1458049"/>
                  <a:gd name="connsiteY10" fmla="*/ 434693 h 1768770"/>
                  <a:gd name="connsiteX11" fmla="*/ 94754 w 1458049"/>
                  <a:gd name="connsiteY11" fmla="*/ 62 h 1768770"/>
                  <a:gd name="connsiteX12" fmla="*/ 49773 w 1458049"/>
                  <a:gd name="connsiteY12" fmla="*/ 62 h 1768770"/>
                  <a:gd name="connsiteX13" fmla="*/ 3255 w 1458049"/>
                  <a:gd name="connsiteY13" fmla="*/ 46580 h 1768770"/>
                  <a:gd name="connsiteX14" fmla="*/ 3255 w 1458049"/>
                  <a:gd name="connsiteY14" fmla="*/ 1677743 h 1768770"/>
                  <a:gd name="connsiteX15" fmla="*/ 36769 w 1458049"/>
                  <a:gd name="connsiteY15" fmla="*/ 1768832 h 1768770"/>
                  <a:gd name="connsiteX16" fmla="*/ 1461304 w 1458049"/>
                  <a:gd name="connsiteY16" fmla="*/ 1768832 h 1768770"/>
                  <a:gd name="connsiteX17" fmla="*/ 1461304 w 1458049"/>
                  <a:gd name="connsiteY17" fmla="*/ 1454435 h 1768770"/>
                  <a:gd name="connsiteX18" fmla="*/ 1284579 w 1458049"/>
                  <a:gd name="connsiteY18" fmla="*/ 1452055 h 176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8049" h="1768770">
                    <a:moveTo>
                      <a:pt x="1284579" y="1452055"/>
                    </a:moveTo>
                    <a:cubicBezTo>
                      <a:pt x="1193360" y="1450281"/>
                      <a:pt x="1102055" y="1447728"/>
                      <a:pt x="1010836" y="1449047"/>
                    </a:cubicBezTo>
                    <a:cubicBezTo>
                      <a:pt x="919617" y="1450367"/>
                      <a:pt x="828334" y="1456685"/>
                      <a:pt x="737029" y="1459065"/>
                    </a:cubicBezTo>
                    <a:cubicBezTo>
                      <a:pt x="663789" y="1460926"/>
                      <a:pt x="590291" y="1460774"/>
                      <a:pt x="517398" y="1452574"/>
                    </a:cubicBezTo>
                    <a:cubicBezTo>
                      <a:pt x="465255" y="1446819"/>
                      <a:pt x="413263" y="1439809"/>
                      <a:pt x="360924" y="1436195"/>
                    </a:cubicBezTo>
                    <a:cubicBezTo>
                      <a:pt x="304519" y="1432322"/>
                      <a:pt x="246447" y="1430592"/>
                      <a:pt x="190690" y="1441453"/>
                    </a:cubicBezTo>
                    <a:cubicBezTo>
                      <a:pt x="143912" y="1450562"/>
                      <a:pt x="95966" y="1469169"/>
                      <a:pt x="70241" y="1511814"/>
                    </a:cubicBezTo>
                    <a:cubicBezTo>
                      <a:pt x="69375" y="1513154"/>
                      <a:pt x="67601" y="1513545"/>
                      <a:pt x="66259" y="1512688"/>
                    </a:cubicBezTo>
                    <a:cubicBezTo>
                      <a:pt x="65459" y="1512176"/>
                      <a:pt x="64961" y="1511297"/>
                      <a:pt x="64940" y="1510343"/>
                    </a:cubicBezTo>
                    <a:cubicBezTo>
                      <a:pt x="68055" y="1339113"/>
                      <a:pt x="76191" y="1168013"/>
                      <a:pt x="79068" y="996761"/>
                    </a:cubicBezTo>
                    <a:cubicBezTo>
                      <a:pt x="82206" y="809391"/>
                      <a:pt x="84174" y="622020"/>
                      <a:pt x="87939" y="434693"/>
                    </a:cubicBezTo>
                    <a:cubicBezTo>
                      <a:pt x="90882" y="289729"/>
                      <a:pt x="93630" y="144961"/>
                      <a:pt x="94754" y="62"/>
                    </a:cubicBezTo>
                    <a:lnTo>
                      <a:pt x="49773" y="62"/>
                    </a:lnTo>
                    <a:cubicBezTo>
                      <a:pt x="24090" y="86"/>
                      <a:pt x="3276" y="20899"/>
                      <a:pt x="3255" y="46580"/>
                    </a:cubicBezTo>
                    <a:lnTo>
                      <a:pt x="3255" y="1677743"/>
                    </a:lnTo>
                    <a:cubicBezTo>
                      <a:pt x="3255" y="1711431"/>
                      <a:pt x="15609" y="1742847"/>
                      <a:pt x="36769" y="1768832"/>
                    </a:cubicBezTo>
                    <a:lnTo>
                      <a:pt x="1461304" y="1768832"/>
                    </a:lnTo>
                    <a:lnTo>
                      <a:pt x="1461304" y="1454435"/>
                    </a:lnTo>
                    <a:cubicBezTo>
                      <a:pt x="1402367" y="1454218"/>
                      <a:pt x="1343430" y="1453223"/>
                      <a:pt x="1284579" y="1452055"/>
                    </a:cubicBezTo>
                    <a:close/>
                  </a:path>
                </a:pathLst>
              </a:custGeom>
              <a:solidFill>
                <a:srgbClr val="EB5837">
                  <a:alpha val="20000"/>
                </a:srgbClr>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6" name="任意多边形: 形状 45"/>
              <p:cNvSpPr/>
              <p:nvPr/>
            </p:nvSpPr>
            <p:spPr>
              <a:xfrm>
                <a:off x="2393979" y="5529575"/>
                <a:ext cx="1458374" cy="326416"/>
              </a:xfrm>
              <a:custGeom>
                <a:avLst/>
                <a:gdLst>
                  <a:gd name="connsiteX0" fmla="*/ 1461304 w 1458049"/>
                  <a:gd name="connsiteY0" fmla="*/ 62 h 326362"/>
                  <a:gd name="connsiteX1" fmla="*/ 1461304 w 1458049"/>
                  <a:gd name="connsiteY1" fmla="*/ 326424 h 326362"/>
                  <a:gd name="connsiteX2" fmla="*/ 185432 w 1458049"/>
                  <a:gd name="connsiteY2" fmla="*/ 326424 h 326362"/>
                  <a:gd name="connsiteX3" fmla="*/ 185432 w 1458049"/>
                  <a:gd name="connsiteY3" fmla="*/ 325970 h 326362"/>
                  <a:gd name="connsiteX4" fmla="*/ 36769 w 1458049"/>
                  <a:gd name="connsiteY4" fmla="*/ 254354 h 326362"/>
                  <a:gd name="connsiteX5" fmla="*/ 3255 w 1458049"/>
                  <a:gd name="connsiteY5" fmla="*/ 163265 h 326362"/>
                  <a:gd name="connsiteX6" fmla="*/ 185432 w 1458049"/>
                  <a:gd name="connsiteY6" fmla="*/ 560 h 326362"/>
                  <a:gd name="connsiteX7" fmla="*/ 185432 w 1458049"/>
                  <a:gd name="connsiteY7" fmla="*/ 62 h 32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8049" h="326362">
                    <a:moveTo>
                      <a:pt x="1461304" y="62"/>
                    </a:moveTo>
                    <a:lnTo>
                      <a:pt x="1461304" y="326424"/>
                    </a:lnTo>
                    <a:lnTo>
                      <a:pt x="185432" y="326424"/>
                    </a:lnTo>
                    <a:lnTo>
                      <a:pt x="185432" y="325970"/>
                    </a:lnTo>
                    <a:cubicBezTo>
                      <a:pt x="123552" y="322162"/>
                      <a:pt x="69548" y="294641"/>
                      <a:pt x="36769" y="254354"/>
                    </a:cubicBezTo>
                    <a:cubicBezTo>
                      <a:pt x="15609" y="228390"/>
                      <a:pt x="3255" y="196974"/>
                      <a:pt x="3255" y="163265"/>
                    </a:cubicBezTo>
                    <a:cubicBezTo>
                      <a:pt x="3255" y="77239"/>
                      <a:pt x="83568" y="6769"/>
                      <a:pt x="185432" y="560"/>
                    </a:cubicBezTo>
                    <a:lnTo>
                      <a:pt x="185432" y="62"/>
                    </a:lnTo>
                    <a:close/>
                  </a:path>
                </a:pathLst>
              </a:custGeom>
              <a:solidFill>
                <a:srgbClr val="CE4F2F"/>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7" name="任意多边形: 形状 46"/>
              <p:cNvSpPr/>
              <p:nvPr/>
            </p:nvSpPr>
            <p:spPr>
              <a:xfrm>
                <a:off x="3292138" y="4072036"/>
                <a:ext cx="498977" cy="294681"/>
              </a:xfrm>
              <a:custGeom>
                <a:avLst/>
                <a:gdLst>
                  <a:gd name="connsiteX0" fmla="*/ 4494 w 500380"/>
                  <a:gd name="connsiteY0" fmla="*/ 11291 h 295345"/>
                  <a:gd name="connsiteX1" fmla="*/ 35996 w 500380"/>
                  <a:gd name="connsiteY1" fmla="*/ 9128 h 295345"/>
                  <a:gd name="connsiteX2" fmla="*/ 119058 w 500380"/>
                  <a:gd name="connsiteY2" fmla="*/ 4995 h 295345"/>
                  <a:gd name="connsiteX3" fmla="*/ 236500 w 500380"/>
                  <a:gd name="connsiteY3" fmla="*/ 1555 h 295345"/>
                  <a:gd name="connsiteX4" fmla="*/ 302728 w 500380"/>
                  <a:gd name="connsiteY4" fmla="*/ 560 h 295345"/>
                  <a:gd name="connsiteX5" fmla="*/ 371121 w 500380"/>
                  <a:gd name="connsiteY5" fmla="*/ 62 h 295345"/>
                  <a:gd name="connsiteX6" fmla="*/ 405436 w 500380"/>
                  <a:gd name="connsiteY6" fmla="*/ 192 h 295345"/>
                  <a:gd name="connsiteX7" fmla="*/ 442888 w 500380"/>
                  <a:gd name="connsiteY7" fmla="*/ 6683 h 295345"/>
                  <a:gd name="connsiteX8" fmla="*/ 475343 w 500380"/>
                  <a:gd name="connsiteY8" fmla="*/ 26718 h 295345"/>
                  <a:gd name="connsiteX9" fmla="*/ 495897 w 500380"/>
                  <a:gd name="connsiteY9" fmla="*/ 57896 h 295345"/>
                  <a:gd name="connsiteX10" fmla="*/ 503232 w 500380"/>
                  <a:gd name="connsiteY10" fmla="*/ 123173 h 295345"/>
                  <a:gd name="connsiteX11" fmla="*/ 501501 w 500380"/>
                  <a:gd name="connsiteY11" fmla="*/ 178670 h 295345"/>
                  <a:gd name="connsiteX12" fmla="*/ 497672 w 500380"/>
                  <a:gd name="connsiteY12" fmla="*/ 261732 h 295345"/>
                  <a:gd name="connsiteX13" fmla="*/ 495681 w 500380"/>
                  <a:gd name="connsiteY13" fmla="*/ 293234 h 295345"/>
                  <a:gd name="connsiteX14" fmla="*/ 492998 w 500380"/>
                  <a:gd name="connsiteY14" fmla="*/ 295398 h 295345"/>
                  <a:gd name="connsiteX15" fmla="*/ 490727 w 500380"/>
                  <a:gd name="connsiteY15" fmla="*/ 293234 h 295345"/>
                  <a:gd name="connsiteX16" fmla="*/ 488736 w 500380"/>
                  <a:gd name="connsiteY16" fmla="*/ 261732 h 295345"/>
                  <a:gd name="connsiteX17" fmla="*/ 484885 w 500380"/>
                  <a:gd name="connsiteY17" fmla="*/ 178670 h 295345"/>
                  <a:gd name="connsiteX18" fmla="*/ 483154 w 500380"/>
                  <a:gd name="connsiteY18" fmla="*/ 123173 h 295345"/>
                  <a:gd name="connsiteX19" fmla="*/ 482786 w 500380"/>
                  <a:gd name="connsiteY19" fmla="*/ 108222 h 295345"/>
                  <a:gd name="connsiteX20" fmla="*/ 481683 w 500380"/>
                  <a:gd name="connsiteY20" fmla="*/ 93920 h 295345"/>
                  <a:gd name="connsiteX21" fmla="*/ 479194 w 500380"/>
                  <a:gd name="connsiteY21" fmla="*/ 79922 h 295345"/>
                  <a:gd name="connsiteX22" fmla="*/ 474867 w 500380"/>
                  <a:gd name="connsiteY22" fmla="*/ 66464 h 295345"/>
                  <a:gd name="connsiteX23" fmla="*/ 459051 w 500380"/>
                  <a:gd name="connsiteY23" fmla="*/ 43854 h 295345"/>
                  <a:gd name="connsiteX24" fmla="*/ 434645 w 500380"/>
                  <a:gd name="connsiteY24" fmla="*/ 29531 h 295345"/>
                  <a:gd name="connsiteX25" fmla="*/ 405328 w 500380"/>
                  <a:gd name="connsiteY25" fmla="*/ 24771 h 295345"/>
                  <a:gd name="connsiteX26" fmla="*/ 371013 w 500380"/>
                  <a:gd name="connsiteY26" fmla="*/ 24901 h 295345"/>
                  <a:gd name="connsiteX27" fmla="*/ 302621 w 500380"/>
                  <a:gd name="connsiteY27" fmla="*/ 24425 h 295345"/>
                  <a:gd name="connsiteX28" fmla="*/ 236392 w 500380"/>
                  <a:gd name="connsiteY28" fmla="*/ 23408 h 295345"/>
                  <a:gd name="connsiteX29" fmla="*/ 118949 w 500380"/>
                  <a:gd name="connsiteY29" fmla="*/ 19989 h 295345"/>
                  <a:gd name="connsiteX30" fmla="*/ 35888 w 500380"/>
                  <a:gd name="connsiteY30" fmla="*/ 15857 h 295345"/>
                  <a:gd name="connsiteX31" fmla="*/ 4385 w 500380"/>
                  <a:gd name="connsiteY31" fmla="*/ 13693 h 295345"/>
                  <a:gd name="connsiteX32" fmla="*/ 3260 w 500380"/>
                  <a:gd name="connsiteY32" fmla="*/ 12361 h 295345"/>
                  <a:gd name="connsiteX33" fmla="*/ 3260 w 500380"/>
                  <a:gd name="connsiteY33" fmla="*/ 12351 h 295345"/>
                  <a:gd name="connsiteX34" fmla="*/ 4494 w 500380"/>
                  <a:gd name="connsiteY34" fmla="*/ 11291 h 29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0380" h="295345">
                    <a:moveTo>
                      <a:pt x="4494" y="11291"/>
                    </a:moveTo>
                    <a:cubicBezTo>
                      <a:pt x="4494" y="11291"/>
                      <a:pt x="15961" y="10361"/>
                      <a:pt x="35996" y="9128"/>
                    </a:cubicBezTo>
                    <a:cubicBezTo>
                      <a:pt x="56031" y="7894"/>
                      <a:pt x="84699" y="6228"/>
                      <a:pt x="119058" y="4995"/>
                    </a:cubicBezTo>
                    <a:cubicBezTo>
                      <a:pt x="153416" y="3762"/>
                      <a:pt x="193530" y="2377"/>
                      <a:pt x="236500" y="1555"/>
                    </a:cubicBezTo>
                    <a:cubicBezTo>
                      <a:pt x="257985" y="1252"/>
                      <a:pt x="280183" y="625"/>
                      <a:pt x="302728" y="560"/>
                    </a:cubicBezTo>
                    <a:lnTo>
                      <a:pt x="371121" y="62"/>
                    </a:lnTo>
                    <a:lnTo>
                      <a:pt x="405436" y="192"/>
                    </a:lnTo>
                    <a:cubicBezTo>
                      <a:pt x="418202" y="105"/>
                      <a:pt x="430902" y="2303"/>
                      <a:pt x="442888" y="6683"/>
                    </a:cubicBezTo>
                    <a:cubicBezTo>
                      <a:pt x="455005" y="10968"/>
                      <a:pt x="466083" y="17800"/>
                      <a:pt x="475343" y="26718"/>
                    </a:cubicBezTo>
                    <a:cubicBezTo>
                      <a:pt x="484820" y="35546"/>
                      <a:pt x="491008" y="46818"/>
                      <a:pt x="495897" y="57896"/>
                    </a:cubicBezTo>
                    <a:cubicBezTo>
                      <a:pt x="504725" y="80419"/>
                      <a:pt x="503946" y="104328"/>
                      <a:pt x="503232" y="123173"/>
                    </a:cubicBezTo>
                    <a:cubicBezTo>
                      <a:pt x="502627" y="142883"/>
                      <a:pt x="502042" y="161491"/>
                      <a:pt x="501501" y="178670"/>
                    </a:cubicBezTo>
                    <a:cubicBezTo>
                      <a:pt x="500398" y="213028"/>
                      <a:pt x="498537" y="241675"/>
                      <a:pt x="497672" y="261732"/>
                    </a:cubicBezTo>
                    <a:cubicBezTo>
                      <a:pt x="496807" y="281789"/>
                      <a:pt x="495681" y="293234"/>
                      <a:pt x="495681" y="293234"/>
                    </a:cubicBezTo>
                    <a:cubicBezTo>
                      <a:pt x="495508" y="294559"/>
                      <a:pt x="494318" y="295513"/>
                      <a:pt x="492998" y="295398"/>
                    </a:cubicBezTo>
                    <a:cubicBezTo>
                      <a:pt x="491808" y="295322"/>
                      <a:pt x="490857" y="294411"/>
                      <a:pt x="490727" y="293234"/>
                    </a:cubicBezTo>
                    <a:cubicBezTo>
                      <a:pt x="490727" y="293234"/>
                      <a:pt x="489818" y="281767"/>
                      <a:pt x="488736" y="261732"/>
                    </a:cubicBezTo>
                    <a:cubicBezTo>
                      <a:pt x="487654" y="241697"/>
                      <a:pt x="486010" y="213028"/>
                      <a:pt x="484885" y="178670"/>
                    </a:cubicBezTo>
                    <a:cubicBezTo>
                      <a:pt x="484344" y="161491"/>
                      <a:pt x="483781" y="142883"/>
                      <a:pt x="483154" y="123173"/>
                    </a:cubicBezTo>
                    <a:cubicBezTo>
                      <a:pt x="483154" y="118261"/>
                      <a:pt x="482916" y="113263"/>
                      <a:pt x="482786" y="108222"/>
                    </a:cubicBezTo>
                    <a:cubicBezTo>
                      <a:pt x="482656" y="103181"/>
                      <a:pt x="482029" y="98745"/>
                      <a:pt x="481683" y="93920"/>
                    </a:cubicBezTo>
                    <a:cubicBezTo>
                      <a:pt x="481336" y="89096"/>
                      <a:pt x="479887" y="84638"/>
                      <a:pt x="479194" y="79922"/>
                    </a:cubicBezTo>
                    <a:cubicBezTo>
                      <a:pt x="478004" y="75360"/>
                      <a:pt x="476555" y="70867"/>
                      <a:pt x="474867" y="66464"/>
                    </a:cubicBezTo>
                    <a:cubicBezTo>
                      <a:pt x="470756" y="58156"/>
                      <a:pt x="466212" y="49955"/>
                      <a:pt x="459051" y="43854"/>
                    </a:cubicBezTo>
                    <a:cubicBezTo>
                      <a:pt x="451933" y="37541"/>
                      <a:pt x="443624" y="32676"/>
                      <a:pt x="434645" y="29531"/>
                    </a:cubicBezTo>
                    <a:cubicBezTo>
                      <a:pt x="425233" y="26186"/>
                      <a:pt x="415302" y="24574"/>
                      <a:pt x="405328" y="24771"/>
                    </a:cubicBezTo>
                    <a:lnTo>
                      <a:pt x="371013" y="24901"/>
                    </a:lnTo>
                    <a:lnTo>
                      <a:pt x="302621" y="24425"/>
                    </a:lnTo>
                    <a:cubicBezTo>
                      <a:pt x="280075" y="24425"/>
                      <a:pt x="257876" y="23711"/>
                      <a:pt x="236392" y="23408"/>
                    </a:cubicBezTo>
                    <a:cubicBezTo>
                      <a:pt x="193422" y="22607"/>
                      <a:pt x="153330" y="21395"/>
                      <a:pt x="118949" y="19989"/>
                    </a:cubicBezTo>
                    <a:cubicBezTo>
                      <a:pt x="84570" y="18583"/>
                      <a:pt x="55945" y="16787"/>
                      <a:pt x="35888" y="15857"/>
                    </a:cubicBezTo>
                    <a:cubicBezTo>
                      <a:pt x="15831" y="14926"/>
                      <a:pt x="4385" y="13693"/>
                      <a:pt x="4385" y="13693"/>
                    </a:cubicBezTo>
                    <a:cubicBezTo>
                      <a:pt x="3714" y="13636"/>
                      <a:pt x="3195" y="13040"/>
                      <a:pt x="3260" y="12361"/>
                    </a:cubicBezTo>
                    <a:cubicBezTo>
                      <a:pt x="3260" y="12358"/>
                      <a:pt x="3260" y="12355"/>
                      <a:pt x="3260" y="12351"/>
                    </a:cubicBezTo>
                    <a:cubicBezTo>
                      <a:pt x="3368" y="11748"/>
                      <a:pt x="3888" y="11303"/>
                      <a:pt x="4494" y="11291"/>
                    </a:cubicBezTo>
                    <a:close/>
                  </a:path>
                </a:pathLst>
              </a:custGeom>
              <a:solidFill>
                <a:srgbClr val="FFFFFF"/>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8" name="任意多边形: 形状 47"/>
              <p:cNvSpPr/>
              <p:nvPr/>
            </p:nvSpPr>
            <p:spPr>
              <a:xfrm>
                <a:off x="2430268" y="5559042"/>
                <a:ext cx="1422085" cy="276547"/>
              </a:xfrm>
              <a:custGeom>
                <a:avLst/>
                <a:gdLst>
                  <a:gd name="connsiteX0" fmla="*/ 1424285 w 1421030"/>
                  <a:gd name="connsiteY0" fmla="*/ 62 h 277096"/>
                  <a:gd name="connsiteX1" fmla="*/ 1424285 w 1421030"/>
                  <a:gd name="connsiteY1" fmla="*/ 277159 h 277096"/>
                  <a:gd name="connsiteX2" fmla="*/ 180781 w 1421030"/>
                  <a:gd name="connsiteY2" fmla="*/ 277159 h 277096"/>
                  <a:gd name="connsiteX3" fmla="*/ 180781 w 1421030"/>
                  <a:gd name="connsiteY3" fmla="*/ 276683 h 277096"/>
                  <a:gd name="connsiteX4" fmla="*/ 42568 w 1421030"/>
                  <a:gd name="connsiteY4" fmla="*/ 222592 h 277096"/>
                  <a:gd name="connsiteX5" fmla="*/ 39604 w 1421030"/>
                  <a:gd name="connsiteY5" fmla="*/ 219757 h 277096"/>
                  <a:gd name="connsiteX6" fmla="*/ 12580 w 1421030"/>
                  <a:gd name="connsiteY6" fmla="*/ 181310 h 277096"/>
                  <a:gd name="connsiteX7" fmla="*/ 11325 w 1421030"/>
                  <a:gd name="connsiteY7" fmla="*/ 178475 h 277096"/>
                  <a:gd name="connsiteX8" fmla="*/ 3255 w 1421030"/>
                  <a:gd name="connsiteY8" fmla="*/ 139984 h 277096"/>
                  <a:gd name="connsiteX9" fmla="*/ 3255 w 1421030"/>
                  <a:gd name="connsiteY9" fmla="*/ 137150 h 277096"/>
                  <a:gd name="connsiteX10" fmla="*/ 11325 w 1421030"/>
                  <a:gd name="connsiteY10" fmla="*/ 98702 h 277096"/>
                  <a:gd name="connsiteX11" fmla="*/ 12580 w 1421030"/>
                  <a:gd name="connsiteY11" fmla="*/ 95889 h 277096"/>
                  <a:gd name="connsiteX12" fmla="*/ 39560 w 1421030"/>
                  <a:gd name="connsiteY12" fmla="*/ 57442 h 277096"/>
                  <a:gd name="connsiteX13" fmla="*/ 42503 w 1421030"/>
                  <a:gd name="connsiteY13" fmla="*/ 54607 h 277096"/>
                  <a:gd name="connsiteX14" fmla="*/ 180781 w 1421030"/>
                  <a:gd name="connsiteY14" fmla="*/ 516 h 277096"/>
                  <a:gd name="connsiteX15" fmla="*/ 180781 w 1421030"/>
                  <a:gd name="connsiteY15" fmla="*/ 127 h 277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1030" h="277096">
                    <a:moveTo>
                      <a:pt x="1424285" y="62"/>
                    </a:moveTo>
                    <a:lnTo>
                      <a:pt x="1424285" y="277159"/>
                    </a:lnTo>
                    <a:lnTo>
                      <a:pt x="180781" y="277159"/>
                    </a:lnTo>
                    <a:lnTo>
                      <a:pt x="180781" y="276683"/>
                    </a:lnTo>
                    <a:cubicBezTo>
                      <a:pt x="124526" y="273675"/>
                      <a:pt x="74914" y="253185"/>
                      <a:pt x="42568" y="222592"/>
                    </a:cubicBezTo>
                    <a:cubicBezTo>
                      <a:pt x="41529" y="221683"/>
                      <a:pt x="40577" y="220709"/>
                      <a:pt x="39604" y="219757"/>
                    </a:cubicBezTo>
                    <a:cubicBezTo>
                      <a:pt x="28331" y="208693"/>
                      <a:pt x="19179" y="195663"/>
                      <a:pt x="12580" y="181310"/>
                    </a:cubicBezTo>
                    <a:cubicBezTo>
                      <a:pt x="12104" y="180358"/>
                      <a:pt x="11715" y="179427"/>
                      <a:pt x="11325" y="178475"/>
                    </a:cubicBezTo>
                    <a:cubicBezTo>
                      <a:pt x="6197" y="166281"/>
                      <a:pt x="3450" y="153213"/>
                      <a:pt x="3255" y="139984"/>
                    </a:cubicBezTo>
                    <a:lnTo>
                      <a:pt x="3255" y="137150"/>
                    </a:lnTo>
                    <a:cubicBezTo>
                      <a:pt x="3450" y="123934"/>
                      <a:pt x="6197" y="110881"/>
                      <a:pt x="11325" y="98702"/>
                    </a:cubicBezTo>
                    <a:cubicBezTo>
                      <a:pt x="11715" y="97772"/>
                      <a:pt x="12104" y="96776"/>
                      <a:pt x="12580" y="95889"/>
                    </a:cubicBezTo>
                    <a:cubicBezTo>
                      <a:pt x="19158" y="81538"/>
                      <a:pt x="28310" y="68509"/>
                      <a:pt x="39560" y="57442"/>
                    </a:cubicBezTo>
                    <a:cubicBezTo>
                      <a:pt x="40534" y="56490"/>
                      <a:pt x="41529" y="55581"/>
                      <a:pt x="42503" y="54607"/>
                    </a:cubicBezTo>
                    <a:cubicBezTo>
                      <a:pt x="74958" y="24057"/>
                      <a:pt x="124440" y="3481"/>
                      <a:pt x="180781" y="516"/>
                    </a:cubicBezTo>
                    <a:lnTo>
                      <a:pt x="180781" y="127"/>
                    </a:lnTo>
                    <a:close/>
                  </a:path>
                </a:pathLst>
              </a:custGeom>
              <a:solidFill>
                <a:srgbClr val="E6E0D2"/>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49" name="任意多边形: 形状 48"/>
              <p:cNvSpPr/>
              <p:nvPr/>
            </p:nvSpPr>
            <p:spPr>
              <a:xfrm>
                <a:off x="2466558" y="5613445"/>
                <a:ext cx="1385795" cy="2267"/>
              </a:xfrm>
              <a:custGeom>
                <a:avLst/>
                <a:gdLst>
                  <a:gd name="connsiteX0" fmla="*/ 1387979 w 1384724"/>
                  <a:gd name="connsiteY0" fmla="*/ 62 h 2834"/>
                  <a:gd name="connsiteX1" fmla="*/ 1387979 w 1384724"/>
                  <a:gd name="connsiteY1" fmla="*/ 2896 h 2834"/>
                  <a:gd name="connsiteX2" fmla="*/ 3255 w 1384724"/>
                  <a:gd name="connsiteY2" fmla="*/ 2896 h 2834"/>
                  <a:gd name="connsiteX3" fmla="*/ 6197 w 1384724"/>
                  <a:gd name="connsiteY3" fmla="*/ 62 h 2834"/>
                </a:gdLst>
                <a:ahLst/>
                <a:cxnLst>
                  <a:cxn ang="0">
                    <a:pos x="connsiteX0" y="connsiteY0"/>
                  </a:cxn>
                  <a:cxn ang="0">
                    <a:pos x="connsiteX1" y="connsiteY1"/>
                  </a:cxn>
                  <a:cxn ang="0">
                    <a:pos x="connsiteX2" y="connsiteY2"/>
                  </a:cxn>
                  <a:cxn ang="0">
                    <a:pos x="connsiteX3" y="connsiteY3"/>
                  </a:cxn>
                </a:cxnLst>
                <a:rect l="l" t="t" r="r" b="b"/>
                <a:pathLst>
                  <a:path w="1384724" h="2834">
                    <a:moveTo>
                      <a:pt x="1387979" y="62"/>
                    </a:moveTo>
                    <a:lnTo>
                      <a:pt x="1387979" y="2896"/>
                    </a:lnTo>
                    <a:lnTo>
                      <a:pt x="3255" y="2896"/>
                    </a:lnTo>
                    <a:cubicBezTo>
                      <a:pt x="4228" y="1944"/>
                      <a:pt x="5223" y="1036"/>
                      <a:pt x="6197" y="62"/>
                    </a:cubicBezTo>
                    <a:close/>
                  </a:path>
                </a:pathLst>
              </a:custGeom>
              <a:solidFill>
                <a:srgbClr val="E3CAC6"/>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0" name="任意多边形: 形状 49"/>
              <p:cNvSpPr/>
              <p:nvPr/>
            </p:nvSpPr>
            <p:spPr>
              <a:xfrm>
                <a:off x="2439341" y="5654247"/>
                <a:ext cx="1413012" cy="2267"/>
              </a:xfrm>
              <a:custGeom>
                <a:avLst/>
                <a:gdLst>
                  <a:gd name="connsiteX0" fmla="*/ 1416106 w 1412851"/>
                  <a:gd name="connsiteY0" fmla="*/ 62 h 2812"/>
                  <a:gd name="connsiteX1" fmla="*/ 1416106 w 1412851"/>
                  <a:gd name="connsiteY1" fmla="*/ 2875 h 2812"/>
                  <a:gd name="connsiteX2" fmla="*/ 3255 w 1412851"/>
                  <a:gd name="connsiteY2" fmla="*/ 2875 h 2812"/>
                  <a:gd name="connsiteX3" fmla="*/ 4510 w 1412851"/>
                  <a:gd name="connsiteY3" fmla="*/ 62 h 2812"/>
                </a:gdLst>
                <a:ahLst/>
                <a:cxnLst>
                  <a:cxn ang="0">
                    <a:pos x="connsiteX0" y="connsiteY0"/>
                  </a:cxn>
                  <a:cxn ang="0">
                    <a:pos x="connsiteX1" y="connsiteY1"/>
                  </a:cxn>
                  <a:cxn ang="0">
                    <a:pos x="connsiteX2" y="connsiteY2"/>
                  </a:cxn>
                  <a:cxn ang="0">
                    <a:pos x="connsiteX3" y="connsiteY3"/>
                  </a:cxn>
                </a:cxnLst>
                <a:rect l="l" t="t" r="r" b="b"/>
                <a:pathLst>
                  <a:path w="1412851" h="2812">
                    <a:moveTo>
                      <a:pt x="1416106" y="62"/>
                    </a:moveTo>
                    <a:lnTo>
                      <a:pt x="1416106" y="2875"/>
                    </a:lnTo>
                    <a:lnTo>
                      <a:pt x="3255" y="2875"/>
                    </a:lnTo>
                    <a:cubicBezTo>
                      <a:pt x="3644" y="1945"/>
                      <a:pt x="4034" y="949"/>
                      <a:pt x="4510" y="62"/>
                    </a:cubicBezTo>
                    <a:close/>
                  </a:path>
                </a:pathLst>
              </a:custGeom>
              <a:solidFill>
                <a:srgbClr val="E3CAC6"/>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1" name="任意多边形: 形状 50"/>
              <p:cNvSpPr/>
              <p:nvPr/>
            </p:nvSpPr>
            <p:spPr>
              <a:xfrm>
                <a:off x="2430268" y="5695049"/>
                <a:ext cx="1422085" cy="2267"/>
              </a:xfrm>
              <a:custGeom>
                <a:avLst/>
                <a:gdLst>
                  <a:gd name="connsiteX0" fmla="*/ 0 w 1421030"/>
                  <a:gd name="connsiteY0" fmla="*/ 0 h 2855"/>
                  <a:gd name="connsiteX1" fmla="*/ 1421030 w 1421030"/>
                  <a:gd name="connsiteY1" fmla="*/ 0 h 2855"/>
                  <a:gd name="connsiteX2" fmla="*/ 1421030 w 1421030"/>
                  <a:gd name="connsiteY2" fmla="*/ 2856 h 2855"/>
                  <a:gd name="connsiteX3" fmla="*/ 0 w 1421030"/>
                  <a:gd name="connsiteY3" fmla="*/ 2856 h 2855"/>
                </a:gdLst>
                <a:ahLst/>
                <a:cxnLst>
                  <a:cxn ang="0">
                    <a:pos x="connsiteX0" y="connsiteY0"/>
                  </a:cxn>
                  <a:cxn ang="0">
                    <a:pos x="connsiteX1" y="connsiteY1"/>
                  </a:cxn>
                  <a:cxn ang="0">
                    <a:pos x="connsiteX2" y="connsiteY2"/>
                  </a:cxn>
                  <a:cxn ang="0">
                    <a:pos x="connsiteX3" y="connsiteY3"/>
                  </a:cxn>
                </a:cxnLst>
                <a:rect l="l" t="t" r="r" b="b"/>
                <a:pathLst>
                  <a:path w="1421030" h="2855">
                    <a:moveTo>
                      <a:pt x="0" y="0"/>
                    </a:moveTo>
                    <a:lnTo>
                      <a:pt x="1421030" y="0"/>
                    </a:lnTo>
                    <a:lnTo>
                      <a:pt x="1421030" y="2856"/>
                    </a:lnTo>
                    <a:lnTo>
                      <a:pt x="0" y="2856"/>
                    </a:lnTo>
                    <a:close/>
                  </a:path>
                </a:pathLst>
              </a:custGeom>
              <a:solidFill>
                <a:srgbClr val="E3CAC6"/>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2" name="任意多边形: 形状 51"/>
              <p:cNvSpPr/>
              <p:nvPr/>
            </p:nvSpPr>
            <p:spPr>
              <a:xfrm>
                <a:off x="2439341" y="5735851"/>
                <a:ext cx="1413012" cy="4534"/>
              </a:xfrm>
              <a:custGeom>
                <a:avLst/>
                <a:gdLst>
                  <a:gd name="connsiteX0" fmla="*/ 1416215 w 1412960"/>
                  <a:gd name="connsiteY0" fmla="*/ 62 h 2834"/>
                  <a:gd name="connsiteX1" fmla="*/ 1416215 w 1412960"/>
                  <a:gd name="connsiteY1" fmla="*/ 2896 h 2834"/>
                  <a:gd name="connsiteX2" fmla="*/ 4510 w 1412960"/>
                  <a:gd name="connsiteY2" fmla="*/ 2896 h 2834"/>
                  <a:gd name="connsiteX3" fmla="*/ 3255 w 1412960"/>
                  <a:gd name="connsiteY3" fmla="*/ 62 h 2834"/>
                </a:gdLst>
                <a:ahLst/>
                <a:cxnLst>
                  <a:cxn ang="0">
                    <a:pos x="connsiteX0" y="connsiteY0"/>
                  </a:cxn>
                  <a:cxn ang="0">
                    <a:pos x="connsiteX1" y="connsiteY1"/>
                  </a:cxn>
                  <a:cxn ang="0">
                    <a:pos x="connsiteX2" y="connsiteY2"/>
                  </a:cxn>
                  <a:cxn ang="0">
                    <a:pos x="connsiteX3" y="connsiteY3"/>
                  </a:cxn>
                </a:cxnLst>
                <a:rect l="l" t="t" r="r" b="b"/>
                <a:pathLst>
                  <a:path w="1412960" h="2834">
                    <a:moveTo>
                      <a:pt x="1416215" y="62"/>
                    </a:moveTo>
                    <a:lnTo>
                      <a:pt x="1416215" y="2896"/>
                    </a:lnTo>
                    <a:lnTo>
                      <a:pt x="4510" y="2896"/>
                    </a:lnTo>
                    <a:cubicBezTo>
                      <a:pt x="4034" y="1944"/>
                      <a:pt x="3644" y="1014"/>
                      <a:pt x="3255" y="62"/>
                    </a:cubicBezTo>
                    <a:close/>
                  </a:path>
                </a:pathLst>
              </a:custGeom>
              <a:solidFill>
                <a:srgbClr val="E3CAC6"/>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3" name="任意多边形: 形状 52"/>
              <p:cNvSpPr/>
              <p:nvPr/>
            </p:nvSpPr>
            <p:spPr>
              <a:xfrm>
                <a:off x="2466558" y="5776653"/>
                <a:ext cx="1385795" cy="4534"/>
              </a:xfrm>
              <a:custGeom>
                <a:avLst/>
                <a:gdLst>
                  <a:gd name="connsiteX0" fmla="*/ 1387936 w 1384681"/>
                  <a:gd name="connsiteY0" fmla="*/ 62 h 2834"/>
                  <a:gd name="connsiteX1" fmla="*/ 1387936 w 1384681"/>
                  <a:gd name="connsiteY1" fmla="*/ 2897 h 2834"/>
                  <a:gd name="connsiteX2" fmla="*/ 6219 w 1384681"/>
                  <a:gd name="connsiteY2" fmla="*/ 2897 h 2834"/>
                  <a:gd name="connsiteX3" fmla="*/ 3255 w 1384681"/>
                  <a:gd name="connsiteY3" fmla="*/ 62 h 2834"/>
                </a:gdLst>
                <a:ahLst/>
                <a:cxnLst>
                  <a:cxn ang="0">
                    <a:pos x="connsiteX0" y="connsiteY0"/>
                  </a:cxn>
                  <a:cxn ang="0">
                    <a:pos x="connsiteX1" y="connsiteY1"/>
                  </a:cxn>
                  <a:cxn ang="0">
                    <a:pos x="connsiteX2" y="connsiteY2"/>
                  </a:cxn>
                  <a:cxn ang="0">
                    <a:pos x="connsiteX3" y="connsiteY3"/>
                  </a:cxn>
                </a:cxnLst>
                <a:rect l="l" t="t" r="r" b="b"/>
                <a:pathLst>
                  <a:path w="1384681" h="2834">
                    <a:moveTo>
                      <a:pt x="1387936" y="62"/>
                    </a:moveTo>
                    <a:lnTo>
                      <a:pt x="1387936" y="2897"/>
                    </a:lnTo>
                    <a:lnTo>
                      <a:pt x="6219" y="2897"/>
                    </a:lnTo>
                    <a:cubicBezTo>
                      <a:pt x="5180" y="1988"/>
                      <a:pt x="4228" y="1014"/>
                      <a:pt x="3255" y="62"/>
                    </a:cubicBezTo>
                    <a:close/>
                  </a:path>
                </a:pathLst>
              </a:custGeom>
              <a:solidFill>
                <a:srgbClr val="E3CAC6"/>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4" name="任意多边形: 形状 53"/>
              <p:cNvSpPr/>
              <p:nvPr/>
            </p:nvSpPr>
            <p:spPr>
              <a:xfrm>
                <a:off x="2430268" y="5559042"/>
                <a:ext cx="1422085" cy="283348"/>
              </a:xfrm>
              <a:custGeom>
                <a:avLst/>
                <a:gdLst>
                  <a:gd name="connsiteX0" fmla="*/ 1235681 w 1421268"/>
                  <a:gd name="connsiteY0" fmla="*/ 237304 h 283414"/>
                  <a:gd name="connsiteX1" fmla="*/ 1224452 w 1421268"/>
                  <a:gd name="connsiteY1" fmla="*/ 238019 h 283414"/>
                  <a:gd name="connsiteX2" fmla="*/ 1011594 w 1421268"/>
                  <a:gd name="connsiteY2" fmla="*/ 237218 h 283414"/>
                  <a:gd name="connsiteX3" fmla="*/ 630556 w 1421268"/>
                  <a:gd name="connsiteY3" fmla="*/ 249854 h 283414"/>
                  <a:gd name="connsiteX4" fmla="*/ 368973 w 1421268"/>
                  <a:gd name="connsiteY4" fmla="*/ 247690 h 283414"/>
                  <a:gd name="connsiteX5" fmla="*/ 174377 w 1421268"/>
                  <a:gd name="connsiteY5" fmla="*/ 235898 h 283414"/>
                  <a:gd name="connsiteX6" fmla="*/ 85797 w 1421268"/>
                  <a:gd name="connsiteY6" fmla="*/ 178519 h 283414"/>
                  <a:gd name="connsiteX7" fmla="*/ 118685 w 1421268"/>
                  <a:gd name="connsiteY7" fmla="*/ 59757 h 283414"/>
                  <a:gd name="connsiteX8" fmla="*/ 206419 w 1421268"/>
                  <a:gd name="connsiteY8" fmla="*/ 35394 h 283414"/>
                  <a:gd name="connsiteX9" fmla="*/ 572073 w 1421268"/>
                  <a:gd name="connsiteY9" fmla="*/ 36627 h 283414"/>
                  <a:gd name="connsiteX10" fmla="*/ 951640 w 1421268"/>
                  <a:gd name="connsiteY10" fmla="*/ 32863 h 283414"/>
                  <a:gd name="connsiteX11" fmla="*/ 1158829 w 1421268"/>
                  <a:gd name="connsiteY11" fmla="*/ 30959 h 283414"/>
                  <a:gd name="connsiteX12" fmla="*/ 1402757 w 1421268"/>
                  <a:gd name="connsiteY12" fmla="*/ 33360 h 283414"/>
                  <a:gd name="connsiteX13" fmla="*/ 1424285 w 1421268"/>
                  <a:gd name="connsiteY13" fmla="*/ 32517 h 283414"/>
                  <a:gd name="connsiteX14" fmla="*/ 1424285 w 1421268"/>
                  <a:gd name="connsiteY14" fmla="*/ 62 h 283414"/>
                  <a:gd name="connsiteX15" fmla="*/ 180781 w 1421268"/>
                  <a:gd name="connsiteY15" fmla="*/ 62 h 283414"/>
                  <a:gd name="connsiteX16" fmla="*/ 180781 w 1421268"/>
                  <a:gd name="connsiteY16" fmla="*/ 451 h 283414"/>
                  <a:gd name="connsiteX17" fmla="*/ 42503 w 1421268"/>
                  <a:gd name="connsiteY17" fmla="*/ 54542 h 283414"/>
                  <a:gd name="connsiteX18" fmla="*/ 39560 w 1421268"/>
                  <a:gd name="connsiteY18" fmla="*/ 57377 h 283414"/>
                  <a:gd name="connsiteX19" fmla="*/ 12580 w 1421268"/>
                  <a:gd name="connsiteY19" fmla="*/ 95824 h 283414"/>
                  <a:gd name="connsiteX20" fmla="*/ 11325 w 1421268"/>
                  <a:gd name="connsiteY20" fmla="*/ 98637 h 283414"/>
                  <a:gd name="connsiteX21" fmla="*/ 3255 w 1421268"/>
                  <a:gd name="connsiteY21" fmla="*/ 137085 h 283414"/>
                  <a:gd name="connsiteX22" fmla="*/ 3255 w 1421268"/>
                  <a:gd name="connsiteY22" fmla="*/ 139919 h 283414"/>
                  <a:gd name="connsiteX23" fmla="*/ 11325 w 1421268"/>
                  <a:gd name="connsiteY23" fmla="*/ 178410 h 283414"/>
                  <a:gd name="connsiteX24" fmla="*/ 12580 w 1421268"/>
                  <a:gd name="connsiteY24" fmla="*/ 181245 h 283414"/>
                  <a:gd name="connsiteX25" fmla="*/ 39604 w 1421268"/>
                  <a:gd name="connsiteY25" fmla="*/ 219692 h 283414"/>
                  <a:gd name="connsiteX26" fmla="*/ 42568 w 1421268"/>
                  <a:gd name="connsiteY26" fmla="*/ 222527 h 283414"/>
                  <a:gd name="connsiteX27" fmla="*/ 180781 w 1421268"/>
                  <a:gd name="connsiteY27" fmla="*/ 276618 h 283414"/>
                  <a:gd name="connsiteX28" fmla="*/ 180781 w 1421268"/>
                  <a:gd name="connsiteY28" fmla="*/ 277180 h 283414"/>
                  <a:gd name="connsiteX29" fmla="*/ 464217 w 1421268"/>
                  <a:gd name="connsiteY29" fmla="*/ 278630 h 283414"/>
                  <a:gd name="connsiteX30" fmla="*/ 1034442 w 1421268"/>
                  <a:gd name="connsiteY30" fmla="*/ 281508 h 283414"/>
                  <a:gd name="connsiteX31" fmla="*/ 1387828 w 1421268"/>
                  <a:gd name="connsiteY31" fmla="*/ 283303 h 283414"/>
                  <a:gd name="connsiteX32" fmla="*/ 1424198 w 1421268"/>
                  <a:gd name="connsiteY32" fmla="*/ 283476 h 283414"/>
                  <a:gd name="connsiteX33" fmla="*/ 1424523 w 1421268"/>
                  <a:gd name="connsiteY33" fmla="*/ 218373 h 283414"/>
                  <a:gd name="connsiteX34" fmla="*/ 1235681 w 1421268"/>
                  <a:gd name="connsiteY34" fmla="*/ 237304 h 28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1268" h="283414">
                    <a:moveTo>
                      <a:pt x="1235681" y="237304"/>
                    </a:moveTo>
                    <a:cubicBezTo>
                      <a:pt x="1231959" y="237607"/>
                      <a:pt x="1228195" y="237845"/>
                      <a:pt x="1224452" y="238019"/>
                    </a:cubicBezTo>
                    <a:cubicBezTo>
                      <a:pt x="1153549" y="241783"/>
                      <a:pt x="1082539" y="237542"/>
                      <a:pt x="1011594" y="237218"/>
                    </a:cubicBezTo>
                    <a:cubicBezTo>
                      <a:pt x="884437" y="236634"/>
                      <a:pt x="757670" y="248902"/>
                      <a:pt x="630556" y="249854"/>
                    </a:cubicBezTo>
                    <a:cubicBezTo>
                      <a:pt x="543341" y="250503"/>
                      <a:pt x="456146" y="243795"/>
                      <a:pt x="368973" y="247690"/>
                    </a:cubicBezTo>
                    <a:cubicBezTo>
                      <a:pt x="304649" y="250481"/>
                      <a:pt x="236992" y="254181"/>
                      <a:pt x="174377" y="235898"/>
                    </a:cubicBezTo>
                    <a:cubicBezTo>
                      <a:pt x="141338" y="226270"/>
                      <a:pt x="107758" y="205434"/>
                      <a:pt x="85797" y="178519"/>
                    </a:cubicBezTo>
                    <a:cubicBezTo>
                      <a:pt x="50768" y="135614"/>
                      <a:pt x="74979" y="84595"/>
                      <a:pt x="118685" y="59757"/>
                    </a:cubicBezTo>
                    <a:cubicBezTo>
                      <a:pt x="144648" y="45044"/>
                      <a:pt x="176929" y="37688"/>
                      <a:pt x="206419" y="35394"/>
                    </a:cubicBezTo>
                    <a:cubicBezTo>
                      <a:pt x="327150" y="26047"/>
                      <a:pt x="450910" y="37039"/>
                      <a:pt x="572073" y="36627"/>
                    </a:cubicBezTo>
                    <a:cubicBezTo>
                      <a:pt x="698602" y="36151"/>
                      <a:pt x="825111" y="34464"/>
                      <a:pt x="951640" y="32863"/>
                    </a:cubicBezTo>
                    <a:cubicBezTo>
                      <a:pt x="1020681" y="32041"/>
                      <a:pt x="1089744" y="31407"/>
                      <a:pt x="1158829" y="30959"/>
                    </a:cubicBezTo>
                    <a:cubicBezTo>
                      <a:pt x="1240160" y="30526"/>
                      <a:pt x="1321469" y="30807"/>
                      <a:pt x="1402757" y="33360"/>
                    </a:cubicBezTo>
                    <a:cubicBezTo>
                      <a:pt x="1409940" y="33546"/>
                      <a:pt x="1417145" y="33263"/>
                      <a:pt x="1424285" y="32517"/>
                    </a:cubicBezTo>
                    <a:lnTo>
                      <a:pt x="1424285" y="62"/>
                    </a:lnTo>
                    <a:lnTo>
                      <a:pt x="180781" y="62"/>
                    </a:lnTo>
                    <a:lnTo>
                      <a:pt x="180781" y="451"/>
                    </a:lnTo>
                    <a:cubicBezTo>
                      <a:pt x="124526" y="3481"/>
                      <a:pt x="74763" y="24057"/>
                      <a:pt x="42503" y="54542"/>
                    </a:cubicBezTo>
                    <a:cubicBezTo>
                      <a:pt x="41529" y="55516"/>
                      <a:pt x="40534" y="56425"/>
                      <a:pt x="39560" y="57377"/>
                    </a:cubicBezTo>
                    <a:cubicBezTo>
                      <a:pt x="28310" y="68444"/>
                      <a:pt x="19158" y="81473"/>
                      <a:pt x="12580" y="95824"/>
                    </a:cubicBezTo>
                    <a:cubicBezTo>
                      <a:pt x="12104" y="96712"/>
                      <a:pt x="11714" y="97707"/>
                      <a:pt x="11325" y="98637"/>
                    </a:cubicBezTo>
                    <a:cubicBezTo>
                      <a:pt x="6197" y="110816"/>
                      <a:pt x="3450" y="123870"/>
                      <a:pt x="3255" y="137085"/>
                    </a:cubicBezTo>
                    <a:lnTo>
                      <a:pt x="3255" y="139919"/>
                    </a:lnTo>
                    <a:cubicBezTo>
                      <a:pt x="3450" y="153148"/>
                      <a:pt x="6197" y="166216"/>
                      <a:pt x="11325" y="178410"/>
                    </a:cubicBezTo>
                    <a:cubicBezTo>
                      <a:pt x="11714" y="179362"/>
                      <a:pt x="12104" y="180293"/>
                      <a:pt x="12580" y="181245"/>
                    </a:cubicBezTo>
                    <a:cubicBezTo>
                      <a:pt x="19179" y="195598"/>
                      <a:pt x="28331" y="208628"/>
                      <a:pt x="39604" y="219692"/>
                    </a:cubicBezTo>
                    <a:cubicBezTo>
                      <a:pt x="40577" y="220644"/>
                      <a:pt x="41529" y="221618"/>
                      <a:pt x="42568" y="222527"/>
                    </a:cubicBezTo>
                    <a:cubicBezTo>
                      <a:pt x="74914" y="253099"/>
                      <a:pt x="124505" y="273589"/>
                      <a:pt x="180781" y="276618"/>
                    </a:cubicBezTo>
                    <a:lnTo>
                      <a:pt x="180781" y="277180"/>
                    </a:lnTo>
                    <a:cubicBezTo>
                      <a:pt x="275245" y="277641"/>
                      <a:pt x="369730" y="278126"/>
                      <a:pt x="464217" y="278630"/>
                    </a:cubicBezTo>
                    <a:lnTo>
                      <a:pt x="1034442" y="281508"/>
                    </a:lnTo>
                    <a:lnTo>
                      <a:pt x="1387828" y="283303"/>
                    </a:lnTo>
                    <a:lnTo>
                      <a:pt x="1424198" y="283476"/>
                    </a:lnTo>
                    <a:cubicBezTo>
                      <a:pt x="1424198" y="262035"/>
                      <a:pt x="1423182" y="239771"/>
                      <a:pt x="1424523" y="218373"/>
                    </a:cubicBezTo>
                    <a:cubicBezTo>
                      <a:pt x="1361150" y="217399"/>
                      <a:pt x="1298751" y="232631"/>
                      <a:pt x="1235681" y="237304"/>
                    </a:cubicBezTo>
                    <a:close/>
                  </a:path>
                </a:pathLst>
              </a:custGeom>
              <a:solidFill>
                <a:srgbClr val="E6E0D2">
                  <a:alpha val="40000"/>
                </a:srgbClr>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55" name="任意多边形: 形状 54"/>
              <p:cNvSpPr/>
              <p:nvPr/>
            </p:nvSpPr>
            <p:spPr>
              <a:xfrm>
                <a:off x="2555012" y="4158173"/>
                <a:ext cx="1172597" cy="1248996"/>
              </a:xfrm>
              <a:custGeom>
                <a:avLst/>
                <a:gdLst>
                  <a:gd name="connsiteX0" fmla="*/ 30422 w 1174105"/>
                  <a:gd name="connsiteY0" fmla="*/ 640253 h 1249056"/>
                  <a:gd name="connsiteX1" fmla="*/ 16055 w 1174105"/>
                  <a:gd name="connsiteY1" fmla="*/ 1008309 h 1249056"/>
                  <a:gd name="connsiteX2" fmla="*/ 4501 w 1174105"/>
                  <a:gd name="connsiteY2" fmla="*/ 1242392 h 1249056"/>
                  <a:gd name="connsiteX3" fmla="*/ 212578 w 1174105"/>
                  <a:gd name="connsiteY3" fmla="*/ 1232353 h 1249056"/>
                  <a:gd name="connsiteX4" fmla="*/ 459232 w 1174105"/>
                  <a:gd name="connsiteY4" fmla="*/ 1239926 h 1249056"/>
                  <a:gd name="connsiteX5" fmla="*/ 952713 w 1174105"/>
                  <a:gd name="connsiteY5" fmla="*/ 1247520 h 1249056"/>
                  <a:gd name="connsiteX6" fmla="*/ 1176108 w 1174105"/>
                  <a:gd name="connsiteY6" fmla="*/ 1246936 h 1249056"/>
                  <a:gd name="connsiteX7" fmla="*/ 1161330 w 1174105"/>
                  <a:gd name="connsiteY7" fmla="*/ 1133865 h 1249056"/>
                  <a:gd name="connsiteX8" fmla="*/ 1153844 w 1174105"/>
                  <a:gd name="connsiteY8" fmla="*/ 1005474 h 1249056"/>
                  <a:gd name="connsiteX9" fmla="*/ 1153844 w 1174105"/>
                  <a:gd name="connsiteY9" fmla="*/ 712432 h 1249056"/>
                  <a:gd name="connsiteX10" fmla="*/ 1161439 w 1174105"/>
                  <a:gd name="connsiteY10" fmla="*/ 363265 h 1249056"/>
                  <a:gd name="connsiteX11" fmla="*/ 1157652 w 1174105"/>
                  <a:gd name="connsiteY11" fmla="*/ 207656 h 1249056"/>
                  <a:gd name="connsiteX12" fmla="*/ 1146272 w 1174105"/>
                  <a:gd name="connsiteY12" fmla="*/ 93806 h 1249056"/>
                  <a:gd name="connsiteX13" fmla="*/ 925299 w 1174105"/>
                  <a:gd name="connsiteY13" fmla="*/ 18079 h 1249056"/>
                  <a:gd name="connsiteX14" fmla="*/ 608219 w 1174105"/>
                  <a:gd name="connsiteY14" fmla="*/ 2760 h 1249056"/>
                  <a:gd name="connsiteX15" fmla="*/ 315112 w 1174105"/>
                  <a:gd name="connsiteY15" fmla="*/ 7390 h 1249056"/>
                  <a:gd name="connsiteX16" fmla="*/ 102254 w 1174105"/>
                  <a:gd name="connsiteY16" fmla="*/ 40105 h 1249056"/>
                  <a:gd name="connsiteX17" fmla="*/ 33905 w 1174105"/>
                  <a:gd name="connsiteY17" fmla="*/ 140713 h 1249056"/>
                  <a:gd name="connsiteX18" fmla="*/ 30422 w 1174105"/>
                  <a:gd name="connsiteY18" fmla="*/ 640253 h 124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74105" h="1249056">
                    <a:moveTo>
                      <a:pt x="30422" y="640253"/>
                    </a:moveTo>
                    <a:cubicBezTo>
                      <a:pt x="30422" y="763342"/>
                      <a:pt x="27522" y="886691"/>
                      <a:pt x="16055" y="1008309"/>
                    </a:cubicBezTo>
                    <a:cubicBezTo>
                      <a:pt x="8850" y="1084837"/>
                      <a:pt x="-64" y="1165259"/>
                      <a:pt x="4501" y="1242392"/>
                    </a:cubicBezTo>
                    <a:cubicBezTo>
                      <a:pt x="66122" y="1209224"/>
                      <a:pt x="144899" y="1229194"/>
                      <a:pt x="212578" y="1232353"/>
                    </a:cubicBezTo>
                    <a:cubicBezTo>
                      <a:pt x="294363" y="1236161"/>
                      <a:pt x="375845" y="1239926"/>
                      <a:pt x="459232" y="1239926"/>
                    </a:cubicBezTo>
                    <a:cubicBezTo>
                      <a:pt x="624382" y="1239926"/>
                      <a:pt x="788493" y="1245530"/>
                      <a:pt x="952713" y="1247520"/>
                    </a:cubicBezTo>
                    <a:cubicBezTo>
                      <a:pt x="1026709" y="1248407"/>
                      <a:pt x="1102458" y="1250917"/>
                      <a:pt x="1176108" y="1246936"/>
                    </a:cubicBezTo>
                    <a:cubicBezTo>
                      <a:pt x="1181409" y="1208748"/>
                      <a:pt x="1168622" y="1170452"/>
                      <a:pt x="1161330" y="1133865"/>
                    </a:cubicBezTo>
                    <a:cubicBezTo>
                      <a:pt x="1152957" y="1091955"/>
                      <a:pt x="1153844" y="1049007"/>
                      <a:pt x="1153844" y="1005474"/>
                    </a:cubicBezTo>
                    <a:lnTo>
                      <a:pt x="1153844" y="712432"/>
                    </a:lnTo>
                    <a:cubicBezTo>
                      <a:pt x="1153844" y="595055"/>
                      <a:pt x="1161439" y="480642"/>
                      <a:pt x="1161439" y="363265"/>
                    </a:cubicBezTo>
                    <a:cubicBezTo>
                      <a:pt x="1161439" y="311165"/>
                      <a:pt x="1157933" y="258567"/>
                      <a:pt x="1157652" y="207656"/>
                    </a:cubicBezTo>
                    <a:cubicBezTo>
                      <a:pt x="1157414" y="167694"/>
                      <a:pt x="1171262" y="129765"/>
                      <a:pt x="1146272" y="93806"/>
                    </a:cubicBezTo>
                    <a:cubicBezTo>
                      <a:pt x="1102545" y="30931"/>
                      <a:pt x="994081" y="22947"/>
                      <a:pt x="925299" y="18079"/>
                    </a:cubicBezTo>
                    <a:cubicBezTo>
                      <a:pt x="819952" y="10614"/>
                      <a:pt x="715557" y="2760"/>
                      <a:pt x="608219" y="2760"/>
                    </a:cubicBezTo>
                    <a:cubicBezTo>
                      <a:pt x="511937" y="2760"/>
                      <a:pt x="409944" y="-5721"/>
                      <a:pt x="315112" y="7390"/>
                    </a:cubicBezTo>
                    <a:cubicBezTo>
                      <a:pt x="246460" y="16867"/>
                      <a:pt x="168872" y="23207"/>
                      <a:pt x="102254" y="40105"/>
                    </a:cubicBezTo>
                    <a:cubicBezTo>
                      <a:pt x="50716" y="53195"/>
                      <a:pt x="37345" y="91491"/>
                      <a:pt x="33905" y="140713"/>
                    </a:cubicBezTo>
                    <a:cubicBezTo>
                      <a:pt x="22567" y="305669"/>
                      <a:pt x="30422" y="474930"/>
                      <a:pt x="30422" y="640253"/>
                    </a:cubicBezTo>
                    <a:close/>
                  </a:path>
                </a:pathLst>
              </a:custGeom>
              <a:solidFill>
                <a:srgbClr val="FFFFFF">
                  <a:alpha val="20000"/>
                </a:srgbClr>
              </a:solidFill>
              <a:ln w="2162"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grpSp>
        <p:sp>
          <p:nvSpPr>
            <p:cNvPr id="42" name="PA-文本框 16"/>
            <p:cNvSpPr txBox="1"/>
            <p:nvPr>
              <p:custDataLst>
                <p:tags r:id="rId3"/>
              </p:custDataLst>
            </p:nvPr>
          </p:nvSpPr>
          <p:spPr>
            <a:xfrm>
              <a:off x="2636663" y="4432454"/>
              <a:ext cx="1061461" cy="826921"/>
            </a:xfrm>
            <a:prstGeom prst="rect">
              <a:avLst/>
            </a:prstGeom>
          </p:spPr>
          <p:txBody>
            <a:bodyPr>
              <a:spAutoFit/>
            </a:bodyPr>
            <a:lstStyle>
              <a:defPPr>
                <a:defRPr lang="zh-CN"/>
              </a:defPPr>
              <a:lvl1pPr>
                <a:defRPr sz="2400">
                  <a:solidFill>
                    <a:schemeClr val="accent1"/>
                  </a:solidFill>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accent5"/>
                  </a:solidFill>
                  <a:effectLst/>
                  <a:uLnTx/>
                  <a:uFillTx/>
                  <a:latin typeface="+mn-lt"/>
                  <a:ea typeface="+mn-ea"/>
                  <a:cs typeface="+mn-ea"/>
                  <a:sym typeface="+mn-lt"/>
                </a:rPr>
                <a:t>理论</a:t>
              </a: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accent5"/>
                  </a:solidFill>
                  <a:effectLst/>
                  <a:uLnTx/>
                  <a:uFillTx/>
                  <a:latin typeface="+mn-lt"/>
                  <a:ea typeface="+mn-ea"/>
                  <a:cs typeface="+mn-ea"/>
                  <a:sym typeface="+mn-lt"/>
                </a:rPr>
                <a:t>学习</a:t>
              </a:r>
            </a:p>
          </p:txBody>
        </p:sp>
        <p:sp>
          <p:nvSpPr>
            <p:cNvPr id="43" name="图形 28"/>
            <p:cNvSpPr/>
            <p:nvPr/>
          </p:nvSpPr>
          <p:spPr>
            <a:xfrm>
              <a:off x="3069867" y="4223911"/>
              <a:ext cx="197322" cy="197209"/>
            </a:xfrm>
            <a:custGeom>
              <a:avLst/>
              <a:gdLst>
                <a:gd name="connsiteX0" fmla="*/ 183243 w 366221"/>
                <a:gd name="connsiteY0" fmla="*/ 62 h 366209"/>
                <a:gd name="connsiteX1" fmla="*/ 285963 w 366221"/>
                <a:gd name="connsiteY1" fmla="*/ 240531 h 366209"/>
                <a:gd name="connsiteX2" fmla="*/ 166087 w 366221"/>
                <a:gd name="connsiteY2" fmla="*/ 120107 h 366209"/>
                <a:gd name="connsiteX3" fmla="*/ 211849 w 366221"/>
                <a:gd name="connsiteY3" fmla="*/ 74191 h 366209"/>
                <a:gd name="connsiteX4" fmla="*/ 183229 w 366221"/>
                <a:gd name="connsiteY4" fmla="*/ 45711 h 366209"/>
                <a:gd name="connsiteX5" fmla="*/ 125411 w 366221"/>
                <a:gd name="connsiteY5" fmla="*/ 57655 h 366209"/>
                <a:gd name="connsiteX6" fmla="*/ 34296 w 366221"/>
                <a:gd name="connsiteY6" fmla="*/ 148812 h 366209"/>
                <a:gd name="connsiteX7" fmla="*/ 85903 w 366221"/>
                <a:gd name="connsiteY7" fmla="*/ 200221 h 366209"/>
                <a:gd name="connsiteX8" fmla="*/ 120298 w 366221"/>
                <a:gd name="connsiteY8" fmla="*/ 165953 h 366209"/>
                <a:gd name="connsiteX9" fmla="*/ 240131 w 366221"/>
                <a:gd name="connsiteY9" fmla="*/ 286180 h 366209"/>
                <a:gd name="connsiteX10" fmla="*/ 40212 w 366221"/>
                <a:gd name="connsiteY10" fmla="*/ 245926 h 366209"/>
                <a:gd name="connsiteX11" fmla="*/ 11141 w 366221"/>
                <a:gd name="connsiteY11" fmla="*/ 274884 h 366209"/>
                <a:gd name="connsiteX12" fmla="*/ 36212 w 366221"/>
                <a:gd name="connsiteY12" fmla="*/ 307040 h 366209"/>
                <a:gd name="connsiteX13" fmla="*/ 32874 w 366221"/>
                <a:gd name="connsiteY13" fmla="*/ 310096 h 366209"/>
                <a:gd name="connsiteX14" fmla="*/ 27944 w 366221"/>
                <a:gd name="connsiteY14" fmla="*/ 309251 h 366209"/>
                <a:gd name="connsiteX15" fmla="*/ 0 w 366221"/>
                <a:gd name="connsiteY15" fmla="*/ 338167 h 366209"/>
                <a:gd name="connsiteX16" fmla="*/ 28071 w 366221"/>
                <a:gd name="connsiteY16" fmla="*/ 366210 h 366209"/>
                <a:gd name="connsiteX17" fmla="*/ 56762 w 366221"/>
                <a:gd name="connsiteY17" fmla="*/ 338040 h 366209"/>
                <a:gd name="connsiteX18" fmla="*/ 56057 w 366221"/>
                <a:gd name="connsiteY18" fmla="*/ 332899 h 366209"/>
                <a:gd name="connsiteX19" fmla="*/ 60508 w 366221"/>
                <a:gd name="connsiteY19" fmla="*/ 328505 h 366209"/>
                <a:gd name="connsiteX20" fmla="*/ 286399 w 366221"/>
                <a:gd name="connsiteY20" fmla="*/ 332153 h 366209"/>
                <a:gd name="connsiteX21" fmla="*/ 319991 w 366221"/>
                <a:gd name="connsiteY21" fmla="*/ 365858 h 366209"/>
                <a:gd name="connsiteX22" fmla="*/ 365964 w 366221"/>
                <a:gd name="connsiteY22" fmla="*/ 320505 h 366209"/>
                <a:gd name="connsiteX23" fmla="*/ 332161 w 366221"/>
                <a:gd name="connsiteY23" fmla="*/ 286349 h 366209"/>
                <a:gd name="connsiteX24" fmla="*/ 183257 w 366221"/>
                <a:gd name="connsiteY24" fmla="*/ 62 h 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6221" h="366209">
                  <a:moveTo>
                    <a:pt x="183243" y="62"/>
                  </a:moveTo>
                  <a:cubicBezTo>
                    <a:pt x="277737" y="35500"/>
                    <a:pt x="335076" y="148755"/>
                    <a:pt x="285963" y="240531"/>
                  </a:cubicBezTo>
                  <a:lnTo>
                    <a:pt x="166087" y="120107"/>
                  </a:lnTo>
                  <a:lnTo>
                    <a:pt x="211849" y="74191"/>
                  </a:lnTo>
                  <a:lnTo>
                    <a:pt x="183229" y="45711"/>
                  </a:lnTo>
                  <a:cubicBezTo>
                    <a:pt x="167440" y="61176"/>
                    <a:pt x="142340" y="64472"/>
                    <a:pt x="125411" y="57655"/>
                  </a:cubicBezTo>
                  <a:lnTo>
                    <a:pt x="34296" y="148812"/>
                  </a:lnTo>
                  <a:lnTo>
                    <a:pt x="85903" y="200221"/>
                  </a:lnTo>
                  <a:lnTo>
                    <a:pt x="120298" y="165953"/>
                  </a:lnTo>
                  <a:lnTo>
                    <a:pt x="240131" y="286180"/>
                  </a:lnTo>
                  <a:cubicBezTo>
                    <a:pt x="181482" y="318392"/>
                    <a:pt x="100199" y="308237"/>
                    <a:pt x="40212" y="245926"/>
                  </a:cubicBezTo>
                  <a:lnTo>
                    <a:pt x="11141" y="274884"/>
                  </a:lnTo>
                  <a:cubicBezTo>
                    <a:pt x="19845" y="286941"/>
                    <a:pt x="27141" y="297870"/>
                    <a:pt x="36212" y="307040"/>
                  </a:cubicBezTo>
                  <a:cubicBezTo>
                    <a:pt x="35409" y="307997"/>
                    <a:pt x="32930" y="310040"/>
                    <a:pt x="32874" y="310096"/>
                  </a:cubicBezTo>
                  <a:cubicBezTo>
                    <a:pt x="31353" y="309842"/>
                    <a:pt x="29550" y="309251"/>
                    <a:pt x="27944" y="309251"/>
                  </a:cubicBezTo>
                  <a:cubicBezTo>
                    <a:pt x="12479" y="309251"/>
                    <a:pt x="0" y="322702"/>
                    <a:pt x="0" y="338167"/>
                  </a:cubicBezTo>
                  <a:cubicBezTo>
                    <a:pt x="14" y="353618"/>
                    <a:pt x="12620" y="366210"/>
                    <a:pt x="28071" y="366210"/>
                  </a:cubicBezTo>
                  <a:cubicBezTo>
                    <a:pt x="43536" y="366210"/>
                    <a:pt x="56762" y="353505"/>
                    <a:pt x="56762" y="338040"/>
                  </a:cubicBezTo>
                  <a:cubicBezTo>
                    <a:pt x="56762" y="336237"/>
                    <a:pt x="56353" y="334589"/>
                    <a:pt x="56057" y="332899"/>
                  </a:cubicBezTo>
                  <a:lnTo>
                    <a:pt x="60508" y="328505"/>
                  </a:lnTo>
                  <a:cubicBezTo>
                    <a:pt x="129481" y="375027"/>
                    <a:pt x="205074" y="380816"/>
                    <a:pt x="286399" y="332153"/>
                  </a:cubicBezTo>
                  <a:lnTo>
                    <a:pt x="319991" y="365858"/>
                  </a:lnTo>
                  <a:lnTo>
                    <a:pt x="365964" y="320505"/>
                  </a:lnTo>
                  <a:lnTo>
                    <a:pt x="332161" y="286349"/>
                  </a:lnTo>
                  <a:cubicBezTo>
                    <a:pt x="429176" y="140163"/>
                    <a:pt x="299822" y="-3431"/>
                    <a:pt x="183257" y="62"/>
                  </a:cubicBezTo>
                  <a:close/>
                </a:path>
              </a:pathLst>
            </a:custGeom>
            <a:gradFill>
              <a:gsLst>
                <a:gs pos="0">
                  <a:srgbClr val="FEEFAC"/>
                </a:gs>
                <a:gs pos="84000">
                  <a:srgbClr val="E9BE61"/>
                </a:gs>
              </a:gsLst>
              <a:lin ang="5400000" scaled="1"/>
            </a:gradFill>
            <a:ln w="605" cap="flat">
              <a:noFill/>
              <a:prstDash val="solid"/>
              <a:miter/>
            </a:ln>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ea"/>
                <a:sym typeface="+mn-lt"/>
              </a:endParaRPr>
            </a:p>
          </p:txBody>
        </p:sp>
      </p:grpSp>
      <p:sp>
        <p:nvSpPr>
          <p:cNvPr id="56" name="d17d5220-38b5-4c5b-806a-2792dfa3e0c6"/>
          <p:cNvSpPr/>
          <p:nvPr/>
        </p:nvSpPr>
        <p:spPr>
          <a:xfrm>
            <a:off x="1936750" y="4794250"/>
            <a:ext cx="9375775" cy="1644650"/>
          </a:xfrm>
          <a:prstGeom prst="roundRect">
            <a:avLst>
              <a:gd name="adj" fmla="val 5520"/>
            </a:avLst>
          </a:prstGeom>
          <a:gradFill>
            <a:gsLst>
              <a:gs pos="14000">
                <a:schemeClr val="accent6"/>
              </a:gs>
              <a:gs pos="66000">
                <a:schemeClr val="accent5"/>
              </a:gs>
            </a:gsLst>
            <a:lin ang="6600000" scaled="0"/>
          </a:gradFill>
          <a:ln>
            <a:noFill/>
          </a:ln>
          <a:effectLst>
            <a:outerShdw blurRad="381000" dist="381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57" name="任意多边形: 形状 56"/>
          <p:cNvSpPr/>
          <p:nvPr/>
        </p:nvSpPr>
        <p:spPr>
          <a:xfrm>
            <a:off x="2217738" y="4657725"/>
            <a:ext cx="319881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58" name="PA-文本框 16"/>
          <p:cNvSpPr txBox="1"/>
          <p:nvPr>
            <p:custDataLst>
              <p:tags r:id="rId2"/>
            </p:custDataLst>
          </p:nvPr>
        </p:nvSpPr>
        <p:spPr>
          <a:xfrm>
            <a:off x="2898775" y="4654550"/>
            <a:ext cx="23082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我们推进各项工作</a:t>
            </a:r>
          </a:p>
        </p:txBody>
      </p:sp>
      <p:pic>
        <p:nvPicPr>
          <p:cNvPr id="13329" name="Picture 20" descr="卡通人物&#10;&#10;中度可信度描述已自动生成"/>
          <p:cNvPicPr>
            <a:picLocks noChangeAspect="1"/>
          </p:cNvPicPr>
          <p:nvPr/>
        </p:nvPicPr>
        <p:blipFill>
          <a:blip r:embed="rId5"/>
          <a:stretch>
            <a:fillRect/>
          </a:stretch>
        </p:blipFill>
        <p:spPr>
          <a:xfrm>
            <a:off x="2362200" y="4514850"/>
            <a:ext cx="454025" cy="461963"/>
          </a:xfrm>
          <a:prstGeom prst="rect">
            <a:avLst/>
          </a:prstGeom>
          <a:noFill/>
          <a:ln w="9525">
            <a:noFill/>
          </a:ln>
        </p:spPr>
      </p:pic>
      <p:sp>
        <p:nvSpPr>
          <p:cNvPr id="60" name="TextBox 17"/>
          <p:cNvSpPr txBox="1"/>
          <p:nvPr/>
        </p:nvSpPr>
        <p:spPr>
          <a:xfrm>
            <a:off x="3763962" y="5230813"/>
            <a:ext cx="7366000" cy="978729"/>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20000"/>
              </a:lnSpc>
              <a:spcBef>
                <a:spcPct val="0"/>
              </a:spcBef>
              <a:spcAft>
                <a:spcPct val="0"/>
              </a:spcAft>
              <a:buClr>
                <a:schemeClr val="accent2"/>
              </a:buClr>
              <a:buSzTx/>
              <a:buFont typeface="Arial" panose="020B0604020202020204" pitchFamily="34" charset="0"/>
              <a:buChar char="•"/>
              <a:defRPr/>
            </a:pPr>
            <a:r>
              <a:rPr kumimoji="0" lang="zh-CN" altLang="en-US" sz="1600" b="0" i="0" u="none" strike="noStrike" kern="1200" cap="none" spc="0" normalizeH="0" baseline="0" noProof="0">
                <a:ln>
                  <a:noFill/>
                </a:ln>
                <a:solidFill>
                  <a:schemeClr val="accent2"/>
                </a:solidFill>
                <a:effectLst/>
                <a:uLnTx/>
                <a:uFillTx/>
                <a:latin typeface="+mn-lt"/>
                <a:ea typeface="+mn-ea"/>
                <a:cs typeface="+mn-ea"/>
                <a:sym typeface="+mn-lt"/>
              </a:rPr>
              <a:t>要把自己摆进去、把职责摆进去、把工作摆进去</a:t>
            </a:r>
          </a:p>
          <a:p>
            <a:pPr marL="285750" marR="0" lvl="0" indent="-285750" algn="l" defTabSz="914400" rtl="0" eaLnBrk="1" fontAlgn="auto" latinLnBrk="0" hangingPunct="1">
              <a:lnSpc>
                <a:spcPct val="120000"/>
              </a:lnSpc>
              <a:spcBef>
                <a:spcPct val="0"/>
              </a:spcBef>
              <a:spcAft>
                <a:spcPct val="0"/>
              </a:spcAft>
              <a:buClr>
                <a:schemeClr val="accent2"/>
              </a:buClr>
              <a:buSzTx/>
              <a:buFont typeface="Arial" panose="020B0604020202020204" pitchFamily="34" charset="0"/>
              <a:buChar char="•"/>
              <a:defRPr/>
            </a:pPr>
            <a:r>
              <a:rPr kumimoji="0" lang="zh-CN" altLang="en-US" sz="1600" b="0" i="0" u="none" strike="noStrike" kern="1200" cap="none" spc="0" normalizeH="0" baseline="0" noProof="0">
                <a:ln>
                  <a:noFill/>
                </a:ln>
                <a:solidFill>
                  <a:schemeClr val="accent2"/>
                </a:solidFill>
                <a:effectLst/>
                <a:uLnTx/>
                <a:uFillTx/>
                <a:latin typeface="+mn-lt"/>
                <a:ea typeface="+mn-ea"/>
                <a:cs typeface="+mn-ea"/>
                <a:sym typeface="+mn-lt"/>
              </a:rPr>
              <a:t>要靠实践出真知</a:t>
            </a:r>
          </a:p>
          <a:p>
            <a:pPr marL="285750" marR="0" lvl="0" indent="-285750" algn="l" defTabSz="914400" rtl="0" eaLnBrk="1" fontAlgn="auto" latinLnBrk="0" hangingPunct="1">
              <a:lnSpc>
                <a:spcPct val="120000"/>
              </a:lnSpc>
              <a:spcBef>
                <a:spcPct val="0"/>
              </a:spcBef>
              <a:spcAft>
                <a:spcPct val="0"/>
              </a:spcAft>
              <a:buClr>
                <a:schemeClr val="accent2"/>
              </a:buClr>
              <a:buSzTx/>
              <a:buFont typeface="Arial" panose="020B0604020202020204" pitchFamily="34" charset="0"/>
              <a:buChar char="•"/>
              <a:defRPr/>
            </a:pPr>
            <a:r>
              <a:rPr kumimoji="0" lang="zh-CN" altLang="en-US" sz="1600" b="0" i="0" u="none" strike="noStrike" kern="1200" cap="none" spc="0" normalizeH="0" baseline="0" noProof="0">
                <a:ln>
                  <a:noFill/>
                </a:ln>
                <a:solidFill>
                  <a:schemeClr val="accent2"/>
                </a:solidFill>
                <a:effectLst/>
                <a:uLnTx/>
                <a:uFillTx/>
                <a:latin typeface="+mn-lt"/>
                <a:ea typeface="+mn-ea"/>
                <a:cs typeface="+mn-ea"/>
                <a:sym typeface="+mn-lt"/>
              </a:rPr>
              <a:t>要真正</a:t>
            </a:r>
            <a:r>
              <a:rPr kumimoji="0" lang="zh-CN" altLang="en-US" sz="1600" b="0" i="0" u="none" strike="noStrike" kern="1200" cap="none" spc="0" normalizeH="0" baseline="0" noProof="0" smtClean="0">
                <a:ln>
                  <a:noFill/>
                </a:ln>
                <a:solidFill>
                  <a:schemeClr val="accent2"/>
                </a:solidFill>
                <a:effectLst/>
                <a:uLnTx/>
                <a:uFillTx/>
                <a:latin typeface="+mn-lt"/>
                <a:ea typeface="+mn-ea"/>
                <a:cs typeface="+mn-ea"/>
                <a:sym typeface="+mn-lt"/>
              </a:rPr>
              <a:t>把习近平新</a:t>
            </a:r>
            <a:r>
              <a:rPr kumimoji="0" lang="zh-CN" altLang="en-US" sz="1600" b="0" i="0" u="none" strike="noStrike" kern="1200" cap="none" spc="0" normalizeH="0" baseline="0" noProof="0">
                <a:ln>
                  <a:noFill/>
                </a:ln>
                <a:solidFill>
                  <a:schemeClr val="accent2"/>
                </a:solidFill>
                <a:effectLst/>
                <a:uLnTx/>
                <a:uFillTx/>
                <a:latin typeface="+mn-lt"/>
                <a:ea typeface="+mn-ea"/>
                <a:cs typeface="+mn-ea"/>
                <a:sym typeface="+mn-lt"/>
              </a:rPr>
              <a:t>时代中国特色社会主义思想落实到工作全过程和各方面</a:t>
            </a:r>
          </a:p>
        </p:txBody>
      </p:sp>
      <p:pic>
        <p:nvPicPr>
          <p:cNvPr id="13331" name="Graphic 24"/>
          <p:cNvPicPr>
            <a:picLocks noChangeAspect="1"/>
          </p:cNvPicPr>
          <p:nvPr/>
        </p:nvPicPr>
        <p:blipFill>
          <a:blip r:embed="rId6"/>
          <a:stretch>
            <a:fillRect/>
          </a:stretch>
        </p:blipFill>
        <p:spPr>
          <a:xfrm>
            <a:off x="2241550" y="5191125"/>
            <a:ext cx="1384300" cy="1041400"/>
          </a:xfrm>
          <a:prstGeom prst="rect">
            <a:avLst/>
          </a:prstGeom>
          <a:noFill/>
          <a:ln w="9525">
            <a:noFill/>
          </a:ln>
        </p:spPr>
      </p:pic>
    </p:spTree>
  </p:cSld>
  <p:clrMapOvr>
    <a:masterClrMapping/>
  </p:clrMapOvr>
  <p:transition spd="slow" advClick="0" advTm="1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d17d5220-38b5-4c5b-806a-2792dfa3e0c6"/>
          <p:cNvSpPr/>
          <p:nvPr/>
        </p:nvSpPr>
        <p:spPr>
          <a:xfrm>
            <a:off x="1936750" y="4092575"/>
            <a:ext cx="9375775" cy="2014538"/>
          </a:xfrm>
          <a:prstGeom prst="roundRect">
            <a:avLst>
              <a:gd name="adj" fmla="val 5520"/>
            </a:avLst>
          </a:prstGeom>
          <a:gradFill>
            <a:gsLst>
              <a:gs pos="14000">
                <a:schemeClr val="accent6"/>
              </a:gs>
              <a:gs pos="66000">
                <a:schemeClr val="accent5"/>
              </a:gs>
            </a:gsLst>
            <a:lin ang="6600000" scaled="0"/>
          </a:gradFill>
          <a:ln>
            <a:noFill/>
          </a:ln>
          <a:effectLst>
            <a:outerShdw blurRad="381000" dist="381000" dir="5400000" sx="82000" sy="82000" algn="t" rotWithShape="0">
              <a:schemeClr val="accent2">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3" name="d17d5220-38b5-4c5b-806a-2792dfa3e0c6"/>
          <p:cNvSpPr/>
          <p:nvPr/>
        </p:nvSpPr>
        <p:spPr>
          <a:xfrm>
            <a:off x="1941513" y="1474788"/>
            <a:ext cx="9375775" cy="468313"/>
          </a:xfrm>
          <a:prstGeom prst="roundRect">
            <a:avLst>
              <a:gd name="adj" fmla="val 50000"/>
            </a:avLst>
          </a:prstGeom>
          <a:solidFill>
            <a:schemeClr val="bg1">
              <a:lumMod val="95000"/>
              <a:alpha val="12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w="19050">
                <a:noFill/>
              </a:ln>
              <a:gradFill>
                <a:gsLst>
                  <a:gs pos="100000">
                    <a:srgbClr val="E9BE61"/>
                  </a:gs>
                  <a:gs pos="49000">
                    <a:srgbClr val="FEEFAC"/>
                  </a:gs>
                </a:gsLst>
                <a:lin ang="5400000" scaled="0"/>
              </a:gradFill>
              <a:effectLst/>
              <a:uLnTx/>
              <a:uFillTx/>
              <a:latin typeface="+mn-lt"/>
              <a:ea typeface="+mn-ea"/>
              <a:cs typeface="+mn-ea"/>
              <a:sym typeface="+mn-lt"/>
            </a:endParaRPr>
          </a:p>
        </p:txBody>
      </p:sp>
      <p:sp>
        <p:nvSpPr>
          <p:cNvPr id="5" name="75d24dc5-fe2b-478c-b6d0-6cde2d79beaf"/>
          <p:cNvSpPr/>
          <p:nvPr/>
        </p:nvSpPr>
        <p:spPr>
          <a:xfrm>
            <a:off x="2079625" y="1446213"/>
            <a:ext cx="3422650" cy="551213"/>
          </a:xfrm>
          <a:prstGeom prst="rect">
            <a:avLst/>
          </a:prstGeom>
        </p:spPr>
        <p:txBody>
          <a:bodyP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600" b="0" i="0" u="none" strike="noStrike" kern="1200" cap="none" spc="0" normalizeH="0" baseline="0" noProof="0">
                <a:ln>
                  <a:noFill/>
                </a:ln>
                <a:solidFill>
                  <a:schemeClr val="accent2"/>
                </a:solidFill>
                <a:effectLst/>
                <a:uLnTx/>
                <a:uFillTx/>
                <a:latin typeface="+mn-lt"/>
                <a:ea typeface="+mn-ea"/>
                <a:cs typeface="+mn-ea"/>
                <a:sym typeface="+mn-lt"/>
              </a:rPr>
              <a:t>要坚持笃信笃行学</a:t>
            </a:r>
          </a:p>
        </p:txBody>
      </p:sp>
      <p:sp>
        <p:nvSpPr>
          <p:cNvPr id="7" name="7ee85108-b2c8-44c5-ab5d-bb6bfb6b20a9"/>
          <p:cNvSpPr/>
          <p:nvPr/>
        </p:nvSpPr>
        <p:spPr bwMode="auto">
          <a:xfrm>
            <a:off x="949325" y="1477963"/>
            <a:ext cx="461963" cy="461963"/>
          </a:xfrm>
          <a:prstGeom prst="ellipse">
            <a:avLst/>
          </a:prstGeom>
          <a:gradFill>
            <a:gsLst>
              <a:gs pos="49000">
                <a:schemeClr val="accent2"/>
              </a:gs>
              <a:gs pos="86000">
                <a:schemeClr val="accent4"/>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EEFAC"/>
                </a:solidFill>
                <a:effectLst/>
                <a:uLnTx/>
                <a:uFillTx/>
                <a:latin typeface="+mn-lt"/>
                <a:ea typeface="+mn-ea"/>
                <a:cs typeface="+mn-ea"/>
                <a:sym typeface="+mn-lt"/>
              </a:rPr>
              <a:t>四</a:t>
            </a:r>
          </a:p>
        </p:txBody>
      </p:sp>
      <p:sp>
        <p:nvSpPr>
          <p:cNvPr id="9" name="fe73064b-c38e-4555-9f40-7f09b541e266"/>
          <p:cNvSpPr>
            <a:spLocks noChangeShapeType="1"/>
          </p:cNvSpPr>
          <p:nvPr/>
        </p:nvSpPr>
        <p:spPr bwMode="auto">
          <a:xfrm flipH="1">
            <a:off x="1485900" y="1708150"/>
            <a:ext cx="450850" cy="0"/>
          </a:xfrm>
          <a:prstGeom prst="line">
            <a:avLst/>
          </a:prstGeom>
          <a:noFill/>
          <a:ln w="3175" cap="flat">
            <a:solidFill>
              <a:srgbClr val="C00000"/>
            </a:solidFill>
            <a:prstDash val="solid"/>
            <a:miter lim="800000"/>
            <a:headEnd type="oval"/>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sp>
        <p:nvSpPr>
          <p:cNvPr id="11" name="Oval 12"/>
          <p:cNvSpPr>
            <a:spLocks noChangeArrowheads="1"/>
          </p:cNvSpPr>
          <p:nvPr/>
        </p:nvSpPr>
        <p:spPr bwMode="auto">
          <a:xfrm>
            <a:off x="874713" y="1403350"/>
            <a:ext cx="611188" cy="611188"/>
          </a:xfrm>
          <a:prstGeom prst="ellipse">
            <a:avLst/>
          </a:prstGeom>
          <a:noFill/>
          <a:ln w="3175" cmpd="sng">
            <a:solidFill>
              <a:srgbClr val="C00000"/>
            </a:solidFill>
            <a:prstDash val="dash"/>
            <a:round/>
          </a:ln>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14344" name="Rectangle 1"/>
          <p:cNvSpPr/>
          <p:nvPr/>
        </p:nvSpPr>
        <p:spPr>
          <a:xfrm>
            <a:off x="1558925" y="401638"/>
            <a:ext cx="9696450" cy="657315"/>
          </a:xfrm>
          <a:prstGeom prst="rect">
            <a:avLst/>
          </a:prstGeom>
          <a:noFill/>
          <a:ln w="9525">
            <a:noFill/>
          </a:ln>
        </p:spPr>
        <p:txBody>
          <a:bodyPr>
            <a:spAutoFit/>
          </a:bodyPr>
          <a:lstStyle/>
          <a:p>
            <a:pPr>
              <a:lnSpc>
                <a:spcPct val="120000"/>
              </a:lnSpc>
            </a:pPr>
            <a:r>
              <a:rPr lang="zh-CN" altLang="en-US" sz="3200">
                <a:solidFill>
                  <a:schemeClr val="accent2"/>
                </a:solidFill>
                <a:latin typeface="Arial" panose="020B0604020202020204" pitchFamily="34" charset="0"/>
                <a:ea typeface="微软雅黑" panose="020B0503020204020204" pitchFamily="34" charset="-122"/>
                <a:sym typeface="+mn-lt"/>
              </a:rPr>
              <a:t>要在学理论上争做“鲜红的旗帜”</a:t>
            </a:r>
          </a:p>
        </p:txBody>
      </p:sp>
      <p:sp>
        <p:nvSpPr>
          <p:cNvPr id="17" name="TextBox 17"/>
          <p:cNvSpPr txBox="1"/>
          <p:nvPr/>
        </p:nvSpPr>
        <p:spPr>
          <a:xfrm>
            <a:off x="2079625" y="2141538"/>
            <a:ext cx="9213850" cy="1311128"/>
          </a:xfrm>
          <a:prstGeom prst="rect">
            <a:avLst/>
          </a:prstGeom>
        </p:spPr>
        <p:txBody>
          <a:bodyPr>
            <a:spAutoFit/>
          </a:bodyPr>
          <a:lstStyle>
            <a:defPPr>
              <a:defRPr lang="zh-CN"/>
            </a:defPPr>
            <a:lvl1pPr>
              <a:lnSpc>
                <a:spcPct val="110000"/>
              </a:lnSpc>
              <a:buClr>
                <a:schemeClr val="accent1"/>
              </a:buClr>
              <a:defRPr sz="1600">
                <a:latin typeface="+mn-ea"/>
              </a:defRPr>
            </a:lvl1pPr>
          </a:lstStyle>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1800" b="0" i="0" u="none" strike="noStrike" kern="1200" cap="none" spc="0" normalizeH="0" baseline="0" noProof="0">
                <a:ln>
                  <a:noFill/>
                </a:ln>
                <a:solidFill>
                  <a:schemeClr val="tx1"/>
                </a:solidFill>
                <a:effectLst/>
                <a:uLnTx/>
                <a:uFillTx/>
                <a:latin typeface="+mn-lt"/>
                <a:ea typeface="+mn-ea"/>
                <a:cs typeface="+mn-ea"/>
                <a:sym typeface="+mn-lt"/>
              </a:rPr>
              <a:t>马克思主义政党的先进性和纯洁性不是随着时间推移而自然保持下去的，共产党员的党性不是随着党龄增长和职务提升而自然提高的</a:t>
            </a:r>
          </a:p>
          <a:p>
            <a:pPr marL="285750" marR="0" lvl="0" indent="-285750" algn="l" defTabSz="914400" rtl="0" eaLnBrk="1" fontAlgn="auto" latinLnBrk="0" hangingPunct="1">
              <a:lnSpc>
                <a:spcPct val="110000"/>
              </a:lnSpc>
              <a:spcBef>
                <a:spcPct val="0"/>
              </a:spcBef>
              <a:spcAft>
                <a:spcPct val="0"/>
              </a:spcAft>
              <a:buClr>
                <a:schemeClr val="accent2"/>
              </a:buClr>
              <a:buSzTx/>
              <a:buFont typeface="Arial" panose="020B0604020202020204" pitchFamily="34" charset="0"/>
              <a:buChar char="•"/>
              <a:defRPr/>
            </a:pPr>
            <a:r>
              <a:rPr kumimoji="0" lang="zh-CN" altLang="en-US" sz="1800" b="0" i="0" u="none" strike="noStrike" kern="1200" cap="none" spc="0" normalizeH="0" baseline="0" noProof="0" smtClean="0">
                <a:ln>
                  <a:noFill/>
                </a:ln>
                <a:solidFill>
                  <a:schemeClr val="tx1"/>
                </a:solidFill>
                <a:effectLst/>
                <a:uLnTx/>
                <a:uFillTx/>
                <a:latin typeface="+mn-lt"/>
                <a:ea typeface="+mn-ea"/>
                <a:cs typeface="+mn-ea"/>
                <a:sym typeface="+mn-lt"/>
              </a:rPr>
              <a:t>党员干</a:t>
            </a:r>
            <a:r>
              <a:rPr kumimoji="0" lang="zh-CN" altLang="en-US" sz="1800" b="0" i="0" u="none" strike="noStrike" kern="1200" cap="none" spc="0" normalizeH="0" baseline="0" noProof="0">
                <a:ln>
                  <a:noFill/>
                </a:ln>
                <a:solidFill>
                  <a:schemeClr val="tx1"/>
                </a:solidFill>
                <a:effectLst/>
                <a:uLnTx/>
                <a:uFillTx/>
                <a:latin typeface="+mn-lt"/>
                <a:ea typeface="+mn-ea"/>
                <a:cs typeface="+mn-ea"/>
                <a:sym typeface="+mn-lt"/>
              </a:rPr>
              <a:t>部理论学习也是一样的道理，要学而信，从渐悟走向顿悟，掌握马克思主义立场观点方法，学出坚定信仰、学出使命担当</a:t>
            </a:r>
          </a:p>
        </p:txBody>
      </p:sp>
      <p:sp>
        <p:nvSpPr>
          <p:cNvPr id="25" name="Freeform 56"/>
          <p:cNvSpPr/>
          <p:nvPr/>
        </p:nvSpPr>
        <p:spPr>
          <a:xfrm>
            <a:off x="2217738" y="3956050"/>
            <a:ext cx="2417763" cy="519113"/>
          </a:xfrm>
          <a:custGeom>
            <a:avLst/>
            <a:gdLst>
              <a:gd name="connsiteX0" fmla="*/ 1165339 w 3605861"/>
              <a:gd name="connsiteY0" fmla="*/ 0 h 519785"/>
              <a:gd name="connsiteX1" fmla="*/ 3511951 w 3605861"/>
              <a:gd name="connsiteY1" fmla="*/ 0 h 519785"/>
              <a:gd name="connsiteX2" fmla="*/ 3605861 w 3605861"/>
              <a:gd name="connsiteY2" fmla="*/ 65062 h 519785"/>
              <a:gd name="connsiteX3" fmla="*/ 3605861 w 3605861"/>
              <a:gd name="connsiteY3" fmla="*/ 325303 h 519785"/>
              <a:gd name="connsiteX4" fmla="*/ 3511951 w 3605861"/>
              <a:gd name="connsiteY4" fmla="*/ 390366 h 519785"/>
              <a:gd name="connsiteX5" fmla="*/ 3254853 w 3605861"/>
              <a:gd name="connsiteY5" fmla="*/ 390366 h 519785"/>
              <a:gd name="connsiteX6" fmla="*/ 2992429 w 3605861"/>
              <a:gd name="connsiteY6" fmla="*/ 519785 h 519785"/>
              <a:gd name="connsiteX7" fmla="*/ 3032806 w 3605861"/>
              <a:gd name="connsiteY7" fmla="*/ 390366 h 519785"/>
              <a:gd name="connsiteX8" fmla="*/ 1165339 w 3605861"/>
              <a:gd name="connsiteY8" fmla="*/ 390366 h 519785"/>
              <a:gd name="connsiteX9" fmla="*/ 1161525 w 3605861"/>
              <a:gd name="connsiteY9" fmla="*/ 389832 h 519785"/>
              <a:gd name="connsiteX10" fmla="*/ 64801 w 3605861"/>
              <a:gd name="connsiteY10" fmla="*/ 389832 h 519785"/>
              <a:gd name="connsiteX11" fmla="*/ 0 w 3605861"/>
              <a:gd name="connsiteY11" fmla="*/ 325031 h 519785"/>
              <a:gd name="connsiteX12" fmla="*/ 0 w 3605861"/>
              <a:gd name="connsiteY12" fmla="*/ 65833 h 519785"/>
              <a:gd name="connsiteX13" fmla="*/ 64801 w 3605861"/>
              <a:gd name="connsiteY13" fmla="*/ 1032 h 519785"/>
              <a:gd name="connsiteX14" fmla="*/ 1157961 w 3605861"/>
              <a:gd name="connsiteY14" fmla="*/ 1032 h 51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05861" h="519784">
                <a:moveTo>
                  <a:pt x="1165339" y="0"/>
                </a:moveTo>
                <a:lnTo>
                  <a:pt x="3511951" y="0"/>
                </a:lnTo>
                <a:cubicBezTo>
                  <a:pt x="3563816" y="0"/>
                  <a:pt x="3605861" y="29129"/>
                  <a:pt x="3605861" y="65062"/>
                </a:cubicBezTo>
                <a:lnTo>
                  <a:pt x="3605861" y="325303"/>
                </a:lnTo>
                <a:cubicBezTo>
                  <a:pt x="3605861" y="361236"/>
                  <a:pt x="3563816" y="390366"/>
                  <a:pt x="3511951" y="390366"/>
                </a:cubicBezTo>
                <a:lnTo>
                  <a:pt x="3254853" y="390366"/>
                </a:lnTo>
                <a:lnTo>
                  <a:pt x="2992429" y="519785"/>
                </a:lnTo>
                <a:lnTo>
                  <a:pt x="3032806" y="390366"/>
                </a:lnTo>
                <a:lnTo>
                  <a:pt x="1165339" y="390366"/>
                </a:lnTo>
                <a:lnTo>
                  <a:pt x="1161525" y="389832"/>
                </a:lnTo>
                <a:lnTo>
                  <a:pt x="64801" y="389832"/>
                </a:lnTo>
                <a:cubicBezTo>
                  <a:pt x="29012" y="389832"/>
                  <a:pt x="0" y="360820"/>
                  <a:pt x="0" y="325031"/>
                </a:cubicBezTo>
                <a:lnTo>
                  <a:pt x="0" y="65833"/>
                </a:lnTo>
                <a:cubicBezTo>
                  <a:pt x="0" y="30044"/>
                  <a:pt x="29012" y="1032"/>
                  <a:pt x="64801" y="1032"/>
                </a:cubicBezTo>
                <a:lnTo>
                  <a:pt x="1157961" y="1032"/>
                </a:lnTo>
                <a:close/>
              </a:path>
            </a:pathLst>
          </a:custGeom>
          <a:gradFill>
            <a:gsLst>
              <a:gs pos="11000">
                <a:srgbClr val="FFC449"/>
              </a:gs>
              <a:gs pos="53000">
                <a:schemeClr val="accent2"/>
              </a:gs>
            </a:gsLst>
            <a:lin ang="66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FEEFAC"/>
              </a:solidFill>
              <a:effectLst/>
              <a:uLnTx/>
              <a:uFillTx/>
              <a:latin typeface="+mn-lt"/>
              <a:ea typeface="+mn-ea"/>
              <a:cs typeface="+mn-ea"/>
              <a:sym typeface="+mn-lt"/>
            </a:endParaRPr>
          </a:p>
        </p:txBody>
      </p:sp>
      <p:sp>
        <p:nvSpPr>
          <p:cNvPr id="27" name="PA-文本框 16"/>
          <p:cNvSpPr txBox="1"/>
          <p:nvPr>
            <p:custDataLst>
              <p:tags r:id="rId1"/>
            </p:custDataLst>
          </p:nvPr>
        </p:nvSpPr>
        <p:spPr>
          <a:xfrm>
            <a:off x="3032125" y="3952875"/>
            <a:ext cx="1482725" cy="396240"/>
          </a:xfrm>
          <a:prstGeom prst="rect">
            <a:avLst/>
          </a:prstGeom>
        </p:spPr>
        <p:txBody>
          <a:bodyPr>
            <a:spAutoFit/>
          </a:bodyPr>
          <a:lstStyle>
            <a:defPPr>
              <a:defRPr lang="zh-CN"/>
            </a:defPPr>
            <a:lvl1pPr>
              <a:defRPr sz="2000">
                <a:solidFill>
                  <a:schemeClr val="accent5"/>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schemeClr val="accent5"/>
                </a:solidFill>
                <a:effectLst/>
                <a:uLnTx/>
                <a:uFillTx/>
                <a:latin typeface="+mn-lt"/>
                <a:ea typeface="+mn-ea"/>
                <a:cs typeface="+mn-ea"/>
                <a:sym typeface="+mn-lt"/>
              </a:rPr>
              <a:t>党员干部</a:t>
            </a:r>
          </a:p>
        </p:txBody>
      </p:sp>
      <p:pic>
        <p:nvPicPr>
          <p:cNvPr id="14348" name="Picture 20" descr="卡通人物&#10;&#10;中度可信度描述已自动生成"/>
          <p:cNvPicPr>
            <a:picLocks noChangeAspect="1"/>
          </p:cNvPicPr>
          <p:nvPr/>
        </p:nvPicPr>
        <p:blipFill>
          <a:blip r:embed="rId3"/>
          <a:stretch>
            <a:fillRect/>
          </a:stretch>
        </p:blipFill>
        <p:spPr>
          <a:xfrm>
            <a:off x="2495550" y="3814763"/>
            <a:ext cx="454025" cy="461962"/>
          </a:xfrm>
          <a:prstGeom prst="rect">
            <a:avLst/>
          </a:prstGeom>
          <a:noFill/>
          <a:ln w="9525">
            <a:noFill/>
          </a:ln>
        </p:spPr>
      </p:pic>
      <p:sp>
        <p:nvSpPr>
          <p:cNvPr id="31" name="TextBox 17"/>
          <p:cNvSpPr txBox="1"/>
          <p:nvPr/>
        </p:nvSpPr>
        <p:spPr>
          <a:xfrm>
            <a:off x="2217738" y="4611688"/>
            <a:ext cx="7462838" cy="445112"/>
          </a:xfrm>
          <a:prstGeom prst="rect">
            <a:avLst/>
          </a:prstGeom>
        </p:spPr>
        <p:txBody>
          <a:bodyPr>
            <a:spAutoFit/>
          </a:bodyPr>
          <a:lstStyle>
            <a:defPPr>
              <a:defRPr lang="zh-CN"/>
            </a:defPPr>
            <a:lvl1pPr>
              <a:lnSpc>
                <a:spcPct val="110000"/>
              </a:lnSpc>
              <a:buClr>
                <a:schemeClr val="accent1"/>
              </a:buClr>
              <a:defRPr sz="1600">
                <a:latin typeface="+mn-ea"/>
              </a:defRPr>
            </a:lvl1pPr>
          </a:lstStyle>
          <a:p>
            <a:pPr marL="342900" marR="0" lvl="0" indent="-342900" algn="l" defTabSz="914400" rtl="0" eaLnBrk="1" fontAlgn="auto" latinLnBrk="0" hangingPunct="1">
              <a:lnSpc>
                <a:spcPct val="120000"/>
              </a:lnSpc>
              <a:spcBef>
                <a:spcPct val="0"/>
              </a:spcBef>
              <a:spcAft>
                <a:spcPct val="0"/>
              </a:spcAft>
              <a:buClr>
                <a:schemeClr val="accent2"/>
              </a:buClr>
              <a:buSzTx/>
              <a:buFont typeface="Arial" panose="020B0604020202020204" pitchFamily="34" charset="0"/>
              <a:buChar char="•"/>
              <a:defRPr/>
            </a:pPr>
            <a:r>
              <a:rPr kumimoji="0" lang="zh-CN" altLang="en-US" sz="2000" b="0" i="0" u="none" strike="noStrike" kern="1200" cap="none" spc="0" normalizeH="0" baseline="0" noProof="0">
                <a:ln>
                  <a:noFill/>
                </a:ln>
                <a:solidFill>
                  <a:schemeClr val="accent2"/>
                </a:solidFill>
                <a:effectLst/>
                <a:uLnTx/>
                <a:uFillTx/>
                <a:latin typeface="+mn-lt"/>
                <a:ea typeface="+mn-ea"/>
                <a:cs typeface="+mn-ea"/>
                <a:sym typeface="+mn-lt"/>
              </a:rPr>
              <a:t>要学而行，学以致用、身体力行</a:t>
            </a:r>
          </a:p>
        </p:txBody>
      </p:sp>
      <p:sp>
        <p:nvSpPr>
          <p:cNvPr id="32" name="TextBox 17"/>
          <p:cNvSpPr txBox="1"/>
          <p:nvPr/>
        </p:nvSpPr>
        <p:spPr>
          <a:xfrm>
            <a:off x="2217738" y="5292725"/>
            <a:ext cx="7462838" cy="445112"/>
          </a:xfrm>
          <a:prstGeom prst="rect">
            <a:avLst/>
          </a:prstGeom>
        </p:spPr>
        <p:txBody>
          <a:bodyPr>
            <a:spAutoFit/>
          </a:bodyPr>
          <a:lstStyle>
            <a:defPPr>
              <a:defRPr lang="zh-CN"/>
            </a:defPPr>
            <a:lvl1pPr>
              <a:lnSpc>
                <a:spcPct val="110000"/>
              </a:lnSpc>
              <a:buClr>
                <a:schemeClr val="accent1"/>
              </a:buClr>
              <a:defRPr sz="1600">
                <a:latin typeface="+mn-ea"/>
              </a:defRPr>
            </a:lvl1pPr>
          </a:lstStyle>
          <a:p>
            <a:pPr marL="342900" marR="0" lvl="0" indent="-342900" algn="l" defTabSz="914400" rtl="0" eaLnBrk="1" fontAlgn="auto" latinLnBrk="0" hangingPunct="1">
              <a:lnSpc>
                <a:spcPct val="120000"/>
              </a:lnSpc>
              <a:spcBef>
                <a:spcPct val="0"/>
              </a:spcBef>
              <a:spcAft>
                <a:spcPct val="0"/>
              </a:spcAft>
              <a:buClr>
                <a:schemeClr val="accent2"/>
              </a:buClr>
              <a:buSzTx/>
              <a:buFont typeface="Arial" panose="020B0604020202020204" pitchFamily="34" charset="0"/>
              <a:buChar char="•"/>
              <a:defRPr/>
            </a:pPr>
            <a:r>
              <a:rPr kumimoji="0" lang="zh-CN" altLang="en-US" sz="2000" b="0" i="0" u="none" strike="noStrike" kern="1200" cap="none" spc="0" normalizeH="0" baseline="0" noProof="0">
                <a:ln>
                  <a:noFill/>
                </a:ln>
                <a:solidFill>
                  <a:schemeClr val="accent2"/>
                </a:solidFill>
                <a:effectLst/>
                <a:uLnTx/>
                <a:uFillTx/>
                <a:latin typeface="+mn-lt"/>
                <a:ea typeface="+mn-ea"/>
                <a:cs typeface="+mn-ea"/>
                <a:sym typeface="+mn-lt"/>
              </a:rPr>
              <a:t>要把学习成果落实到干好本职工作、推动事业发展上</a:t>
            </a:r>
          </a:p>
        </p:txBody>
      </p:sp>
      <p:cxnSp>
        <p:nvCxnSpPr>
          <p:cNvPr id="34" name="虚线"/>
          <p:cNvCxnSpPr/>
          <p:nvPr/>
        </p:nvCxnSpPr>
        <p:spPr>
          <a:xfrm>
            <a:off x="2311400" y="5208588"/>
            <a:ext cx="6426200" cy="0"/>
          </a:xfrm>
          <a:prstGeom prst="line">
            <a:avLst/>
          </a:prstGeom>
          <a:ln>
            <a:solidFill>
              <a:schemeClr val="accent2">
                <a:alpha val="49000"/>
              </a:schemeClr>
            </a:solidFill>
            <a:prstDash val="dash"/>
          </a:ln>
        </p:spPr>
        <p:style>
          <a:lnRef idx="1">
            <a:schemeClr val="accent1"/>
          </a:lnRef>
          <a:fillRef idx="0">
            <a:schemeClr val="accent1"/>
          </a:fillRef>
          <a:effectRef idx="0">
            <a:schemeClr val="accent1"/>
          </a:effectRef>
          <a:fontRef idx="minor">
            <a:schemeClr val="tx1"/>
          </a:fontRef>
        </p:style>
      </p:cxnSp>
      <p:pic>
        <p:nvPicPr>
          <p:cNvPr id="14352" name="图形 36"/>
          <p:cNvPicPr>
            <a:picLocks noChangeAspect="1"/>
          </p:cNvPicPr>
          <p:nvPr/>
        </p:nvPicPr>
        <p:blipFill>
          <a:blip r:embed="rId4"/>
          <a:stretch>
            <a:fillRect/>
          </a:stretch>
        </p:blipFill>
        <p:spPr>
          <a:xfrm>
            <a:off x="9350375" y="4475163"/>
            <a:ext cx="1617663" cy="1357312"/>
          </a:xfrm>
          <a:prstGeom prst="rect">
            <a:avLst/>
          </a:prstGeom>
          <a:noFill/>
          <a:ln w="9525">
            <a:noFill/>
          </a:ln>
        </p:spPr>
      </p:pic>
    </p:spTree>
  </p:cSld>
  <p:clrMapOvr>
    <a:masterClrMapping/>
  </p:clrMapOvr>
  <p:transition spd="slow" advClick="0" advTm="1000">
    <p:random/>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3.01.14"/>
  <p:tag name="AS_TITLE" val="Aspose.Slides for .NET 4.0 Client Profile"/>
  <p:tag name="AS_VERSION" val="23.1"/>
  <p:tag name="COMMONDATA" val="eyJoZGlkIjoiYTBjMDIxNTlmZDRlNDliODllYWUwMmY2YjNkZWNkNDMifQ=="/>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微信搜索 材料够  加入会员全网素材免费下载">
  <a:themeElements>
    <a:clrScheme name="党政-01">
      <a:dk1>
        <a:srgbClr val="000000"/>
      </a:dk1>
      <a:lt1>
        <a:srgbClr val="FFFFFF"/>
      </a:lt1>
      <a:dk2>
        <a:srgbClr val="44546A"/>
      </a:dk2>
      <a:lt2>
        <a:srgbClr val="E7E6E6"/>
      </a:lt2>
      <a:accent1>
        <a:srgbClr val="950624"/>
      </a:accent1>
      <a:accent2>
        <a:srgbClr val="C00000"/>
      </a:accent2>
      <a:accent3>
        <a:srgbClr val="FFFF00"/>
      </a:accent3>
      <a:accent4>
        <a:srgbClr val="FAB647"/>
      </a:accent4>
      <a:accent5>
        <a:srgbClr val="FBD6AD"/>
      </a:accent5>
      <a:accent6>
        <a:srgbClr val="FEF6ED"/>
      </a:accent6>
      <a:hlink>
        <a:srgbClr val="0563C1"/>
      </a:hlink>
      <a:folHlink>
        <a:srgbClr val="954F72"/>
      </a:folHlink>
    </a:clrScheme>
    <a:fontScheme name="f4sszauy">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10600030101010101" charset="-122"/>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3659</Words>
  <Application>Microsoft Office PowerPoint</Application>
  <PresentationFormat>宽屏</PresentationFormat>
  <Paragraphs>189</Paragraphs>
  <Slides>24</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等线</vt:lpstr>
      <vt:lpstr>黑体</vt:lpstr>
      <vt:lpstr>思源宋体 CN Heavy</vt:lpstr>
      <vt:lpstr>宋体</vt:lpstr>
      <vt:lpstr>微软雅黑</vt:lpstr>
      <vt:lpstr>字魂58号-创中黑-Regular</vt:lpstr>
      <vt:lpstr>Arial</vt:lpstr>
      <vt:lpstr>微信搜索 材料够  加入会员全网素材免费下载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同源党建研究中心</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同源党建研究中心</dc:creator>
  <cp:lastModifiedBy>Administrator</cp:lastModifiedBy>
  <cp:revision>4</cp:revision>
  <cp:lastPrinted>2022-10-16T16:55:18Z</cp:lastPrinted>
  <dcterms:created xsi:type="dcterms:W3CDTF">2022-10-16T16:55:18Z</dcterms:created>
  <dcterms:modified xsi:type="dcterms:W3CDTF">2023-07-05T02:43:21Z</dcterms:modified>
</cp:coreProperties>
</file>